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4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</p:sldIdLst>
  <p:sldSz cy="5143500" cx="9144000"/>
  <p:notesSz cx="6858000" cy="9144000"/>
  <p:embeddedFontLst>
    <p:embeddedFont>
      <p:font typeface="Roboto Black"/>
      <p:bold r:id="rId39"/>
      <p:boldItalic r:id="rId40"/>
    </p:embeddedFont>
    <p:embeddedFont>
      <p:font typeface="Roboto Thin"/>
      <p:regular r:id="rId41"/>
      <p:bold r:id="rId42"/>
      <p:italic r:id="rId43"/>
      <p:boldItalic r:id="rId44"/>
    </p:embeddedFont>
    <p:embeddedFont>
      <p:font typeface="Roboto"/>
      <p:regular r:id="rId45"/>
      <p:bold r:id="rId46"/>
      <p:italic r:id="rId47"/>
      <p:boldItalic r:id="rId48"/>
    </p:embeddedFont>
    <p:embeddedFont>
      <p:font typeface="Didact Gothic"/>
      <p:regular r:id="rId49"/>
    </p:embeddedFont>
    <p:embeddedFont>
      <p:font typeface="Roboto Light"/>
      <p:regular r:id="rId50"/>
      <p:bold r:id="rId51"/>
      <p:italic r:id="rId52"/>
      <p:boldItalic r:id="rId53"/>
    </p:embeddedFont>
    <p:embeddedFont>
      <p:font typeface="Bree Serif"/>
      <p:regular r:id="rId54"/>
    </p:embeddedFont>
    <p:embeddedFont>
      <p:font typeface="Roboto Mono Regular"/>
      <p:regular r:id="rId55"/>
      <p:bold r:id="rId56"/>
      <p:italic r:id="rId57"/>
      <p:boldItalic r:id="rId5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RobotoBlack-boldItalic.fntdata"/><Relationship Id="rId42" Type="http://schemas.openxmlformats.org/officeDocument/2006/relationships/font" Target="fonts/RobotoThin-bold.fntdata"/><Relationship Id="rId41" Type="http://schemas.openxmlformats.org/officeDocument/2006/relationships/font" Target="fonts/RobotoThin-regular.fntdata"/><Relationship Id="rId44" Type="http://schemas.openxmlformats.org/officeDocument/2006/relationships/font" Target="fonts/RobotoThin-boldItalic.fntdata"/><Relationship Id="rId43" Type="http://schemas.openxmlformats.org/officeDocument/2006/relationships/font" Target="fonts/RobotoThin-italic.fntdata"/><Relationship Id="rId46" Type="http://schemas.openxmlformats.org/officeDocument/2006/relationships/font" Target="fonts/Roboto-bold.fntdata"/><Relationship Id="rId45" Type="http://schemas.openxmlformats.org/officeDocument/2006/relationships/font" Target="fonts/Roboto-regular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48" Type="http://schemas.openxmlformats.org/officeDocument/2006/relationships/font" Target="fonts/Roboto-boldItalic.fntdata"/><Relationship Id="rId47" Type="http://schemas.openxmlformats.org/officeDocument/2006/relationships/font" Target="fonts/Roboto-italic.fntdata"/><Relationship Id="rId49" Type="http://schemas.openxmlformats.org/officeDocument/2006/relationships/font" Target="fonts/DidactGothic-regular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9" Type="http://schemas.openxmlformats.org/officeDocument/2006/relationships/font" Target="fonts/RobotoBlack-bold.fntdata"/><Relationship Id="rId38" Type="http://schemas.openxmlformats.org/officeDocument/2006/relationships/slide" Target="slides/slide34.xml"/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9" Type="http://schemas.openxmlformats.org/officeDocument/2006/relationships/slide" Target="slides/slide25.xml"/><Relationship Id="rId51" Type="http://schemas.openxmlformats.org/officeDocument/2006/relationships/font" Target="fonts/RobotoLight-bold.fntdata"/><Relationship Id="rId50" Type="http://schemas.openxmlformats.org/officeDocument/2006/relationships/font" Target="fonts/RobotoLight-regular.fntdata"/><Relationship Id="rId53" Type="http://schemas.openxmlformats.org/officeDocument/2006/relationships/font" Target="fonts/RobotoLight-boldItalic.fntdata"/><Relationship Id="rId52" Type="http://schemas.openxmlformats.org/officeDocument/2006/relationships/font" Target="fonts/RobotoLight-italic.fntdata"/><Relationship Id="rId11" Type="http://schemas.openxmlformats.org/officeDocument/2006/relationships/slide" Target="slides/slide7.xml"/><Relationship Id="rId55" Type="http://schemas.openxmlformats.org/officeDocument/2006/relationships/font" Target="fonts/RobotoMonoRegular-regular.fntdata"/><Relationship Id="rId10" Type="http://schemas.openxmlformats.org/officeDocument/2006/relationships/slide" Target="slides/slide6.xml"/><Relationship Id="rId54" Type="http://schemas.openxmlformats.org/officeDocument/2006/relationships/font" Target="fonts/BreeSerif-regular.fntdata"/><Relationship Id="rId13" Type="http://schemas.openxmlformats.org/officeDocument/2006/relationships/slide" Target="slides/slide9.xml"/><Relationship Id="rId57" Type="http://schemas.openxmlformats.org/officeDocument/2006/relationships/font" Target="fonts/RobotoMonoRegular-italic.fntdata"/><Relationship Id="rId12" Type="http://schemas.openxmlformats.org/officeDocument/2006/relationships/slide" Target="slides/slide8.xml"/><Relationship Id="rId56" Type="http://schemas.openxmlformats.org/officeDocument/2006/relationships/font" Target="fonts/RobotoMonoRegular-bold.fntdata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58" Type="http://schemas.openxmlformats.org/officeDocument/2006/relationships/font" Target="fonts/RobotoMonoRegular-boldItalic.fntdata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5dc4e38d75_0_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5dc4e38d75_0_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7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gb4e21ff75c_0_5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9" name="Google Shape;679;gb4e21ff75c_0_5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3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gb4e21ff75c_0_5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5" name="Google Shape;685;gb4e21ff75c_0_5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9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" name="Google Shape;830;gb4e21ff75c_0_7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1" name="Google Shape;831;gb4e21ff75c_0_7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6" name="Shape 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" name="Google Shape;837;gb4e21ff75c_0_7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8" name="Google Shape;838;gb4e21ff75c_0_7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2" name="Shape 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" name="Google Shape;843;gb4e21ff75c_0_7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4" name="Google Shape;844;gb4e21ff75c_0_7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0" name="Shape 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Google Shape;851;gb4e21ff75c_0_7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2" name="Google Shape;852;gb4e21ff75c_0_7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3" name="Shape 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4" name="Google Shape;874;gb4e21ff75c_0_7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5" name="Google Shape;875;gb4e21ff75c_0_7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0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1" name="Google Shape;881;gb4e21ff75c_0_8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2" name="Google Shape;882;gb4e21ff75c_0_8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6" name="Shape 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7" name="Google Shape;887;gb4e21ff75c_0_7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8" name="Google Shape;888;gb4e21ff75c_0_7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2" name="Shape 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3" name="Google Shape;893;gb4e21ff75c_0_8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4" name="Google Shape;894;gb4e21ff75c_0_8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b4e21ff75c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b4e21ff75c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8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9" name="Google Shape;899;gb4e21ff75c_0_8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0" name="Google Shape;900;gb4e21ff75c_0_8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4" name="Shape 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5" name="Google Shape;905;gab9fa1e736_0_1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6" name="Google Shape;906;gab9fa1e736_0_1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0" name="Shape 10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1" name="Google Shape;1051;gb4e21ff75c_0_8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2" name="Google Shape;1052;gb4e21ff75c_0_8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7" name="Shape 10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8" name="Google Shape;1058;gb4e21ff75c_0_8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9" name="Google Shape;1059;gb4e21ff75c_0_8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3" name="Shape 1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4" name="Google Shape;1204;gb4e21ff75c_0_9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5" name="Google Shape;1205;gb4e21ff75c_0_9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1" name="Shape 1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2" name="Google Shape;1212;gb4e21ff75c_0_9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3" name="Google Shape;1213;gb4e21ff75c_0_9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8" name="Shape 1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9" name="Google Shape;1219;gb4e21ff75c_0_9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0" name="Google Shape;1220;gb4e21ff75c_0_9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4" name="Shape 1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5" name="Google Shape;1225;gab9fa1e736_0_4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6" name="Google Shape;1226;gab9fa1e736_0_4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7" name="Shape 1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8" name="Google Shape;1248;gab9fa1e736_0_2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9" name="Google Shape;1249;gab9fa1e736_0_2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3" name="Shape 1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4" name="Google Shape;1394;g5ba3f769e1_0_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5" name="Google Shape;1395;g5ba3f769e1_0_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b535fc1389_2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b535fc1389_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0" name="Shape 1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1" name="Google Shape;1411;g5c99e1ede3_0_1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2" name="Google Shape;1412;g5c99e1ede3_0_1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4" name="Shape 1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5" name="Google Shape;1425;gab9fa1e736_3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6" name="Google Shape;1426;gab9fa1e736_3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2" name="Shape 1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" name="Google Shape;1433;g5d5c1b5eee_0_1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4" name="Google Shape;1434;g5d5c1b5eee_0_1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2" name="Shape 1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3" name="Google Shape;1453;gb52d9b7cb9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4" name="Google Shape;1454;gb52d9b7cb9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8" name="Shape 1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9" name="Google Shape;1599;gab9fa1e736_0_5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0" name="Google Shape;1600;gab9fa1e736_0_5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b4e21ff75c_0_1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Google Shape;268;gb4e21ff75c_0_1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gb4e21ff75c_0_2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4" name="Google Shape;414;gb4e21ff75c_0_2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gab9fa1e736_0_4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3" name="Google Shape;473;gab9fa1e736_0_4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9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gb4e21ff75c_0_3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1" name="Google Shape;481;gb4e21ff75c_0_3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5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gb4e21ff75c_0_4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7" name="Google Shape;627;gb4e21ff75c_0_4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0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Google Shape;671;gb4e21ff75c_0_5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2" name="Google Shape;672;gb4e21ff75c_0_5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PENING TITLE" type="title">
  <p:cSld name="TITLE">
    <p:bg>
      <p:bgPr>
        <a:gradFill>
          <a:gsLst>
            <a:gs pos="0">
              <a:srgbClr val="052643"/>
            </a:gs>
            <a:gs pos="100000">
              <a:srgbClr val="041523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/>
          <p:nvPr>
            <p:ph type="ctrTitle"/>
          </p:nvPr>
        </p:nvSpPr>
        <p:spPr>
          <a:xfrm>
            <a:off x="5237375" y="3670025"/>
            <a:ext cx="3129600" cy="606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rgbClr val="48FFD5"/>
              </a:buClr>
              <a:buSzPts val="3000"/>
              <a:buFont typeface="Roboto Black"/>
              <a:buNone/>
              <a:defRPr b="0" sz="3000">
                <a:solidFill>
                  <a:srgbClr val="48FFD5"/>
                </a:solidFill>
                <a:latin typeface="Roboto Black"/>
                <a:ea typeface="Roboto Black"/>
                <a:cs typeface="Roboto Black"/>
                <a:sym typeface="Roboto Black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rgbClr val="48FFD5"/>
              </a:buClr>
              <a:buSzPts val="3600"/>
              <a:buNone/>
              <a:defRPr sz="3600">
                <a:solidFill>
                  <a:srgbClr val="48FFD5"/>
                </a:solidFill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rgbClr val="48FFD5"/>
              </a:buClr>
              <a:buSzPts val="3600"/>
              <a:buNone/>
              <a:defRPr sz="3600">
                <a:solidFill>
                  <a:srgbClr val="48FFD5"/>
                </a:solidFill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rgbClr val="48FFD5"/>
              </a:buClr>
              <a:buSzPts val="3600"/>
              <a:buNone/>
              <a:defRPr sz="3600">
                <a:solidFill>
                  <a:srgbClr val="48FFD5"/>
                </a:solidFill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rgbClr val="48FFD5"/>
              </a:buClr>
              <a:buSzPts val="3600"/>
              <a:buNone/>
              <a:defRPr sz="3600">
                <a:solidFill>
                  <a:srgbClr val="48FFD5"/>
                </a:solidFill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rgbClr val="48FFD5"/>
              </a:buClr>
              <a:buSzPts val="3600"/>
              <a:buNone/>
              <a:defRPr sz="3600">
                <a:solidFill>
                  <a:srgbClr val="48FFD5"/>
                </a:solidFill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rgbClr val="48FFD5"/>
              </a:buClr>
              <a:buSzPts val="3600"/>
              <a:buNone/>
              <a:defRPr sz="3600">
                <a:solidFill>
                  <a:srgbClr val="48FFD5"/>
                </a:solidFill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rgbClr val="48FFD5"/>
              </a:buClr>
              <a:buSzPts val="3600"/>
              <a:buNone/>
              <a:defRPr sz="3600">
                <a:solidFill>
                  <a:srgbClr val="48FFD5"/>
                </a:solidFill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rgbClr val="48FFD5"/>
              </a:buClr>
              <a:buSzPts val="3600"/>
              <a:buNone/>
              <a:defRPr sz="3600">
                <a:solidFill>
                  <a:srgbClr val="48FFD5"/>
                </a:solidFill>
              </a:defRPr>
            </a:lvl9pPr>
          </a:lstStyle>
          <a:p/>
        </p:txBody>
      </p:sp>
      <p:sp>
        <p:nvSpPr>
          <p:cNvPr id="10" name="Google Shape;10;p2"/>
          <p:cNvSpPr txBox="1"/>
          <p:nvPr>
            <p:ph idx="1" type="subTitle"/>
          </p:nvPr>
        </p:nvSpPr>
        <p:spPr>
          <a:xfrm>
            <a:off x="5237375" y="4181150"/>
            <a:ext cx="3129600" cy="606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8FFD5"/>
              </a:buClr>
              <a:buSzPts val="1200"/>
              <a:buNone/>
              <a:defRPr sz="1200">
                <a:solidFill>
                  <a:srgbClr val="48FFD5"/>
                </a:solidFill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8FFD5"/>
              </a:buClr>
              <a:buSzPts val="1200"/>
              <a:buNone/>
              <a:defRPr sz="1200">
                <a:solidFill>
                  <a:srgbClr val="48FFD5"/>
                </a:solidFill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8FFD5"/>
              </a:buClr>
              <a:buSzPts val="1200"/>
              <a:buNone/>
              <a:defRPr sz="1200">
                <a:solidFill>
                  <a:srgbClr val="48FFD5"/>
                </a:solidFill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8FFD5"/>
              </a:buClr>
              <a:buSzPts val="1200"/>
              <a:buNone/>
              <a:defRPr sz="1200">
                <a:solidFill>
                  <a:srgbClr val="48FFD5"/>
                </a:solidFill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8FFD5"/>
              </a:buClr>
              <a:buSzPts val="1200"/>
              <a:buNone/>
              <a:defRPr sz="1200">
                <a:solidFill>
                  <a:srgbClr val="48FFD5"/>
                </a:solidFill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8FFD5"/>
              </a:buClr>
              <a:buSzPts val="1200"/>
              <a:buNone/>
              <a:defRPr sz="1200">
                <a:solidFill>
                  <a:srgbClr val="48FFD5"/>
                </a:solidFill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8FFD5"/>
              </a:buClr>
              <a:buSzPts val="1200"/>
              <a:buNone/>
              <a:defRPr sz="1200">
                <a:solidFill>
                  <a:srgbClr val="48FFD5"/>
                </a:solidFill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8FFD5"/>
              </a:buClr>
              <a:buSzPts val="1200"/>
              <a:buNone/>
              <a:defRPr sz="1200">
                <a:solidFill>
                  <a:srgbClr val="48FFD5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REE COLUMNS 2 ">
  <p:cSld name="TITLE_1_1_1_1_1">
    <p:bg>
      <p:bgPr>
        <a:gradFill>
          <a:gsLst>
            <a:gs pos="0">
              <a:srgbClr val="052643"/>
            </a:gs>
            <a:gs pos="100000">
              <a:srgbClr val="041523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1"/>
          <p:cNvSpPr txBox="1"/>
          <p:nvPr>
            <p:ph idx="1" type="subTitle"/>
          </p:nvPr>
        </p:nvSpPr>
        <p:spPr>
          <a:xfrm>
            <a:off x="3874944" y="3523425"/>
            <a:ext cx="1394100" cy="50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3E9ED"/>
              </a:buClr>
              <a:buSzPts val="900"/>
              <a:buNone/>
              <a:defRPr sz="900">
                <a:solidFill>
                  <a:srgbClr val="E3E9ED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3E9ED"/>
              </a:buClr>
              <a:buSzPts val="900"/>
              <a:buNone/>
              <a:defRPr sz="900">
                <a:solidFill>
                  <a:srgbClr val="E3E9ED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3E9ED"/>
              </a:buClr>
              <a:buSzPts val="900"/>
              <a:buNone/>
              <a:defRPr sz="900">
                <a:solidFill>
                  <a:srgbClr val="E3E9ED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3E9ED"/>
              </a:buClr>
              <a:buSzPts val="900"/>
              <a:buNone/>
              <a:defRPr sz="900">
                <a:solidFill>
                  <a:srgbClr val="E3E9ED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3E9ED"/>
              </a:buClr>
              <a:buSzPts val="900"/>
              <a:buNone/>
              <a:defRPr sz="900">
                <a:solidFill>
                  <a:srgbClr val="E3E9ED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3E9ED"/>
              </a:buClr>
              <a:buSzPts val="900"/>
              <a:buNone/>
              <a:defRPr sz="900">
                <a:solidFill>
                  <a:srgbClr val="E3E9ED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3E9ED"/>
              </a:buClr>
              <a:buSzPts val="900"/>
              <a:buNone/>
              <a:defRPr sz="900">
                <a:solidFill>
                  <a:srgbClr val="E3E9ED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3E9ED"/>
              </a:buClr>
              <a:buSzPts val="900"/>
              <a:buNone/>
              <a:defRPr sz="900">
                <a:solidFill>
                  <a:srgbClr val="E3E9ED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3E9ED"/>
              </a:buClr>
              <a:buSzPts val="900"/>
              <a:buNone/>
              <a:defRPr sz="900">
                <a:solidFill>
                  <a:srgbClr val="E3E9ED"/>
                </a:solidFill>
              </a:defRPr>
            </a:lvl9pPr>
          </a:lstStyle>
          <a:p/>
        </p:txBody>
      </p:sp>
      <p:sp>
        <p:nvSpPr>
          <p:cNvPr id="68" name="Google Shape;68;p11"/>
          <p:cNvSpPr txBox="1"/>
          <p:nvPr>
            <p:ph idx="2" type="subTitle"/>
          </p:nvPr>
        </p:nvSpPr>
        <p:spPr>
          <a:xfrm>
            <a:off x="6042106" y="3192125"/>
            <a:ext cx="1394100" cy="50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3E9ED"/>
              </a:buClr>
              <a:buSzPts val="900"/>
              <a:buNone/>
              <a:defRPr sz="900">
                <a:solidFill>
                  <a:srgbClr val="E3E9ED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3E9ED"/>
              </a:buClr>
              <a:buSzPts val="900"/>
              <a:buNone/>
              <a:defRPr sz="900">
                <a:solidFill>
                  <a:srgbClr val="E3E9ED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3E9ED"/>
              </a:buClr>
              <a:buSzPts val="900"/>
              <a:buNone/>
              <a:defRPr sz="900">
                <a:solidFill>
                  <a:srgbClr val="E3E9ED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3E9ED"/>
              </a:buClr>
              <a:buSzPts val="900"/>
              <a:buNone/>
              <a:defRPr sz="900">
                <a:solidFill>
                  <a:srgbClr val="E3E9ED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3E9ED"/>
              </a:buClr>
              <a:buSzPts val="900"/>
              <a:buNone/>
              <a:defRPr sz="900">
                <a:solidFill>
                  <a:srgbClr val="E3E9ED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3E9ED"/>
              </a:buClr>
              <a:buSzPts val="900"/>
              <a:buNone/>
              <a:defRPr sz="900">
                <a:solidFill>
                  <a:srgbClr val="E3E9ED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3E9ED"/>
              </a:buClr>
              <a:buSzPts val="900"/>
              <a:buNone/>
              <a:defRPr sz="900">
                <a:solidFill>
                  <a:srgbClr val="E3E9ED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3E9ED"/>
              </a:buClr>
              <a:buSzPts val="900"/>
              <a:buNone/>
              <a:defRPr sz="900">
                <a:solidFill>
                  <a:srgbClr val="E3E9ED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3E9ED"/>
              </a:buClr>
              <a:buSzPts val="900"/>
              <a:buNone/>
              <a:defRPr sz="900">
                <a:solidFill>
                  <a:srgbClr val="E3E9ED"/>
                </a:solidFill>
              </a:defRPr>
            </a:lvl9pPr>
          </a:lstStyle>
          <a:p/>
        </p:txBody>
      </p:sp>
      <p:sp>
        <p:nvSpPr>
          <p:cNvPr id="69" name="Google Shape;69;p11"/>
          <p:cNvSpPr txBox="1"/>
          <p:nvPr>
            <p:ph idx="3" type="subTitle"/>
          </p:nvPr>
        </p:nvSpPr>
        <p:spPr>
          <a:xfrm>
            <a:off x="1707794" y="3891050"/>
            <a:ext cx="1394100" cy="50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3E9ED"/>
              </a:buClr>
              <a:buSzPts val="900"/>
              <a:buNone/>
              <a:defRPr sz="900">
                <a:solidFill>
                  <a:srgbClr val="E3E9ED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3E9ED"/>
              </a:buClr>
              <a:buSzPts val="900"/>
              <a:buNone/>
              <a:defRPr sz="900">
                <a:solidFill>
                  <a:srgbClr val="E3E9ED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3E9ED"/>
              </a:buClr>
              <a:buSzPts val="900"/>
              <a:buNone/>
              <a:defRPr sz="900">
                <a:solidFill>
                  <a:srgbClr val="E3E9ED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3E9ED"/>
              </a:buClr>
              <a:buSzPts val="900"/>
              <a:buNone/>
              <a:defRPr sz="900">
                <a:solidFill>
                  <a:srgbClr val="E3E9ED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3E9ED"/>
              </a:buClr>
              <a:buSzPts val="900"/>
              <a:buNone/>
              <a:defRPr sz="900">
                <a:solidFill>
                  <a:srgbClr val="E3E9ED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3E9ED"/>
              </a:buClr>
              <a:buSzPts val="900"/>
              <a:buNone/>
              <a:defRPr sz="900">
                <a:solidFill>
                  <a:srgbClr val="E3E9ED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3E9ED"/>
              </a:buClr>
              <a:buSzPts val="900"/>
              <a:buNone/>
              <a:defRPr sz="900">
                <a:solidFill>
                  <a:srgbClr val="E3E9ED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3E9ED"/>
              </a:buClr>
              <a:buSzPts val="900"/>
              <a:buNone/>
              <a:defRPr sz="900">
                <a:solidFill>
                  <a:srgbClr val="E3E9ED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3E9ED"/>
              </a:buClr>
              <a:buSzPts val="900"/>
              <a:buNone/>
              <a:defRPr sz="900">
                <a:solidFill>
                  <a:srgbClr val="E3E9ED"/>
                </a:solidFill>
              </a:defRPr>
            </a:lvl9pPr>
          </a:lstStyle>
          <a:p/>
        </p:txBody>
      </p:sp>
      <p:sp>
        <p:nvSpPr>
          <p:cNvPr id="70" name="Google Shape;70;p11"/>
          <p:cNvSpPr txBox="1"/>
          <p:nvPr>
            <p:ph type="ctrTitle"/>
          </p:nvPr>
        </p:nvSpPr>
        <p:spPr>
          <a:xfrm>
            <a:off x="3533994" y="3422225"/>
            <a:ext cx="2076000" cy="196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E3E9ED"/>
              </a:buClr>
              <a:buSzPts val="900"/>
              <a:buFont typeface="Roboto Black"/>
              <a:buNone/>
              <a:defRPr b="0" sz="900">
                <a:solidFill>
                  <a:srgbClr val="E3E9ED"/>
                </a:solidFill>
                <a:latin typeface="Roboto Black"/>
                <a:ea typeface="Roboto Black"/>
                <a:cs typeface="Roboto Black"/>
                <a:sym typeface="Roboto Black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E3E9ED"/>
              </a:buClr>
              <a:buSzPts val="900"/>
              <a:buFont typeface="Roboto Black"/>
              <a:buNone/>
              <a:defRPr b="0" sz="900">
                <a:solidFill>
                  <a:srgbClr val="E3E9ED"/>
                </a:solidFill>
                <a:latin typeface="Roboto Black"/>
                <a:ea typeface="Roboto Black"/>
                <a:cs typeface="Roboto Black"/>
                <a:sym typeface="Roboto Black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E3E9ED"/>
              </a:buClr>
              <a:buSzPts val="900"/>
              <a:buFont typeface="Roboto Black"/>
              <a:buNone/>
              <a:defRPr b="0" sz="900">
                <a:solidFill>
                  <a:srgbClr val="E3E9ED"/>
                </a:solidFill>
                <a:latin typeface="Roboto Black"/>
                <a:ea typeface="Roboto Black"/>
                <a:cs typeface="Roboto Black"/>
                <a:sym typeface="Roboto Black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E3E9ED"/>
              </a:buClr>
              <a:buSzPts val="900"/>
              <a:buFont typeface="Roboto Black"/>
              <a:buNone/>
              <a:defRPr b="0" sz="900">
                <a:solidFill>
                  <a:srgbClr val="E3E9ED"/>
                </a:solidFill>
                <a:latin typeface="Roboto Black"/>
                <a:ea typeface="Roboto Black"/>
                <a:cs typeface="Roboto Black"/>
                <a:sym typeface="Roboto Black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E3E9ED"/>
              </a:buClr>
              <a:buSzPts val="900"/>
              <a:buFont typeface="Roboto Black"/>
              <a:buNone/>
              <a:defRPr b="0" sz="900">
                <a:solidFill>
                  <a:srgbClr val="E3E9ED"/>
                </a:solidFill>
                <a:latin typeface="Roboto Black"/>
                <a:ea typeface="Roboto Black"/>
                <a:cs typeface="Roboto Black"/>
                <a:sym typeface="Roboto Black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E3E9ED"/>
              </a:buClr>
              <a:buSzPts val="900"/>
              <a:buFont typeface="Roboto Black"/>
              <a:buNone/>
              <a:defRPr b="0" sz="900">
                <a:solidFill>
                  <a:srgbClr val="E3E9ED"/>
                </a:solidFill>
                <a:latin typeface="Roboto Black"/>
                <a:ea typeface="Roboto Black"/>
                <a:cs typeface="Roboto Black"/>
                <a:sym typeface="Roboto Black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E3E9ED"/>
              </a:buClr>
              <a:buSzPts val="900"/>
              <a:buFont typeface="Roboto Black"/>
              <a:buNone/>
              <a:defRPr b="0" sz="900">
                <a:solidFill>
                  <a:srgbClr val="E3E9ED"/>
                </a:solidFill>
                <a:latin typeface="Roboto Black"/>
                <a:ea typeface="Roboto Black"/>
                <a:cs typeface="Roboto Black"/>
                <a:sym typeface="Roboto Black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E3E9ED"/>
              </a:buClr>
              <a:buSzPts val="900"/>
              <a:buFont typeface="Roboto Black"/>
              <a:buNone/>
              <a:defRPr b="0" sz="900">
                <a:solidFill>
                  <a:srgbClr val="E3E9ED"/>
                </a:solidFill>
                <a:latin typeface="Roboto Black"/>
                <a:ea typeface="Roboto Black"/>
                <a:cs typeface="Roboto Black"/>
                <a:sym typeface="Roboto Black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E3E9ED"/>
              </a:buClr>
              <a:buSzPts val="900"/>
              <a:buFont typeface="Roboto Black"/>
              <a:buNone/>
              <a:defRPr b="0" sz="900">
                <a:solidFill>
                  <a:srgbClr val="E3E9ED"/>
                </a:solidFill>
                <a:latin typeface="Roboto Black"/>
                <a:ea typeface="Roboto Black"/>
                <a:cs typeface="Roboto Black"/>
                <a:sym typeface="Roboto Black"/>
              </a:defRPr>
            </a:lvl9pPr>
          </a:lstStyle>
          <a:p/>
        </p:txBody>
      </p:sp>
      <p:sp>
        <p:nvSpPr>
          <p:cNvPr id="71" name="Google Shape;71;p11"/>
          <p:cNvSpPr txBox="1"/>
          <p:nvPr>
            <p:ph idx="4" type="ctrTitle"/>
          </p:nvPr>
        </p:nvSpPr>
        <p:spPr>
          <a:xfrm>
            <a:off x="5701156" y="3096475"/>
            <a:ext cx="2076000" cy="196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E3E9ED"/>
              </a:buClr>
              <a:buSzPts val="900"/>
              <a:buFont typeface="Roboto Black"/>
              <a:buNone/>
              <a:defRPr b="0" sz="900">
                <a:solidFill>
                  <a:srgbClr val="E3E9ED"/>
                </a:solidFill>
                <a:latin typeface="Roboto Black"/>
                <a:ea typeface="Roboto Black"/>
                <a:cs typeface="Roboto Black"/>
                <a:sym typeface="Roboto Black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E3E9ED"/>
              </a:buClr>
              <a:buSzPts val="900"/>
              <a:buFont typeface="Roboto Black"/>
              <a:buNone/>
              <a:defRPr b="0" sz="900">
                <a:solidFill>
                  <a:srgbClr val="E3E9ED"/>
                </a:solidFill>
                <a:latin typeface="Roboto Black"/>
                <a:ea typeface="Roboto Black"/>
                <a:cs typeface="Roboto Black"/>
                <a:sym typeface="Roboto Black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E3E9ED"/>
              </a:buClr>
              <a:buSzPts val="900"/>
              <a:buFont typeface="Roboto Black"/>
              <a:buNone/>
              <a:defRPr b="0" sz="900">
                <a:solidFill>
                  <a:srgbClr val="E3E9ED"/>
                </a:solidFill>
                <a:latin typeface="Roboto Black"/>
                <a:ea typeface="Roboto Black"/>
                <a:cs typeface="Roboto Black"/>
                <a:sym typeface="Roboto Black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E3E9ED"/>
              </a:buClr>
              <a:buSzPts val="900"/>
              <a:buFont typeface="Roboto Black"/>
              <a:buNone/>
              <a:defRPr b="0" sz="900">
                <a:solidFill>
                  <a:srgbClr val="E3E9ED"/>
                </a:solidFill>
                <a:latin typeface="Roboto Black"/>
                <a:ea typeface="Roboto Black"/>
                <a:cs typeface="Roboto Black"/>
                <a:sym typeface="Roboto Black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E3E9ED"/>
              </a:buClr>
              <a:buSzPts val="900"/>
              <a:buFont typeface="Roboto Black"/>
              <a:buNone/>
              <a:defRPr b="0" sz="900">
                <a:solidFill>
                  <a:srgbClr val="E3E9ED"/>
                </a:solidFill>
                <a:latin typeface="Roboto Black"/>
                <a:ea typeface="Roboto Black"/>
                <a:cs typeface="Roboto Black"/>
                <a:sym typeface="Roboto Black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E3E9ED"/>
              </a:buClr>
              <a:buSzPts val="900"/>
              <a:buFont typeface="Roboto Black"/>
              <a:buNone/>
              <a:defRPr b="0" sz="900">
                <a:solidFill>
                  <a:srgbClr val="E3E9ED"/>
                </a:solidFill>
                <a:latin typeface="Roboto Black"/>
                <a:ea typeface="Roboto Black"/>
                <a:cs typeface="Roboto Black"/>
                <a:sym typeface="Roboto Black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E3E9ED"/>
              </a:buClr>
              <a:buSzPts val="900"/>
              <a:buFont typeface="Roboto Black"/>
              <a:buNone/>
              <a:defRPr b="0" sz="900">
                <a:solidFill>
                  <a:srgbClr val="E3E9ED"/>
                </a:solidFill>
                <a:latin typeface="Roboto Black"/>
                <a:ea typeface="Roboto Black"/>
                <a:cs typeface="Roboto Black"/>
                <a:sym typeface="Roboto Black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E3E9ED"/>
              </a:buClr>
              <a:buSzPts val="900"/>
              <a:buFont typeface="Roboto Black"/>
              <a:buNone/>
              <a:defRPr b="0" sz="900">
                <a:solidFill>
                  <a:srgbClr val="E3E9ED"/>
                </a:solidFill>
                <a:latin typeface="Roboto Black"/>
                <a:ea typeface="Roboto Black"/>
                <a:cs typeface="Roboto Black"/>
                <a:sym typeface="Roboto Black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E3E9ED"/>
              </a:buClr>
              <a:buSzPts val="900"/>
              <a:buFont typeface="Roboto Black"/>
              <a:buNone/>
              <a:defRPr b="0" sz="900">
                <a:solidFill>
                  <a:srgbClr val="E3E9ED"/>
                </a:solidFill>
                <a:latin typeface="Roboto Black"/>
                <a:ea typeface="Roboto Black"/>
                <a:cs typeface="Roboto Black"/>
                <a:sym typeface="Roboto Black"/>
              </a:defRPr>
            </a:lvl9pPr>
          </a:lstStyle>
          <a:p/>
        </p:txBody>
      </p:sp>
      <p:sp>
        <p:nvSpPr>
          <p:cNvPr id="72" name="Google Shape;72;p11"/>
          <p:cNvSpPr txBox="1"/>
          <p:nvPr>
            <p:ph idx="5" type="ctrTitle"/>
          </p:nvPr>
        </p:nvSpPr>
        <p:spPr>
          <a:xfrm>
            <a:off x="1366844" y="3789650"/>
            <a:ext cx="2076000" cy="196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E3E9ED"/>
              </a:buClr>
              <a:buSzPts val="900"/>
              <a:buFont typeface="Roboto Black"/>
              <a:buNone/>
              <a:defRPr b="0" sz="900">
                <a:solidFill>
                  <a:srgbClr val="E3E9ED"/>
                </a:solidFill>
                <a:latin typeface="Roboto Black"/>
                <a:ea typeface="Roboto Black"/>
                <a:cs typeface="Roboto Black"/>
                <a:sym typeface="Roboto Black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E3E9ED"/>
              </a:buClr>
              <a:buSzPts val="900"/>
              <a:buFont typeface="Roboto Black"/>
              <a:buNone/>
              <a:defRPr b="0" sz="900">
                <a:solidFill>
                  <a:srgbClr val="E3E9ED"/>
                </a:solidFill>
                <a:latin typeface="Roboto Black"/>
                <a:ea typeface="Roboto Black"/>
                <a:cs typeface="Roboto Black"/>
                <a:sym typeface="Roboto Black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E3E9ED"/>
              </a:buClr>
              <a:buSzPts val="900"/>
              <a:buFont typeface="Roboto Black"/>
              <a:buNone/>
              <a:defRPr b="0" sz="900">
                <a:solidFill>
                  <a:srgbClr val="E3E9ED"/>
                </a:solidFill>
                <a:latin typeface="Roboto Black"/>
                <a:ea typeface="Roboto Black"/>
                <a:cs typeface="Roboto Black"/>
                <a:sym typeface="Roboto Black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E3E9ED"/>
              </a:buClr>
              <a:buSzPts val="900"/>
              <a:buFont typeface="Roboto Black"/>
              <a:buNone/>
              <a:defRPr b="0" sz="900">
                <a:solidFill>
                  <a:srgbClr val="E3E9ED"/>
                </a:solidFill>
                <a:latin typeface="Roboto Black"/>
                <a:ea typeface="Roboto Black"/>
                <a:cs typeface="Roboto Black"/>
                <a:sym typeface="Roboto Black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E3E9ED"/>
              </a:buClr>
              <a:buSzPts val="900"/>
              <a:buFont typeface="Roboto Black"/>
              <a:buNone/>
              <a:defRPr b="0" sz="900">
                <a:solidFill>
                  <a:srgbClr val="E3E9ED"/>
                </a:solidFill>
                <a:latin typeface="Roboto Black"/>
                <a:ea typeface="Roboto Black"/>
                <a:cs typeface="Roboto Black"/>
                <a:sym typeface="Roboto Black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E3E9ED"/>
              </a:buClr>
              <a:buSzPts val="900"/>
              <a:buFont typeface="Roboto Black"/>
              <a:buNone/>
              <a:defRPr b="0" sz="900">
                <a:solidFill>
                  <a:srgbClr val="E3E9ED"/>
                </a:solidFill>
                <a:latin typeface="Roboto Black"/>
                <a:ea typeface="Roboto Black"/>
                <a:cs typeface="Roboto Black"/>
                <a:sym typeface="Roboto Black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E3E9ED"/>
              </a:buClr>
              <a:buSzPts val="900"/>
              <a:buFont typeface="Roboto Black"/>
              <a:buNone/>
              <a:defRPr b="0" sz="900">
                <a:solidFill>
                  <a:srgbClr val="E3E9ED"/>
                </a:solidFill>
                <a:latin typeface="Roboto Black"/>
                <a:ea typeface="Roboto Black"/>
                <a:cs typeface="Roboto Black"/>
                <a:sym typeface="Roboto Black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E3E9ED"/>
              </a:buClr>
              <a:buSzPts val="900"/>
              <a:buFont typeface="Roboto Black"/>
              <a:buNone/>
              <a:defRPr b="0" sz="900">
                <a:solidFill>
                  <a:srgbClr val="E3E9ED"/>
                </a:solidFill>
                <a:latin typeface="Roboto Black"/>
                <a:ea typeface="Roboto Black"/>
                <a:cs typeface="Roboto Black"/>
                <a:sym typeface="Roboto Black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E3E9ED"/>
              </a:buClr>
              <a:buSzPts val="900"/>
              <a:buFont typeface="Roboto Black"/>
              <a:buNone/>
              <a:defRPr b="0" sz="900">
                <a:solidFill>
                  <a:srgbClr val="E3E9ED"/>
                </a:solidFill>
                <a:latin typeface="Roboto Black"/>
                <a:ea typeface="Roboto Black"/>
                <a:cs typeface="Roboto Black"/>
                <a:sym typeface="Roboto Black"/>
              </a:defRPr>
            </a:lvl9pPr>
          </a:lstStyle>
          <a:p/>
        </p:txBody>
      </p:sp>
      <p:sp>
        <p:nvSpPr>
          <p:cNvPr id="73" name="Google Shape;73;p11"/>
          <p:cNvSpPr txBox="1"/>
          <p:nvPr>
            <p:ph idx="6" type="ctrTitle"/>
          </p:nvPr>
        </p:nvSpPr>
        <p:spPr>
          <a:xfrm>
            <a:off x="311700" y="644550"/>
            <a:ext cx="8520600" cy="606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Roboto Black"/>
              <a:buNone/>
              <a:defRPr b="0" sz="3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GRAPHIC">
  <p:cSld name="TITLE_1_1_1_2">
    <p:bg>
      <p:bgPr>
        <a:gradFill>
          <a:gsLst>
            <a:gs pos="0">
              <a:srgbClr val="052643"/>
            </a:gs>
            <a:gs pos="100000">
              <a:srgbClr val="041523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/>
          <p:nvPr>
            <p:ph type="ctrTitle"/>
          </p:nvPr>
        </p:nvSpPr>
        <p:spPr>
          <a:xfrm>
            <a:off x="5822506" y="2519563"/>
            <a:ext cx="2076000" cy="196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Roboto Black"/>
              <a:buNone/>
              <a:defRPr b="0" sz="11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Roboto Black"/>
              <a:buNone/>
              <a:defRPr b="0" sz="11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Roboto Black"/>
              <a:buNone/>
              <a:defRPr b="0" sz="11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Roboto Black"/>
              <a:buNone/>
              <a:defRPr b="0" sz="11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Roboto Black"/>
              <a:buNone/>
              <a:defRPr b="0" sz="11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Roboto Black"/>
              <a:buNone/>
              <a:defRPr b="0" sz="11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Roboto Black"/>
              <a:buNone/>
              <a:defRPr b="0" sz="11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Roboto Black"/>
              <a:buNone/>
              <a:defRPr b="0" sz="11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Roboto Black"/>
              <a:buNone/>
              <a:defRPr b="0" sz="11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defRPr>
            </a:lvl9pPr>
          </a:lstStyle>
          <a:p/>
        </p:txBody>
      </p:sp>
      <p:sp>
        <p:nvSpPr>
          <p:cNvPr id="76" name="Google Shape;76;p12"/>
          <p:cNvSpPr txBox="1"/>
          <p:nvPr>
            <p:ph idx="2" type="ctrTitle"/>
          </p:nvPr>
        </p:nvSpPr>
        <p:spPr>
          <a:xfrm>
            <a:off x="5822506" y="3943413"/>
            <a:ext cx="2076000" cy="196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Roboto Black"/>
              <a:buNone/>
              <a:defRPr b="0" sz="11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Roboto Black"/>
              <a:buNone/>
              <a:defRPr b="0" sz="11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Roboto Black"/>
              <a:buNone/>
              <a:defRPr b="0" sz="11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Roboto Black"/>
              <a:buNone/>
              <a:defRPr b="0" sz="11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Roboto Black"/>
              <a:buNone/>
              <a:defRPr b="0" sz="11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Roboto Black"/>
              <a:buNone/>
              <a:defRPr b="0" sz="11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Roboto Black"/>
              <a:buNone/>
              <a:defRPr b="0" sz="11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Roboto Black"/>
              <a:buNone/>
              <a:defRPr b="0" sz="11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Roboto Black"/>
              <a:buNone/>
              <a:defRPr b="0" sz="11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defRPr>
            </a:lvl9pPr>
          </a:lstStyle>
          <a:p/>
        </p:txBody>
      </p:sp>
      <p:sp>
        <p:nvSpPr>
          <p:cNvPr id="77" name="Google Shape;77;p12"/>
          <p:cNvSpPr txBox="1"/>
          <p:nvPr>
            <p:ph idx="3" type="ctrTitle"/>
          </p:nvPr>
        </p:nvSpPr>
        <p:spPr>
          <a:xfrm>
            <a:off x="5822506" y="3231488"/>
            <a:ext cx="2076000" cy="196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Roboto Black"/>
              <a:buNone/>
              <a:defRPr b="0" sz="11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Roboto Black"/>
              <a:buNone/>
              <a:defRPr b="0" sz="11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Roboto Black"/>
              <a:buNone/>
              <a:defRPr b="0" sz="11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Roboto Black"/>
              <a:buNone/>
              <a:defRPr b="0" sz="11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Roboto Black"/>
              <a:buNone/>
              <a:defRPr b="0" sz="11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Roboto Black"/>
              <a:buNone/>
              <a:defRPr b="0" sz="11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Roboto Black"/>
              <a:buNone/>
              <a:defRPr b="0" sz="11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Roboto Black"/>
              <a:buNone/>
              <a:defRPr b="0" sz="11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Roboto Black"/>
              <a:buNone/>
              <a:defRPr b="0" sz="11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defRPr>
            </a:lvl9pPr>
          </a:lstStyle>
          <a:p/>
        </p:txBody>
      </p:sp>
      <p:sp>
        <p:nvSpPr>
          <p:cNvPr id="78" name="Google Shape;78;p12"/>
          <p:cNvSpPr txBox="1"/>
          <p:nvPr>
            <p:ph hasCustomPrompt="1" idx="4" type="title"/>
          </p:nvPr>
        </p:nvSpPr>
        <p:spPr>
          <a:xfrm>
            <a:off x="5822506" y="1971825"/>
            <a:ext cx="1176900" cy="606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8FFD5"/>
              </a:buClr>
              <a:buSzPts val="2400"/>
              <a:buFont typeface="Roboto Black"/>
              <a:buNone/>
              <a:defRPr b="0" sz="2400">
                <a:solidFill>
                  <a:srgbClr val="48FFD5"/>
                </a:solidFill>
                <a:latin typeface="Roboto Black"/>
                <a:ea typeface="Roboto Black"/>
                <a:cs typeface="Roboto Black"/>
                <a:sym typeface="Roboto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8FFD5"/>
              </a:buClr>
              <a:buSzPts val="2400"/>
              <a:buFont typeface="Roboto Black"/>
              <a:buNone/>
              <a:defRPr b="0" sz="2400">
                <a:solidFill>
                  <a:srgbClr val="48FFD5"/>
                </a:solidFill>
                <a:latin typeface="Roboto Black"/>
                <a:ea typeface="Roboto Black"/>
                <a:cs typeface="Roboto Black"/>
                <a:sym typeface="Roboto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8FFD5"/>
              </a:buClr>
              <a:buSzPts val="2400"/>
              <a:buFont typeface="Roboto Black"/>
              <a:buNone/>
              <a:defRPr b="0" sz="2400">
                <a:solidFill>
                  <a:srgbClr val="48FFD5"/>
                </a:solidFill>
                <a:latin typeface="Roboto Black"/>
                <a:ea typeface="Roboto Black"/>
                <a:cs typeface="Roboto Black"/>
                <a:sym typeface="Roboto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8FFD5"/>
              </a:buClr>
              <a:buSzPts val="2400"/>
              <a:buFont typeface="Roboto Black"/>
              <a:buNone/>
              <a:defRPr b="0" sz="2400">
                <a:solidFill>
                  <a:srgbClr val="48FFD5"/>
                </a:solidFill>
                <a:latin typeface="Roboto Black"/>
                <a:ea typeface="Roboto Black"/>
                <a:cs typeface="Roboto Black"/>
                <a:sym typeface="Roboto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8FFD5"/>
              </a:buClr>
              <a:buSzPts val="2400"/>
              <a:buFont typeface="Roboto Black"/>
              <a:buNone/>
              <a:defRPr b="0" sz="2400">
                <a:solidFill>
                  <a:srgbClr val="48FFD5"/>
                </a:solidFill>
                <a:latin typeface="Roboto Black"/>
                <a:ea typeface="Roboto Black"/>
                <a:cs typeface="Roboto Black"/>
                <a:sym typeface="Roboto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8FFD5"/>
              </a:buClr>
              <a:buSzPts val="2400"/>
              <a:buFont typeface="Roboto Black"/>
              <a:buNone/>
              <a:defRPr b="0" sz="2400">
                <a:solidFill>
                  <a:srgbClr val="48FFD5"/>
                </a:solidFill>
                <a:latin typeface="Roboto Black"/>
                <a:ea typeface="Roboto Black"/>
                <a:cs typeface="Roboto Black"/>
                <a:sym typeface="Roboto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8FFD5"/>
              </a:buClr>
              <a:buSzPts val="2400"/>
              <a:buFont typeface="Roboto Black"/>
              <a:buNone/>
              <a:defRPr b="0" sz="2400">
                <a:solidFill>
                  <a:srgbClr val="48FFD5"/>
                </a:solidFill>
                <a:latin typeface="Roboto Black"/>
                <a:ea typeface="Roboto Black"/>
                <a:cs typeface="Roboto Black"/>
                <a:sym typeface="Roboto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8FFD5"/>
              </a:buClr>
              <a:buSzPts val="2400"/>
              <a:buFont typeface="Roboto Black"/>
              <a:buNone/>
              <a:defRPr b="0" sz="2400">
                <a:solidFill>
                  <a:srgbClr val="48FFD5"/>
                </a:solidFill>
                <a:latin typeface="Roboto Black"/>
                <a:ea typeface="Roboto Black"/>
                <a:cs typeface="Roboto Black"/>
                <a:sym typeface="Roboto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8FFD5"/>
              </a:buClr>
              <a:buSzPts val="2400"/>
              <a:buFont typeface="Roboto Black"/>
              <a:buNone/>
              <a:defRPr b="0" sz="2400">
                <a:solidFill>
                  <a:srgbClr val="48FFD5"/>
                </a:solidFill>
                <a:latin typeface="Roboto Black"/>
                <a:ea typeface="Roboto Black"/>
                <a:cs typeface="Roboto Black"/>
                <a:sym typeface="Roboto Black"/>
              </a:defRPr>
            </a:lvl9pPr>
          </a:lstStyle>
          <a:p>
            <a:r>
              <a:t>xx%</a:t>
            </a:r>
          </a:p>
        </p:txBody>
      </p:sp>
      <p:sp>
        <p:nvSpPr>
          <p:cNvPr id="79" name="Google Shape;79;p12"/>
          <p:cNvSpPr txBox="1"/>
          <p:nvPr>
            <p:ph hasCustomPrompt="1" idx="5" type="title"/>
          </p:nvPr>
        </p:nvSpPr>
        <p:spPr>
          <a:xfrm>
            <a:off x="5822506" y="2712375"/>
            <a:ext cx="1176900" cy="606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8FFD5"/>
              </a:buClr>
              <a:buSzPts val="2400"/>
              <a:buFont typeface="Roboto Black"/>
              <a:buNone/>
              <a:defRPr b="0" sz="2400">
                <a:solidFill>
                  <a:srgbClr val="48FFD5"/>
                </a:solidFill>
                <a:latin typeface="Roboto Black"/>
                <a:ea typeface="Roboto Black"/>
                <a:cs typeface="Roboto Black"/>
                <a:sym typeface="Roboto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8FFD5"/>
              </a:buClr>
              <a:buSzPts val="2400"/>
              <a:buFont typeface="Roboto Black"/>
              <a:buNone/>
              <a:defRPr b="0" sz="2400">
                <a:solidFill>
                  <a:srgbClr val="48FFD5"/>
                </a:solidFill>
                <a:latin typeface="Roboto Black"/>
                <a:ea typeface="Roboto Black"/>
                <a:cs typeface="Roboto Black"/>
                <a:sym typeface="Roboto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8FFD5"/>
              </a:buClr>
              <a:buSzPts val="2400"/>
              <a:buFont typeface="Roboto Black"/>
              <a:buNone/>
              <a:defRPr b="0" sz="2400">
                <a:solidFill>
                  <a:srgbClr val="48FFD5"/>
                </a:solidFill>
                <a:latin typeface="Roboto Black"/>
                <a:ea typeface="Roboto Black"/>
                <a:cs typeface="Roboto Black"/>
                <a:sym typeface="Roboto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8FFD5"/>
              </a:buClr>
              <a:buSzPts val="2400"/>
              <a:buFont typeface="Roboto Black"/>
              <a:buNone/>
              <a:defRPr b="0" sz="2400">
                <a:solidFill>
                  <a:srgbClr val="48FFD5"/>
                </a:solidFill>
                <a:latin typeface="Roboto Black"/>
                <a:ea typeface="Roboto Black"/>
                <a:cs typeface="Roboto Black"/>
                <a:sym typeface="Roboto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8FFD5"/>
              </a:buClr>
              <a:buSzPts val="2400"/>
              <a:buFont typeface="Roboto Black"/>
              <a:buNone/>
              <a:defRPr b="0" sz="2400">
                <a:solidFill>
                  <a:srgbClr val="48FFD5"/>
                </a:solidFill>
                <a:latin typeface="Roboto Black"/>
                <a:ea typeface="Roboto Black"/>
                <a:cs typeface="Roboto Black"/>
                <a:sym typeface="Roboto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8FFD5"/>
              </a:buClr>
              <a:buSzPts val="2400"/>
              <a:buFont typeface="Roboto Black"/>
              <a:buNone/>
              <a:defRPr b="0" sz="2400">
                <a:solidFill>
                  <a:srgbClr val="48FFD5"/>
                </a:solidFill>
                <a:latin typeface="Roboto Black"/>
                <a:ea typeface="Roboto Black"/>
                <a:cs typeface="Roboto Black"/>
                <a:sym typeface="Roboto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8FFD5"/>
              </a:buClr>
              <a:buSzPts val="2400"/>
              <a:buFont typeface="Roboto Black"/>
              <a:buNone/>
              <a:defRPr b="0" sz="2400">
                <a:solidFill>
                  <a:srgbClr val="48FFD5"/>
                </a:solidFill>
                <a:latin typeface="Roboto Black"/>
                <a:ea typeface="Roboto Black"/>
                <a:cs typeface="Roboto Black"/>
                <a:sym typeface="Roboto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8FFD5"/>
              </a:buClr>
              <a:buSzPts val="2400"/>
              <a:buFont typeface="Roboto Black"/>
              <a:buNone/>
              <a:defRPr b="0" sz="2400">
                <a:solidFill>
                  <a:srgbClr val="48FFD5"/>
                </a:solidFill>
                <a:latin typeface="Roboto Black"/>
                <a:ea typeface="Roboto Black"/>
                <a:cs typeface="Roboto Black"/>
                <a:sym typeface="Roboto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8FFD5"/>
              </a:buClr>
              <a:buSzPts val="2400"/>
              <a:buFont typeface="Roboto Black"/>
              <a:buNone/>
              <a:defRPr b="0" sz="2400">
                <a:solidFill>
                  <a:srgbClr val="48FFD5"/>
                </a:solidFill>
                <a:latin typeface="Roboto Black"/>
                <a:ea typeface="Roboto Black"/>
                <a:cs typeface="Roboto Black"/>
                <a:sym typeface="Roboto Black"/>
              </a:defRPr>
            </a:lvl9pPr>
          </a:lstStyle>
          <a:p>
            <a:r>
              <a:t>xx%</a:t>
            </a:r>
          </a:p>
        </p:txBody>
      </p:sp>
      <p:sp>
        <p:nvSpPr>
          <p:cNvPr id="80" name="Google Shape;80;p12"/>
          <p:cNvSpPr txBox="1"/>
          <p:nvPr>
            <p:ph hasCustomPrompt="1" idx="6" type="title"/>
          </p:nvPr>
        </p:nvSpPr>
        <p:spPr>
          <a:xfrm>
            <a:off x="5822506" y="3442200"/>
            <a:ext cx="1176900" cy="606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8FFD5"/>
              </a:buClr>
              <a:buSzPts val="2400"/>
              <a:buFont typeface="Roboto Black"/>
              <a:buNone/>
              <a:defRPr b="0" sz="2400">
                <a:solidFill>
                  <a:srgbClr val="48FFD5"/>
                </a:solidFill>
                <a:latin typeface="Roboto Black"/>
                <a:ea typeface="Roboto Black"/>
                <a:cs typeface="Roboto Black"/>
                <a:sym typeface="Roboto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8FFD5"/>
              </a:buClr>
              <a:buSzPts val="2400"/>
              <a:buFont typeface="Roboto Black"/>
              <a:buNone/>
              <a:defRPr b="0" sz="2400">
                <a:solidFill>
                  <a:srgbClr val="48FFD5"/>
                </a:solidFill>
                <a:latin typeface="Roboto Black"/>
                <a:ea typeface="Roboto Black"/>
                <a:cs typeface="Roboto Black"/>
                <a:sym typeface="Roboto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8FFD5"/>
              </a:buClr>
              <a:buSzPts val="2400"/>
              <a:buFont typeface="Roboto Black"/>
              <a:buNone/>
              <a:defRPr b="0" sz="2400">
                <a:solidFill>
                  <a:srgbClr val="48FFD5"/>
                </a:solidFill>
                <a:latin typeface="Roboto Black"/>
                <a:ea typeface="Roboto Black"/>
                <a:cs typeface="Roboto Black"/>
                <a:sym typeface="Roboto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8FFD5"/>
              </a:buClr>
              <a:buSzPts val="2400"/>
              <a:buFont typeface="Roboto Black"/>
              <a:buNone/>
              <a:defRPr b="0" sz="2400">
                <a:solidFill>
                  <a:srgbClr val="48FFD5"/>
                </a:solidFill>
                <a:latin typeface="Roboto Black"/>
                <a:ea typeface="Roboto Black"/>
                <a:cs typeface="Roboto Black"/>
                <a:sym typeface="Roboto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8FFD5"/>
              </a:buClr>
              <a:buSzPts val="2400"/>
              <a:buFont typeface="Roboto Black"/>
              <a:buNone/>
              <a:defRPr b="0" sz="2400">
                <a:solidFill>
                  <a:srgbClr val="48FFD5"/>
                </a:solidFill>
                <a:latin typeface="Roboto Black"/>
                <a:ea typeface="Roboto Black"/>
                <a:cs typeface="Roboto Black"/>
                <a:sym typeface="Roboto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8FFD5"/>
              </a:buClr>
              <a:buSzPts val="2400"/>
              <a:buFont typeface="Roboto Black"/>
              <a:buNone/>
              <a:defRPr b="0" sz="2400">
                <a:solidFill>
                  <a:srgbClr val="48FFD5"/>
                </a:solidFill>
                <a:latin typeface="Roboto Black"/>
                <a:ea typeface="Roboto Black"/>
                <a:cs typeface="Roboto Black"/>
                <a:sym typeface="Roboto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8FFD5"/>
              </a:buClr>
              <a:buSzPts val="2400"/>
              <a:buFont typeface="Roboto Black"/>
              <a:buNone/>
              <a:defRPr b="0" sz="2400">
                <a:solidFill>
                  <a:srgbClr val="48FFD5"/>
                </a:solidFill>
                <a:latin typeface="Roboto Black"/>
                <a:ea typeface="Roboto Black"/>
                <a:cs typeface="Roboto Black"/>
                <a:sym typeface="Roboto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8FFD5"/>
              </a:buClr>
              <a:buSzPts val="2400"/>
              <a:buFont typeface="Roboto Black"/>
              <a:buNone/>
              <a:defRPr b="0" sz="2400">
                <a:solidFill>
                  <a:srgbClr val="48FFD5"/>
                </a:solidFill>
                <a:latin typeface="Roboto Black"/>
                <a:ea typeface="Roboto Black"/>
                <a:cs typeface="Roboto Black"/>
                <a:sym typeface="Roboto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8FFD5"/>
              </a:buClr>
              <a:buSzPts val="2400"/>
              <a:buFont typeface="Roboto Black"/>
              <a:buNone/>
              <a:defRPr b="0" sz="2400">
                <a:solidFill>
                  <a:srgbClr val="48FFD5"/>
                </a:solidFill>
                <a:latin typeface="Roboto Black"/>
                <a:ea typeface="Roboto Black"/>
                <a:cs typeface="Roboto Black"/>
                <a:sym typeface="Roboto Black"/>
              </a:defRPr>
            </a:lvl9pPr>
          </a:lstStyle>
          <a:p>
            <a:r>
              <a:t>xx%</a:t>
            </a:r>
          </a:p>
        </p:txBody>
      </p:sp>
      <p:sp>
        <p:nvSpPr>
          <p:cNvPr id="81" name="Google Shape;81;p12"/>
          <p:cNvSpPr txBox="1"/>
          <p:nvPr>
            <p:ph idx="7" type="ctrTitle"/>
          </p:nvPr>
        </p:nvSpPr>
        <p:spPr>
          <a:xfrm>
            <a:off x="311700" y="644550"/>
            <a:ext cx="8520600" cy="606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Roboto Black"/>
              <a:buNone/>
              <a:defRPr b="0" sz="3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IMAGE 2">
  <p:cSld name="TITLE_1_1_1_2_2">
    <p:bg>
      <p:bgPr>
        <a:gradFill>
          <a:gsLst>
            <a:gs pos="0">
              <a:srgbClr val="052643"/>
            </a:gs>
            <a:gs pos="100000">
              <a:srgbClr val="041523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3"/>
          <p:cNvSpPr txBox="1"/>
          <p:nvPr>
            <p:ph type="ctrTitle"/>
          </p:nvPr>
        </p:nvSpPr>
        <p:spPr>
          <a:xfrm>
            <a:off x="311700" y="644550"/>
            <a:ext cx="8520600" cy="606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Roboto Black"/>
              <a:buNone/>
              <a:defRPr b="0" sz="3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S">
  <p:cSld name="TITLE_1_1_1_2_2_1_1">
    <p:bg>
      <p:bgPr>
        <a:gradFill>
          <a:gsLst>
            <a:gs pos="0">
              <a:srgbClr val="052643"/>
            </a:gs>
            <a:gs pos="100000">
              <a:srgbClr val="041523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4"/>
          <p:cNvSpPr/>
          <p:nvPr/>
        </p:nvSpPr>
        <p:spPr>
          <a:xfrm>
            <a:off x="3681325" y="543450"/>
            <a:ext cx="5803500" cy="4056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1EFFC1"/>
              </a:solidFill>
            </a:endParaRPr>
          </a:p>
        </p:txBody>
      </p:sp>
      <p:sp>
        <p:nvSpPr>
          <p:cNvPr id="86" name="Google Shape;86;p14"/>
          <p:cNvSpPr txBox="1"/>
          <p:nvPr>
            <p:ph type="ctrTitle"/>
          </p:nvPr>
        </p:nvSpPr>
        <p:spPr>
          <a:xfrm>
            <a:off x="3986575" y="1429225"/>
            <a:ext cx="3578100" cy="606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E2A47"/>
              </a:buClr>
              <a:buSzPts val="3000"/>
              <a:buFont typeface="Roboto Black"/>
              <a:buNone/>
              <a:defRPr b="0" sz="3000">
                <a:solidFill>
                  <a:srgbClr val="0E2A47"/>
                </a:solidFill>
                <a:latin typeface="Roboto Black"/>
                <a:ea typeface="Roboto Black"/>
                <a:cs typeface="Roboto Black"/>
                <a:sym typeface="Roboto Black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0E2A47"/>
              </a:buClr>
              <a:buSzPts val="5200"/>
              <a:buNone/>
              <a:defRPr sz="5200">
                <a:solidFill>
                  <a:srgbClr val="0E2A47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0E2A47"/>
              </a:buClr>
              <a:buSzPts val="5200"/>
              <a:buNone/>
              <a:defRPr sz="5200">
                <a:solidFill>
                  <a:srgbClr val="0E2A47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0E2A47"/>
              </a:buClr>
              <a:buSzPts val="5200"/>
              <a:buNone/>
              <a:defRPr sz="5200">
                <a:solidFill>
                  <a:srgbClr val="0E2A47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0E2A47"/>
              </a:buClr>
              <a:buSzPts val="5200"/>
              <a:buNone/>
              <a:defRPr sz="5200">
                <a:solidFill>
                  <a:srgbClr val="0E2A47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0E2A47"/>
              </a:buClr>
              <a:buSzPts val="5200"/>
              <a:buNone/>
              <a:defRPr sz="5200">
                <a:solidFill>
                  <a:srgbClr val="0E2A47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0E2A47"/>
              </a:buClr>
              <a:buSzPts val="5200"/>
              <a:buNone/>
              <a:defRPr sz="5200">
                <a:solidFill>
                  <a:srgbClr val="0E2A47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0E2A47"/>
              </a:buClr>
              <a:buSzPts val="5200"/>
              <a:buNone/>
              <a:defRPr sz="5200">
                <a:solidFill>
                  <a:srgbClr val="0E2A47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0E2A47"/>
              </a:buClr>
              <a:buSzPts val="5200"/>
              <a:buNone/>
              <a:defRPr sz="5200">
                <a:solidFill>
                  <a:srgbClr val="0E2A47"/>
                </a:solidFill>
              </a:defRPr>
            </a:lvl9pPr>
          </a:lstStyle>
          <a:p/>
        </p:txBody>
      </p:sp>
      <p:sp>
        <p:nvSpPr>
          <p:cNvPr id="87" name="Google Shape;87;p14"/>
          <p:cNvSpPr txBox="1"/>
          <p:nvPr>
            <p:ph idx="1" type="subTitle"/>
          </p:nvPr>
        </p:nvSpPr>
        <p:spPr>
          <a:xfrm>
            <a:off x="3986575" y="2421700"/>
            <a:ext cx="4470900" cy="187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A47"/>
              </a:buClr>
              <a:buSzPts val="1000"/>
              <a:buNone/>
              <a:defRPr sz="1000">
                <a:solidFill>
                  <a:srgbClr val="0E2A47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A47"/>
              </a:buClr>
              <a:buSzPts val="900"/>
              <a:buFont typeface="Roboto Thin"/>
              <a:buNone/>
              <a:defRPr sz="900">
                <a:solidFill>
                  <a:srgbClr val="0E2A47"/>
                </a:solidFill>
                <a:latin typeface="Roboto Thin"/>
                <a:ea typeface="Roboto Thin"/>
                <a:cs typeface="Roboto Thin"/>
                <a:sym typeface="Roboto Th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A47"/>
              </a:buClr>
              <a:buSzPts val="900"/>
              <a:buFont typeface="Roboto Thin"/>
              <a:buNone/>
              <a:defRPr sz="900">
                <a:solidFill>
                  <a:srgbClr val="0E2A47"/>
                </a:solidFill>
                <a:latin typeface="Roboto Thin"/>
                <a:ea typeface="Roboto Thin"/>
                <a:cs typeface="Roboto Thin"/>
                <a:sym typeface="Roboto Th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A47"/>
              </a:buClr>
              <a:buSzPts val="900"/>
              <a:buFont typeface="Roboto Thin"/>
              <a:buNone/>
              <a:defRPr sz="900">
                <a:solidFill>
                  <a:srgbClr val="0E2A47"/>
                </a:solidFill>
                <a:latin typeface="Roboto Thin"/>
                <a:ea typeface="Roboto Thin"/>
                <a:cs typeface="Roboto Thin"/>
                <a:sym typeface="Roboto Th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A47"/>
              </a:buClr>
              <a:buSzPts val="900"/>
              <a:buFont typeface="Roboto Thin"/>
              <a:buNone/>
              <a:defRPr sz="900">
                <a:solidFill>
                  <a:srgbClr val="0E2A47"/>
                </a:solidFill>
                <a:latin typeface="Roboto Thin"/>
                <a:ea typeface="Roboto Thin"/>
                <a:cs typeface="Roboto Thin"/>
                <a:sym typeface="Roboto Th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A47"/>
              </a:buClr>
              <a:buSzPts val="900"/>
              <a:buFont typeface="Roboto Thin"/>
              <a:buNone/>
              <a:defRPr sz="900">
                <a:solidFill>
                  <a:srgbClr val="0E2A47"/>
                </a:solidFill>
                <a:latin typeface="Roboto Thin"/>
                <a:ea typeface="Roboto Thin"/>
                <a:cs typeface="Roboto Thin"/>
                <a:sym typeface="Roboto Th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A47"/>
              </a:buClr>
              <a:buSzPts val="900"/>
              <a:buFont typeface="Roboto Thin"/>
              <a:buNone/>
              <a:defRPr sz="900">
                <a:solidFill>
                  <a:srgbClr val="0E2A47"/>
                </a:solidFill>
                <a:latin typeface="Roboto Thin"/>
                <a:ea typeface="Roboto Thin"/>
                <a:cs typeface="Roboto Thin"/>
                <a:sym typeface="Roboto Th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A47"/>
              </a:buClr>
              <a:buSzPts val="900"/>
              <a:buFont typeface="Roboto Thin"/>
              <a:buNone/>
              <a:defRPr sz="900">
                <a:solidFill>
                  <a:srgbClr val="0E2A47"/>
                </a:solidFill>
                <a:latin typeface="Roboto Thin"/>
                <a:ea typeface="Roboto Thin"/>
                <a:cs typeface="Roboto Thin"/>
                <a:sym typeface="Roboto Th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A47"/>
              </a:buClr>
              <a:buSzPts val="900"/>
              <a:buFont typeface="Roboto Thin"/>
              <a:buNone/>
              <a:defRPr sz="900">
                <a:solidFill>
                  <a:srgbClr val="0E2A47"/>
                </a:solidFill>
                <a:latin typeface="Roboto Thin"/>
                <a:ea typeface="Roboto Thin"/>
                <a:cs typeface="Roboto Thin"/>
                <a:sym typeface="Roboto Thin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REDITS">
  <p:cSld name="TITLE_1_1_2_1_1">
    <p:bg>
      <p:bgPr>
        <a:gradFill>
          <a:gsLst>
            <a:gs pos="0">
              <a:srgbClr val="052643"/>
            </a:gs>
            <a:gs pos="100000">
              <a:srgbClr val="041523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5"/>
          <p:cNvSpPr/>
          <p:nvPr/>
        </p:nvSpPr>
        <p:spPr>
          <a:xfrm>
            <a:off x="-349375" y="1621200"/>
            <a:ext cx="6832200" cy="2937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" name="Google Shape;90;p15"/>
          <p:cNvSpPr txBox="1"/>
          <p:nvPr>
            <p:ph idx="1" type="body"/>
          </p:nvPr>
        </p:nvSpPr>
        <p:spPr>
          <a:xfrm>
            <a:off x="810000" y="2169000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61234"/>
              </a:buClr>
              <a:buSzPts val="1000"/>
              <a:buChar char="●"/>
              <a:defRPr sz="1000">
                <a:solidFill>
                  <a:srgbClr val="161234"/>
                </a:solidFill>
              </a:defRPr>
            </a:lvl1pPr>
            <a:lvl2pPr indent="-292100" lvl="1" marL="914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161234"/>
              </a:buClr>
              <a:buSzPts val="1000"/>
              <a:buChar char="○"/>
              <a:defRPr sz="1000">
                <a:solidFill>
                  <a:srgbClr val="161234"/>
                </a:solidFill>
              </a:defRPr>
            </a:lvl2pPr>
            <a:lvl3pPr indent="-29210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161234"/>
              </a:buClr>
              <a:buSzPts val="1000"/>
              <a:buChar char="■"/>
              <a:defRPr sz="1000">
                <a:solidFill>
                  <a:srgbClr val="161234"/>
                </a:solidFill>
              </a:defRPr>
            </a:lvl3pPr>
            <a:lvl4pPr indent="-29210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161234"/>
              </a:buClr>
              <a:buSzPts val="1000"/>
              <a:buChar char="●"/>
              <a:defRPr sz="1000">
                <a:solidFill>
                  <a:srgbClr val="161234"/>
                </a:solidFill>
              </a:defRPr>
            </a:lvl4pPr>
            <a:lvl5pPr indent="-29210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161234"/>
              </a:buClr>
              <a:buSzPts val="1000"/>
              <a:buChar char="○"/>
              <a:defRPr sz="1000">
                <a:solidFill>
                  <a:srgbClr val="161234"/>
                </a:solidFill>
              </a:defRPr>
            </a:lvl5pPr>
            <a:lvl6pPr indent="-29210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161234"/>
              </a:buClr>
              <a:buSzPts val="1000"/>
              <a:buChar char="■"/>
              <a:defRPr sz="1000">
                <a:solidFill>
                  <a:srgbClr val="161234"/>
                </a:solidFill>
              </a:defRPr>
            </a:lvl6pPr>
            <a:lvl7pPr indent="-29210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161234"/>
              </a:buClr>
              <a:buSzPts val="1000"/>
              <a:buChar char="●"/>
              <a:defRPr sz="1000">
                <a:solidFill>
                  <a:srgbClr val="161234"/>
                </a:solidFill>
              </a:defRPr>
            </a:lvl7pPr>
            <a:lvl8pPr indent="-29210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161234"/>
              </a:buClr>
              <a:buSzPts val="1000"/>
              <a:buChar char="○"/>
              <a:defRPr sz="1000">
                <a:solidFill>
                  <a:srgbClr val="161234"/>
                </a:solidFill>
              </a:defRPr>
            </a:lvl8pPr>
            <a:lvl9pPr indent="-29210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161234"/>
              </a:buClr>
              <a:buSzPts val="1000"/>
              <a:buChar char="■"/>
              <a:defRPr sz="1000">
                <a:solidFill>
                  <a:srgbClr val="161234"/>
                </a:solidFill>
              </a:defRPr>
            </a:lvl9pPr>
          </a:lstStyle>
          <a:p/>
        </p:txBody>
      </p:sp>
      <p:sp>
        <p:nvSpPr>
          <p:cNvPr id="91" name="Google Shape;91;p15"/>
          <p:cNvSpPr txBox="1"/>
          <p:nvPr>
            <p:ph type="ctrTitle"/>
          </p:nvPr>
        </p:nvSpPr>
        <p:spPr>
          <a:xfrm>
            <a:off x="892325" y="644550"/>
            <a:ext cx="7940100" cy="606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Roboto Black"/>
              <a:buNone/>
              <a:defRPr b="0" sz="3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ESOURCES">
  <p:cSld name="TITLE_1_1_2_1_1_1">
    <p:bg>
      <p:bgPr>
        <a:solidFill>
          <a:schemeClr val="accent1"/>
        </a:solidFill>
      </p:bgPr>
    </p:bg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6"/>
          <p:cNvSpPr/>
          <p:nvPr/>
        </p:nvSpPr>
        <p:spPr>
          <a:xfrm>
            <a:off x="-349375" y="1287500"/>
            <a:ext cx="6832200" cy="3607200"/>
          </a:xfrm>
          <a:prstGeom prst="rect">
            <a:avLst/>
          </a:prstGeom>
          <a:gradFill>
            <a:gsLst>
              <a:gs pos="0">
                <a:srgbClr val="052643"/>
              </a:gs>
              <a:gs pos="100000">
                <a:srgbClr val="041523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" name="Google Shape;94;p16"/>
          <p:cNvSpPr txBox="1"/>
          <p:nvPr>
            <p:ph idx="1" type="body"/>
          </p:nvPr>
        </p:nvSpPr>
        <p:spPr>
          <a:xfrm>
            <a:off x="810000" y="1478150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794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EFFC1"/>
              </a:buClr>
              <a:buSzPts val="800"/>
              <a:buChar char="●"/>
              <a:defRPr sz="800">
                <a:solidFill>
                  <a:srgbClr val="1EFFC1"/>
                </a:solidFill>
              </a:defRPr>
            </a:lvl1pPr>
            <a:lvl2pPr indent="-279400" lvl="1" marL="914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1EFFC1"/>
              </a:buClr>
              <a:buSzPts val="800"/>
              <a:buChar char="○"/>
              <a:defRPr sz="800">
                <a:solidFill>
                  <a:srgbClr val="1EFFC1"/>
                </a:solidFill>
              </a:defRPr>
            </a:lvl2pPr>
            <a:lvl3pPr indent="-27940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1EFFC1"/>
              </a:buClr>
              <a:buSzPts val="800"/>
              <a:buChar char="■"/>
              <a:defRPr sz="800">
                <a:solidFill>
                  <a:srgbClr val="1EFFC1"/>
                </a:solidFill>
              </a:defRPr>
            </a:lvl3pPr>
            <a:lvl4pPr indent="-27940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1EFFC1"/>
              </a:buClr>
              <a:buSzPts val="800"/>
              <a:buChar char="●"/>
              <a:defRPr sz="800">
                <a:solidFill>
                  <a:srgbClr val="1EFFC1"/>
                </a:solidFill>
              </a:defRPr>
            </a:lvl4pPr>
            <a:lvl5pPr indent="-27940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1EFFC1"/>
              </a:buClr>
              <a:buSzPts val="800"/>
              <a:buChar char="○"/>
              <a:defRPr sz="800">
                <a:solidFill>
                  <a:srgbClr val="1EFFC1"/>
                </a:solidFill>
              </a:defRPr>
            </a:lvl5pPr>
            <a:lvl6pPr indent="-27940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1EFFC1"/>
              </a:buClr>
              <a:buSzPts val="800"/>
              <a:buChar char="■"/>
              <a:defRPr sz="800">
                <a:solidFill>
                  <a:srgbClr val="1EFFC1"/>
                </a:solidFill>
              </a:defRPr>
            </a:lvl6pPr>
            <a:lvl7pPr indent="-27940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1EFFC1"/>
              </a:buClr>
              <a:buSzPts val="800"/>
              <a:buChar char="●"/>
              <a:defRPr sz="800">
                <a:solidFill>
                  <a:srgbClr val="1EFFC1"/>
                </a:solidFill>
              </a:defRPr>
            </a:lvl7pPr>
            <a:lvl8pPr indent="-27940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1EFFC1"/>
              </a:buClr>
              <a:buSzPts val="800"/>
              <a:buChar char="○"/>
              <a:defRPr sz="800">
                <a:solidFill>
                  <a:srgbClr val="1EFFC1"/>
                </a:solidFill>
              </a:defRPr>
            </a:lvl8pPr>
            <a:lvl9pPr indent="-27940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1EFFC1"/>
              </a:buClr>
              <a:buSzPts val="800"/>
              <a:buChar char="■"/>
              <a:defRPr sz="800">
                <a:solidFill>
                  <a:srgbClr val="1EFFC1"/>
                </a:solidFill>
              </a:defRPr>
            </a:lvl9pPr>
          </a:lstStyle>
          <a:p/>
        </p:txBody>
      </p:sp>
      <p:sp>
        <p:nvSpPr>
          <p:cNvPr id="95" name="Google Shape;95;p16"/>
          <p:cNvSpPr txBox="1"/>
          <p:nvPr>
            <p:ph type="ctrTitle"/>
          </p:nvPr>
        </p:nvSpPr>
        <p:spPr>
          <a:xfrm>
            <a:off x="892325" y="644550"/>
            <a:ext cx="7940100" cy="606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161234"/>
              </a:buClr>
              <a:buSzPts val="3000"/>
              <a:buFont typeface="Roboto Black"/>
              <a:buNone/>
              <a:defRPr b="0" sz="3000">
                <a:solidFill>
                  <a:srgbClr val="161234"/>
                </a:solidFill>
                <a:latin typeface="Roboto Black"/>
                <a:ea typeface="Roboto Black"/>
                <a:cs typeface="Roboto Black"/>
                <a:sym typeface="Roboto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161234"/>
              </a:buClr>
              <a:buSzPts val="5200"/>
              <a:buNone/>
              <a:defRPr sz="5200">
                <a:solidFill>
                  <a:srgbClr val="16123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161234"/>
              </a:buClr>
              <a:buSzPts val="5200"/>
              <a:buNone/>
              <a:defRPr sz="5200">
                <a:solidFill>
                  <a:srgbClr val="16123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161234"/>
              </a:buClr>
              <a:buSzPts val="5200"/>
              <a:buNone/>
              <a:defRPr sz="5200">
                <a:solidFill>
                  <a:srgbClr val="16123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161234"/>
              </a:buClr>
              <a:buSzPts val="5200"/>
              <a:buNone/>
              <a:defRPr sz="5200">
                <a:solidFill>
                  <a:srgbClr val="16123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161234"/>
              </a:buClr>
              <a:buSzPts val="5200"/>
              <a:buNone/>
              <a:defRPr sz="5200">
                <a:solidFill>
                  <a:srgbClr val="16123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161234"/>
              </a:buClr>
              <a:buSzPts val="5200"/>
              <a:buNone/>
              <a:defRPr sz="5200">
                <a:solidFill>
                  <a:srgbClr val="16123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161234"/>
              </a:buClr>
              <a:buSzPts val="5200"/>
              <a:buNone/>
              <a:defRPr sz="5200">
                <a:solidFill>
                  <a:srgbClr val="16123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161234"/>
              </a:buClr>
              <a:buSzPts val="5200"/>
              <a:buNone/>
              <a:defRPr sz="5200">
                <a:solidFill>
                  <a:srgbClr val="161234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SLIDE" type="blank">
  <p:cSld name="BLANK">
    <p:bg>
      <p:bgPr>
        <a:solidFill>
          <a:srgbClr val="FFFFFF"/>
        </a:solidFill>
      </p:bgPr>
    </p:bg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">
  <p:cSld name="TITLE_1">
    <p:bg>
      <p:bgPr>
        <a:gradFill>
          <a:gsLst>
            <a:gs pos="0">
              <a:srgbClr val="052643"/>
            </a:gs>
            <a:gs pos="100000">
              <a:srgbClr val="041523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/>
          <p:nvPr>
            <p:ph type="ctrTitle"/>
          </p:nvPr>
        </p:nvSpPr>
        <p:spPr>
          <a:xfrm>
            <a:off x="311700" y="644550"/>
            <a:ext cx="8520600" cy="606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Roboto Black"/>
              <a:buNone/>
              <a:defRPr b="0" sz="3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3" name="Google Shape;13;p3"/>
          <p:cNvSpPr txBox="1"/>
          <p:nvPr>
            <p:ph idx="1" type="subTitle"/>
          </p:nvPr>
        </p:nvSpPr>
        <p:spPr>
          <a:xfrm>
            <a:off x="6411225" y="2121900"/>
            <a:ext cx="1889400" cy="50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8FFD5"/>
              </a:buClr>
              <a:buSzPts val="900"/>
              <a:buNone/>
              <a:defRPr sz="900">
                <a:solidFill>
                  <a:srgbClr val="48FFD5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8FFD5"/>
              </a:buClr>
              <a:buSzPts val="900"/>
              <a:buNone/>
              <a:defRPr sz="900">
                <a:solidFill>
                  <a:srgbClr val="48FFD5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8FFD5"/>
              </a:buClr>
              <a:buSzPts val="900"/>
              <a:buNone/>
              <a:defRPr sz="900">
                <a:solidFill>
                  <a:srgbClr val="48FFD5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8FFD5"/>
              </a:buClr>
              <a:buSzPts val="900"/>
              <a:buNone/>
              <a:defRPr sz="900">
                <a:solidFill>
                  <a:srgbClr val="48FFD5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8FFD5"/>
              </a:buClr>
              <a:buSzPts val="900"/>
              <a:buNone/>
              <a:defRPr sz="900">
                <a:solidFill>
                  <a:srgbClr val="48FFD5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8FFD5"/>
              </a:buClr>
              <a:buSzPts val="900"/>
              <a:buNone/>
              <a:defRPr sz="900">
                <a:solidFill>
                  <a:srgbClr val="48FFD5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8FFD5"/>
              </a:buClr>
              <a:buSzPts val="900"/>
              <a:buNone/>
              <a:defRPr sz="900">
                <a:solidFill>
                  <a:srgbClr val="48FFD5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8FFD5"/>
              </a:buClr>
              <a:buSzPts val="900"/>
              <a:buNone/>
              <a:defRPr sz="900">
                <a:solidFill>
                  <a:srgbClr val="48FFD5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8FFD5"/>
              </a:buClr>
              <a:buSzPts val="900"/>
              <a:buNone/>
              <a:defRPr sz="900">
                <a:solidFill>
                  <a:srgbClr val="48FFD5"/>
                </a:solidFill>
              </a:defRPr>
            </a:lvl9pPr>
          </a:lstStyle>
          <a:p/>
        </p:txBody>
      </p:sp>
      <p:sp>
        <p:nvSpPr>
          <p:cNvPr id="14" name="Google Shape;14;p3"/>
          <p:cNvSpPr txBox="1"/>
          <p:nvPr>
            <p:ph hasCustomPrompt="1" idx="2" type="title"/>
          </p:nvPr>
        </p:nvSpPr>
        <p:spPr>
          <a:xfrm>
            <a:off x="5167125" y="1901250"/>
            <a:ext cx="1176900" cy="606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rgbClr val="48FFD5"/>
              </a:buClr>
              <a:buSzPts val="2400"/>
              <a:buFont typeface="Roboto Black"/>
              <a:buNone/>
              <a:defRPr b="0" sz="2400">
                <a:solidFill>
                  <a:srgbClr val="48FFD5"/>
                </a:solidFill>
                <a:latin typeface="Roboto Black"/>
                <a:ea typeface="Roboto Black"/>
                <a:cs typeface="Roboto Black"/>
                <a:sym typeface="Roboto Black"/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rgbClr val="48FFD5"/>
              </a:buClr>
              <a:buSzPts val="2400"/>
              <a:buFont typeface="Roboto Black"/>
              <a:buNone/>
              <a:defRPr b="0" sz="2400">
                <a:solidFill>
                  <a:srgbClr val="48FFD5"/>
                </a:solidFill>
                <a:latin typeface="Roboto Black"/>
                <a:ea typeface="Roboto Black"/>
                <a:cs typeface="Roboto Black"/>
                <a:sym typeface="Roboto Black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rgbClr val="48FFD5"/>
              </a:buClr>
              <a:buSzPts val="2400"/>
              <a:buFont typeface="Roboto Black"/>
              <a:buNone/>
              <a:defRPr b="0" sz="2400">
                <a:solidFill>
                  <a:srgbClr val="48FFD5"/>
                </a:solidFill>
                <a:latin typeface="Roboto Black"/>
                <a:ea typeface="Roboto Black"/>
                <a:cs typeface="Roboto Black"/>
                <a:sym typeface="Roboto Black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rgbClr val="48FFD5"/>
              </a:buClr>
              <a:buSzPts val="2400"/>
              <a:buFont typeface="Roboto Black"/>
              <a:buNone/>
              <a:defRPr b="0" sz="2400">
                <a:solidFill>
                  <a:srgbClr val="48FFD5"/>
                </a:solidFill>
                <a:latin typeface="Roboto Black"/>
                <a:ea typeface="Roboto Black"/>
                <a:cs typeface="Roboto Black"/>
                <a:sym typeface="Roboto Black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rgbClr val="48FFD5"/>
              </a:buClr>
              <a:buSzPts val="2400"/>
              <a:buFont typeface="Roboto Black"/>
              <a:buNone/>
              <a:defRPr b="0" sz="2400">
                <a:solidFill>
                  <a:srgbClr val="48FFD5"/>
                </a:solidFill>
                <a:latin typeface="Roboto Black"/>
                <a:ea typeface="Roboto Black"/>
                <a:cs typeface="Roboto Black"/>
                <a:sym typeface="Roboto Black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rgbClr val="48FFD5"/>
              </a:buClr>
              <a:buSzPts val="2400"/>
              <a:buFont typeface="Roboto Black"/>
              <a:buNone/>
              <a:defRPr b="0" sz="2400">
                <a:solidFill>
                  <a:srgbClr val="48FFD5"/>
                </a:solidFill>
                <a:latin typeface="Roboto Black"/>
                <a:ea typeface="Roboto Black"/>
                <a:cs typeface="Roboto Black"/>
                <a:sym typeface="Roboto Black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rgbClr val="48FFD5"/>
              </a:buClr>
              <a:buSzPts val="2400"/>
              <a:buFont typeface="Roboto Black"/>
              <a:buNone/>
              <a:defRPr b="0" sz="2400">
                <a:solidFill>
                  <a:srgbClr val="48FFD5"/>
                </a:solidFill>
                <a:latin typeface="Roboto Black"/>
                <a:ea typeface="Roboto Black"/>
                <a:cs typeface="Roboto Black"/>
                <a:sym typeface="Roboto Black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rgbClr val="48FFD5"/>
              </a:buClr>
              <a:buSzPts val="2400"/>
              <a:buFont typeface="Roboto Black"/>
              <a:buNone/>
              <a:defRPr b="0" sz="2400">
                <a:solidFill>
                  <a:srgbClr val="48FFD5"/>
                </a:solidFill>
                <a:latin typeface="Roboto Black"/>
                <a:ea typeface="Roboto Black"/>
                <a:cs typeface="Roboto Black"/>
                <a:sym typeface="Roboto Black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rgbClr val="48FFD5"/>
              </a:buClr>
              <a:buSzPts val="2400"/>
              <a:buFont typeface="Roboto Black"/>
              <a:buNone/>
              <a:defRPr b="0" sz="2400">
                <a:solidFill>
                  <a:srgbClr val="48FFD5"/>
                </a:solidFill>
                <a:latin typeface="Roboto Black"/>
                <a:ea typeface="Roboto Black"/>
                <a:cs typeface="Roboto Black"/>
                <a:sym typeface="Roboto Black"/>
              </a:defRPr>
            </a:lvl9pPr>
          </a:lstStyle>
          <a:p>
            <a:r>
              <a:t>xx%</a:t>
            </a:r>
          </a:p>
        </p:txBody>
      </p:sp>
      <p:sp>
        <p:nvSpPr>
          <p:cNvPr id="15" name="Google Shape;15;p3"/>
          <p:cNvSpPr txBox="1"/>
          <p:nvPr>
            <p:ph idx="3" type="subTitle"/>
          </p:nvPr>
        </p:nvSpPr>
        <p:spPr>
          <a:xfrm>
            <a:off x="6411225" y="3046600"/>
            <a:ext cx="1889400" cy="50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8FFD5"/>
              </a:buClr>
              <a:buSzPts val="900"/>
              <a:buNone/>
              <a:defRPr sz="900">
                <a:solidFill>
                  <a:srgbClr val="48FFD5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8FFD5"/>
              </a:buClr>
              <a:buSzPts val="900"/>
              <a:buNone/>
              <a:defRPr sz="900">
                <a:solidFill>
                  <a:srgbClr val="48FFD5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8FFD5"/>
              </a:buClr>
              <a:buSzPts val="900"/>
              <a:buNone/>
              <a:defRPr sz="900">
                <a:solidFill>
                  <a:srgbClr val="48FFD5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8FFD5"/>
              </a:buClr>
              <a:buSzPts val="900"/>
              <a:buNone/>
              <a:defRPr sz="900">
                <a:solidFill>
                  <a:srgbClr val="48FFD5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8FFD5"/>
              </a:buClr>
              <a:buSzPts val="900"/>
              <a:buNone/>
              <a:defRPr sz="900">
                <a:solidFill>
                  <a:srgbClr val="48FFD5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8FFD5"/>
              </a:buClr>
              <a:buSzPts val="900"/>
              <a:buNone/>
              <a:defRPr sz="900">
                <a:solidFill>
                  <a:srgbClr val="48FFD5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8FFD5"/>
              </a:buClr>
              <a:buSzPts val="900"/>
              <a:buNone/>
              <a:defRPr sz="900">
                <a:solidFill>
                  <a:srgbClr val="48FFD5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8FFD5"/>
              </a:buClr>
              <a:buSzPts val="900"/>
              <a:buNone/>
              <a:defRPr sz="900">
                <a:solidFill>
                  <a:srgbClr val="48FFD5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8FFD5"/>
              </a:buClr>
              <a:buSzPts val="900"/>
              <a:buNone/>
              <a:defRPr sz="900">
                <a:solidFill>
                  <a:srgbClr val="48FFD5"/>
                </a:solidFill>
              </a:defRPr>
            </a:lvl9pPr>
          </a:lstStyle>
          <a:p/>
        </p:txBody>
      </p:sp>
      <p:sp>
        <p:nvSpPr>
          <p:cNvPr id="16" name="Google Shape;16;p3"/>
          <p:cNvSpPr txBox="1"/>
          <p:nvPr>
            <p:ph hasCustomPrompt="1" idx="4" type="title"/>
          </p:nvPr>
        </p:nvSpPr>
        <p:spPr>
          <a:xfrm>
            <a:off x="5167125" y="2797975"/>
            <a:ext cx="1176900" cy="606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rgbClr val="48FFD5"/>
              </a:buClr>
              <a:buSzPts val="2400"/>
              <a:buFont typeface="Roboto Black"/>
              <a:buNone/>
              <a:defRPr b="0" sz="2400">
                <a:solidFill>
                  <a:srgbClr val="48FFD5"/>
                </a:solidFill>
                <a:latin typeface="Roboto Black"/>
                <a:ea typeface="Roboto Black"/>
                <a:cs typeface="Roboto Black"/>
                <a:sym typeface="Roboto Black"/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rgbClr val="48FFD5"/>
              </a:buClr>
              <a:buSzPts val="2400"/>
              <a:buFont typeface="Roboto Black"/>
              <a:buNone/>
              <a:defRPr b="0" sz="2400">
                <a:solidFill>
                  <a:srgbClr val="48FFD5"/>
                </a:solidFill>
                <a:latin typeface="Roboto Black"/>
                <a:ea typeface="Roboto Black"/>
                <a:cs typeface="Roboto Black"/>
                <a:sym typeface="Roboto Black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rgbClr val="48FFD5"/>
              </a:buClr>
              <a:buSzPts val="2400"/>
              <a:buFont typeface="Roboto Black"/>
              <a:buNone/>
              <a:defRPr b="0" sz="2400">
                <a:solidFill>
                  <a:srgbClr val="48FFD5"/>
                </a:solidFill>
                <a:latin typeface="Roboto Black"/>
                <a:ea typeface="Roboto Black"/>
                <a:cs typeface="Roboto Black"/>
                <a:sym typeface="Roboto Black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rgbClr val="48FFD5"/>
              </a:buClr>
              <a:buSzPts val="2400"/>
              <a:buFont typeface="Roboto Black"/>
              <a:buNone/>
              <a:defRPr b="0" sz="2400">
                <a:solidFill>
                  <a:srgbClr val="48FFD5"/>
                </a:solidFill>
                <a:latin typeface="Roboto Black"/>
                <a:ea typeface="Roboto Black"/>
                <a:cs typeface="Roboto Black"/>
                <a:sym typeface="Roboto Black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rgbClr val="48FFD5"/>
              </a:buClr>
              <a:buSzPts val="2400"/>
              <a:buFont typeface="Roboto Black"/>
              <a:buNone/>
              <a:defRPr b="0" sz="2400">
                <a:solidFill>
                  <a:srgbClr val="48FFD5"/>
                </a:solidFill>
                <a:latin typeface="Roboto Black"/>
                <a:ea typeface="Roboto Black"/>
                <a:cs typeface="Roboto Black"/>
                <a:sym typeface="Roboto Black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rgbClr val="48FFD5"/>
              </a:buClr>
              <a:buSzPts val="2400"/>
              <a:buFont typeface="Roboto Black"/>
              <a:buNone/>
              <a:defRPr b="0" sz="2400">
                <a:solidFill>
                  <a:srgbClr val="48FFD5"/>
                </a:solidFill>
                <a:latin typeface="Roboto Black"/>
                <a:ea typeface="Roboto Black"/>
                <a:cs typeface="Roboto Black"/>
                <a:sym typeface="Roboto Black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rgbClr val="48FFD5"/>
              </a:buClr>
              <a:buSzPts val="2400"/>
              <a:buFont typeface="Roboto Black"/>
              <a:buNone/>
              <a:defRPr b="0" sz="2400">
                <a:solidFill>
                  <a:srgbClr val="48FFD5"/>
                </a:solidFill>
                <a:latin typeface="Roboto Black"/>
                <a:ea typeface="Roboto Black"/>
                <a:cs typeface="Roboto Black"/>
                <a:sym typeface="Roboto Black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rgbClr val="48FFD5"/>
              </a:buClr>
              <a:buSzPts val="2400"/>
              <a:buFont typeface="Roboto Black"/>
              <a:buNone/>
              <a:defRPr b="0" sz="2400">
                <a:solidFill>
                  <a:srgbClr val="48FFD5"/>
                </a:solidFill>
                <a:latin typeface="Roboto Black"/>
                <a:ea typeface="Roboto Black"/>
                <a:cs typeface="Roboto Black"/>
                <a:sym typeface="Roboto Black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rgbClr val="48FFD5"/>
              </a:buClr>
              <a:buSzPts val="2400"/>
              <a:buFont typeface="Roboto Black"/>
              <a:buNone/>
              <a:defRPr b="0" sz="2400">
                <a:solidFill>
                  <a:srgbClr val="48FFD5"/>
                </a:solidFill>
                <a:latin typeface="Roboto Black"/>
                <a:ea typeface="Roboto Black"/>
                <a:cs typeface="Roboto Black"/>
                <a:sym typeface="Roboto Black"/>
              </a:defRPr>
            </a:lvl9pPr>
          </a:lstStyle>
          <a:p>
            <a:r>
              <a:t>xx%</a:t>
            </a:r>
          </a:p>
        </p:txBody>
      </p:sp>
      <p:sp>
        <p:nvSpPr>
          <p:cNvPr id="17" name="Google Shape;17;p3"/>
          <p:cNvSpPr txBox="1"/>
          <p:nvPr>
            <p:ph idx="5" type="subTitle"/>
          </p:nvPr>
        </p:nvSpPr>
        <p:spPr>
          <a:xfrm>
            <a:off x="6411225" y="3935450"/>
            <a:ext cx="1889400" cy="50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8FFD5"/>
              </a:buClr>
              <a:buSzPts val="900"/>
              <a:buNone/>
              <a:defRPr sz="900">
                <a:solidFill>
                  <a:srgbClr val="48FFD5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8FFD5"/>
              </a:buClr>
              <a:buSzPts val="900"/>
              <a:buNone/>
              <a:defRPr sz="900">
                <a:solidFill>
                  <a:srgbClr val="48FFD5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8FFD5"/>
              </a:buClr>
              <a:buSzPts val="900"/>
              <a:buNone/>
              <a:defRPr sz="900">
                <a:solidFill>
                  <a:srgbClr val="48FFD5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8FFD5"/>
              </a:buClr>
              <a:buSzPts val="900"/>
              <a:buNone/>
              <a:defRPr sz="900">
                <a:solidFill>
                  <a:srgbClr val="48FFD5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8FFD5"/>
              </a:buClr>
              <a:buSzPts val="900"/>
              <a:buNone/>
              <a:defRPr sz="900">
                <a:solidFill>
                  <a:srgbClr val="48FFD5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8FFD5"/>
              </a:buClr>
              <a:buSzPts val="900"/>
              <a:buNone/>
              <a:defRPr sz="900">
                <a:solidFill>
                  <a:srgbClr val="48FFD5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8FFD5"/>
              </a:buClr>
              <a:buSzPts val="900"/>
              <a:buNone/>
              <a:defRPr sz="900">
                <a:solidFill>
                  <a:srgbClr val="48FFD5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8FFD5"/>
              </a:buClr>
              <a:buSzPts val="900"/>
              <a:buNone/>
              <a:defRPr sz="900">
                <a:solidFill>
                  <a:srgbClr val="48FFD5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8FFD5"/>
              </a:buClr>
              <a:buSzPts val="900"/>
              <a:buNone/>
              <a:defRPr sz="900">
                <a:solidFill>
                  <a:srgbClr val="48FFD5"/>
                </a:solidFill>
              </a:defRPr>
            </a:lvl9pPr>
          </a:lstStyle>
          <a:p/>
        </p:txBody>
      </p:sp>
      <p:sp>
        <p:nvSpPr>
          <p:cNvPr id="18" name="Google Shape;18;p3"/>
          <p:cNvSpPr txBox="1"/>
          <p:nvPr>
            <p:ph hasCustomPrompt="1" idx="6" type="title"/>
          </p:nvPr>
        </p:nvSpPr>
        <p:spPr>
          <a:xfrm>
            <a:off x="5167125" y="3694700"/>
            <a:ext cx="1176900" cy="606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rgbClr val="48FFD5"/>
              </a:buClr>
              <a:buSzPts val="2400"/>
              <a:buFont typeface="Roboto Black"/>
              <a:buNone/>
              <a:defRPr b="0" sz="2400">
                <a:solidFill>
                  <a:srgbClr val="48FFD5"/>
                </a:solidFill>
                <a:latin typeface="Roboto Black"/>
                <a:ea typeface="Roboto Black"/>
                <a:cs typeface="Roboto Black"/>
                <a:sym typeface="Roboto Black"/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rgbClr val="48FFD5"/>
              </a:buClr>
              <a:buSzPts val="2400"/>
              <a:buFont typeface="Roboto Black"/>
              <a:buNone/>
              <a:defRPr b="0" sz="2400">
                <a:solidFill>
                  <a:srgbClr val="48FFD5"/>
                </a:solidFill>
                <a:latin typeface="Roboto Black"/>
                <a:ea typeface="Roboto Black"/>
                <a:cs typeface="Roboto Black"/>
                <a:sym typeface="Roboto Black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rgbClr val="48FFD5"/>
              </a:buClr>
              <a:buSzPts val="2400"/>
              <a:buFont typeface="Roboto Black"/>
              <a:buNone/>
              <a:defRPr b="0" sz="2400">
                <a:solidFill>
                  <a:srgbClr val="48FFD5"/>
                </a:solidFill>
                <a:latin typeface="Roboto Black"/>
                <a:ea typeface="Roboto Black"/>
                <a:cs typeface="Roboto Black"/>
                <a:sym typeface="Roboto Black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rgbClr val="48FFD5"/>
              </a:buClr>
              <a:buSzPts val="2400"/>
              <a:buFont typeface="Roboto Black"/>
              <a:buNone/>
              <a:defRPr b="0" sz="2400">
                <a:solidFill>
                  <a:srgbClr val="48FFD5"/>
                </a:solidFill>
                <a:latin typeface="Roboto Black"/>
                <a:ea typeface="Roboto Black"/>
                <a:cs typeface="Roboto Black"/>
                <a:sym typeface="Roboto Black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rgbClr val="48FFD5"/>
              </a:buClr>
              <a:buSzPts val="2400"/>
              <a:buFont typeface="Roboto Black"/>
              <a:buNone/>
              <a:defRPr b="0" sz="2400">
                <a:solidFill>
                  <a:srgbClr val="48FFD5"/>
                </a:solidFill>
                <a:latin typeface="Roboto Black"/>
                <a:ea typeface="Roboto Black"/>
                <a:cs typeface="Roboto Black"/>
                <a:sym typeface="Roboto Black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rgbClr val="48FFD5"/>
              </a:buClr>
              <a:buSzPts val="2400"/>
              <a:buFont typeface="Roboto Black"/>
              <a:buNone/>
              <a:defRPr b="0" sz="2400">
                <a:solidFill>
                  <a:srgbClr val="48FFD5"/>
                </a:solidFill>
                <a:latin typeface="Roboto Black"/>
                <a:ea typeface="Roboto Black"/>
                <a:cs typeface="Roboto Black"/>
                <a:sym typeface="Roboto Black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rgbClr val="48FFD5"/>
              </a:buClr>
              <a:buSzPts val="2400"/>
              <a:buFont typeface="Roboto Black"/>
              <a:buNone/>
              <a:defRPr b="0" sz="2400">
                <a:solidFill>
                  <a:srgbClr val="48FFD5"/>
                </a:solidFill>
                <a:latin typeface="Roboto Black"/>
                <a:ea typeface="Roboto Black"/>
                <a:cs typeface="Roboto Black"/>
                <a:sym typeface="Roboto Black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rgbClr val="48FFD5"/>
              </a:buClr>
              <a:buSzPts val="2400"/>
              <a:buFont typeface="Roboto Black"/>
              <a:buNone/>
              <a:defRPr b="0" sz="2400">
                <a:solidFill>
                  <a:srgbClr val="48FFD5"/>
                </a:solidFill>
                <a:latin typeface="Roboto Black"/>
                <a:ea typeface="Roboto Black"/>
                <a:cs typeface="Roboto Black"/>
                <a:sym typeface="Roboto Black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rgbClr val="48FFD5"/>
              </a:buClr>
              <a:buSzPts val="2400"/>
              <a:buFont typeface="Roboto Black"/>
              <a:buNone/>
              <a:defRPr b="0" sz="2400">
                <a:solidFill>
                  <a:srgbClr val="48FFD5"/>
                </a:solidFill>
                <a:latin typeface="Roboto Black"/>
                <a:ea typeface="Roboto Black"/>
                <a:cs typeface="Roboto Black"/>
                <a:sym typeface="Roboto Black"/>
              </a:defRPr>
            </a:lvl9pPr>
          </a:lstStyle>
          <a:p>
            <a:r>
              <a:t>xx%</a:t>
            </a:r>
          </a:p>
        </p:txBody>
      </p:sp>
      <p:sp>
        <p:nvSpPr>
          <p:cNvPr id="19" name="Google Shape;19;p3"/>
          <p:cNvSpPr txBox="1"/>
          <p:nvPr>
            <p:ph idx="7" type="subTitle"/>
          </p:nvPr>
        </p:nvSpPr>
        <p:spPr>
          <a:xfrm>
            <a:off x="725750" y="2121900"/>
            <a:ext cx="2010000" cy="50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8FFD5"/>
              </a:buClr>
              <a:buSzPts val="900"/>
              <a:buNone/>
              <a:defRPr sz="900">
                <a:solidFill>
                  <a:srgbClr val="48FFD5"/>
                </a:solidFill>
              </a:defRPr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8FFD5"/>
              </a:buClr>
              <a:buSzPts val="900"/>
              <a:buNone/>
              <a:defRPr sz="900">
                <a:solidFill>
                  <a:srgbClr val="48FFD5"/>
                </a:solidFill>
              </a:defRPr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8FFD5"/>
              </a:buClr>
              <a:buSzPts val="900"/>
              <a:buNone/>
              <a:defRPr sz="900">
                <a:solidFill>
                  <a:srgbClr val="48FFD5"/>
                </a:solidFill>
              </a:defRPr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8FFD5"/>
              </a:buClr>
              <a:buSzPts val="900"/>
              <a:buNone/>
              <a:defRPr sz="900">
                <a:solidFill>
                  <a:srgbClr val="48FFD5"/>
                </a:solidFill>
              </a:defRPr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8FFD5"/>
              </a:buClr>
              <a:buSzPts val="900"/>
              <a:buNone/>
              <a:defRPr sz="900">
                <a:solidFill>
                  <a:srgbClr val="48FFD5"/>
                </a:solidFill>
              </a:defRPr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8FFD5"/>
              </a:buClr>
              <a:buSzPts val="900"/>
              <a:buNone/>
              <a:defRPr sz="900">
                <a:solidFill>
                  <a:srgbClr val="48FFD5"/>
                </a:solidFill>
              </a:defRPr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8FFD5"/>
              </a:buClr>
              <a:buSzPts val="900"/>
              <a:buNone/>
              <a:defRPr sz="900">
                <a:solidFill>
                  <a:srgbClr val="48FFD5"/>
                </a:solidFill>
              </a:defRPr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8FFD5"/>
              </a:buClr>
              <a:buSzPts val="900"/>
              <a:buNone/>
              <a:defRPr sz="900">
                <a:solidFill>
                  <a:srgbClr val="48FFD5"/>
                </a:solidFill>
              </a:defRPr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8FFD5"/>
              </a:buClr>
              <a:buSzPts val="900"/>
              <a:buNone/>
              <a:defRPr sz="900">
                <a:solidFill>
                  <a:srgbClr val="48FFD5"/>
                </a:solidFill>
              </a:defRPr>
            </a:lvl9pPr>
          </a:lstStyle>
          <a:p/>
        </p:txBody>
      </p:sp>
      <p:sp>
        <p:nvSpPr>
          <p:cNvPr id="20" name="Google Shape;20;p3"/>
          <p:cNvSpPr txBox="1"/>
          <p:nvPr>
            <p:ph hasCustomPrompt="1" idx="8" type="title"/>
          </p:nvPr>
        </p:nvSpPr>
        <p:spPr>
          <a:xfrm>
            <a:off x="2827575" y="1901250"/>
            <a:ext cx="1176900" cy="606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8FFD5"/>
              </a:buClr>
              <a:buSzPts val="2400"/>
              <a:buFont typeface="Roboto Black"/>
              <a:buNone/>
              <a:defRPr b="0" sz="2400">
                <a:solidFill>
                  <a:srgbClr val="48FFD5"/>
                </a:solidFill>
                <a:latin typeface="Roboto Black"/>
                <a:ea typeface="Roboto Black"/>
                <a:cs typeface="Roboto Black"/>
                <a:sym typeface="Roboto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8FFD5"/>
              </a:buClr>
              <a:buSzPts val="2400"/>
              <a:buFont typeface="Roboto Black"/>
              <a:buNone/>
              <a:defRPr b="0" sz="2400">
                <a:solidFill>
                  <a:srgbClr val="48FFD5"/>
                </a:solidFill>
                <a:latin typeface="Roboto Black"/>
                <a:ea typeface="Roboto Black"/>
                <a:cs typeface="Roboto Black"/>
                <a:sym typeface="Roboto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8FFD5"/>
              </a:buClr>
              <a:buSzPts val="2400"/>
              <a:buFont typeface="Roboto Black"/>
              <a:buNone/>
              <a:defRPr b="0" sz="2400">
                <a:solidFill>
                  <a:srgbClr val="48FFD5"/>
                </a:solidFill>
                <a:latin typeface="Roboto Black"/>
                <a:ea typeface="Roboto Black"/>
                <a:cs typeface="Roboto Black"/>
                <a:sym typeface="Roboto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8FFD5"/>
              </a:buClr>
              <a:buSzPts val="2400"/>
              <a:buFont typeface="Roboto Black"/>
              <a:buNone/>
              <a:defRPr b="0" sz="2400">
                <a:solidFill>
                  <a:srgbClr val="48FFD5"/>
                </a:solidFill>
                <a:latin typeface="Roboto Black"/>
                <a:ea typeface="Roboto Black"/>
                <a:cs typeface="Roboto Black"/>
                <a:sym typeface="Roboto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8FFD5"/>
              </a:buClr>
              <a:buSzPts val="2400"/>
              <a:buFont typeface="Roboto Black"/>
              <a:buNone/>
              <a:defRPr b="0" sz="2400">
                <a:solidFill>
                  <a:srgbClr val="48FFD5"/>
                </a:solidFill>
                <a:latin typeface="Roboto Black"/>
                <a:ea typeface="Roboto Black"/>
                <a:cs typeface="Roboto Black"/>
                <a:sym typeface="Roboto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8FFD5"/>
              </a:buClr>
              <a:buSzPts val="2400"/>
              <a:buFont typeface="Roboto Black"/>
              <a:buNone/>
              <a:defRPr b="0" sz="2400">
                <a:solidFill>
                  <a:srgbClr val="48FFD5"/>
                </a:solidFill>
                <a:latin typeface="Roboto Black"/>
                <a:ea typeface="Roboto Black"/>
                <a:cs typeface="Roboto Black"/>
                <a:sym typeface="Roboto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8FFD5"/>
              </a:buClr>
              <a:buSzPts val="2400"/>
              <a:buFont typeface="Roboto Black"/>
              <a:buNone/>
              <a:defRPr b="0" sz="2400">
                <a:solidFill>
                  <a:srgbClr val="48FFD5"/>
                </a:solidFill>
                <a:latin typeface="Roboto Black"/>
                <a:ea typeface="Roboto Black"/>
                <a:cs typeface="Roboto Black"/>
                <a:sym typeface="Roboto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8FFD5"/>
              </a:buClr>
              <a:buSzPts val="2400"/>
              <a:buFont typeface="Roboto Black"/>
              <a:buNone/>
              <a:defRPr b="0" sz="2400">
                <a:solidFill>
                  <a:srgbClr val="48FFD5"/>
                </a:solidFill>
                <a:latin typeface="Roboto Black"/>
                <a:ea typeface="Roboto Black"/>
                <a:cs typeface="Roboto Black"/>
                <a:sym typeface="Roboto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8FFD5"/>
              </a:buClr>
              <a:buSzPts val="2400"/>
              <a:buFont typeface="Roboto Black"/>
              <a:buNone/>
              <a:defRPr b="0" sz="2400">
                <a:solidFill>
                  <a:srgbClr val="48FFD5"/>
                </a:solidFill>
                <a:latin typeface="Roboto Black"/>
                <a:ea typeface="Roboto Black"/>
                <a:cs typeface="Roboto Black"/>
                <a:sym typeface="Roboto Black"/>
              </a:defRPr>
            </a:lvl9pPr>
          </a:lstStyle>
          <a:p>
            <a:r>
              <a:t>xx%</a:t>
            </a:r>
          </a:p>
        </p:txBody>
      </p:sp>
      <p:sp>
        <p:nvSpPr>
          <p:cNvPr id="21" name="Google Shape;21;p3"/>
          <p:cNvSpPr txBox="1"/>
          <p:nvPr>
            <p:ph idx="9" type="subTitle"/>
          </p:nvPr>
        </p:nvSpPr>
        <p:spPr>
          <a:xfrm>
            <a:off x="725750" y="3046600"/>
            <a:ext cx="2010000" cy="50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8FFD5"/>
              </a:buClr>
              <a:buSzPts val="900"/>
              <a:buNone/>
              <a:defRPr sz="900">
                <a:solidFill>
                  <a:srgbClr val="48FFD5"/>
                </a:solidFill>
              </a:defRPr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8FFD5"/>
              </a:buClr>
              <a:buSzPts val="900"/>
              <a:buNone/>
              <a:defRPr sz="900">
                <a:solidFill>
                  <a:srgbClr val="48FFD5"/>
                </a:solidFill>
              </a:defRPr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8FFD5"/>
              </a:buClr>
              <a:buSzPts val="900"/>
              <a:buNone/>
              <a:defRPr sz="900">
                <a:solidFill>
                  <a:srgbClr val="48FFD5"/>
                </a:solidFill>
              </a:defRPr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8FFD5"/>
              </a:buClr>
              <a:buSzPts val="900"/>
              <a:buNone/>
              <a:defRPr sz="900">
                <a:solidFill>
                  <a:srgbClr val="48FFD5"/>
                </a:solidFill>
              </a:defRPr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8FFD5"/>
              </a:buClr>
              <a:buSzPts val="900"/>
              <a:buNone/>
              <a:defRPr sz="900">
                <a:solidFill>
                  <a:srgbClr val="48FFD5"/>
                </a:solidFill>
              </a:defRPr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8FFD5"/>
              </a:buClr>
              <a:buSzPts val="900"/>
              <a:buNone/>
              <a:defRPr sz="900">
                <a:solidFill>
                  <a:srgbClr val="48FFD5"/>
                </a:solidFill>
              </a:defRPr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8FFD5"/>
              </a:buClr>
              <a:buSzPts val="900"/>
              <a:buNone/>
              <a:defRPr sz="900">
                <a:solidFill>
                  <a:srgbClr val="48FFD5"/>
                </a:solidFill>
              </a:defRPr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8FFD5"/>
              </a:buClr>
              <a:buSzPts val="900"/>
              <a:buNone/>
              <a:defRPr sz="900">
                <a:solidFill>
                  <a:srgbClr val="48FFD5"/>
                </a:solidFill>
              </a:defRPr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8FFD5"/>
              </a:buClr>
              <a:buSzPts val="900"/>
              <a:buNone/>
              <a:defRPr sz="900">
                <a:solidFill>
                  <a:srgbClr val="48FFD5"/>
                </a:solidFill>
              </a:defRPr>
            </a:lvl9pPr>
          </a:lstStyle>
          <a:p/>
        </p:txBody>
      </p:sp>
      <p:sp>
        <p:nvSpPr>
          <p:cNvPr id="22" name="Google Shape;22;p3"/>
          <p:cNvSpPr txBox="1"/>
          <p:nvPr>
            <p:ph hasCustomPrompt="1" idx="13" type="title"/>
          </p:nvPr>
        </p:nvSpPr>
        <p:spPr>
          <a:xfrm>
            <a:off x="2827575" y="2797975"/>
            <a:ext cx="1176900" cy="606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8FFD5"/>
              </a:buClr>
              <a:buSzPts val="2400"/>
              <a:buFont typeface="Roboto Black"/>
              <a:buNone/>
              <a:defRPr b="0" sz="2400">
                <a:solidFill>
                  <a:srgbClr val="48FFD5"/>
                </a:solidFill>
                <a:latin typeface="Roboto Black"/>
                <a:ea typeface="Roboto Black"/>
                <a:cs typeface="Roboto Black"/>
                <a:sym typeface="Roboto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8FFD5"/>
              </a:buClr>
              <a:buSzPts val="2400"/>
              <a:buFont typeface="Roboto Black"/>
              <a:buNone/>
              <a:defRPr b="0" sz="2400">
                <a:solidFill>
                  <a:srgbClr val="48FFD5"/>
                </a:solidFill>
                <a:latin typeface="Roboto Black"/>
                <a:ea typeface="Roboto Black"/>
                <a:cs typeface="Roboto Black"/>
                <a:sym typeface="Roboto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8FFD5"/>
              </a:buClr>
              <a:buSzPts val="2400"/>
              <a:buFont typeface="Roboto Black"/>
              <a:buNone/>
              <a:defRPr b="0" sz="2400">
                <a:solidFill>
                  <a:srgbClr val="48FFD5"/>
                </a:solidFill>
                <a:latin typeface="Roboto Black"/>
                <a:ea typeface="Roboto Black"/>
                <a:cs typeface="Roboto Black"/>
                <a:sym typeface="Roboto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8FFD5"/>
              </a:buClr>
              <a:buSzPts val="2400"/>
              <a:buFont typeface="Roboto Black"/>
              <a:buNone/>
              <a:defRPr b="0" sz="2400">
                <a:solidFill>
                  <a:srgbClr val="48FFD5"/>
                </a:solidFill>
                <a:latin typeface="Roboto Black"/>
                <a:ea typeface="Roboto Black"/>
                <a:cs typeface="Roboto Black"/>
                <a:sym typeface="Roboto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8FFD5"/>
              </a:buClr>
              <a:buSzPts val="2400"/>
              <a:buFont typeface="Roboto Black"/>
              <a:buNone/>
              <a:defRPr b="0" sz="2400">
                <a:solidFill>
                  <a:srgbClr val="48FFD5"/>
                </a:solidFill>
                <a:latin typeface="Roboto Black"/>
                <a:ea typeface="Roboto Black"/>
                <a:cs typeface="Roboto Black"/>
                <a:sym typeface="Roboto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8FFD5"/>
              </a:buClr>
              <a:buSzPts val="2400"/>
              <a:buFont typeface="Roboto Black"/>
              <a:buNone/>
              <a:defRPr b="0" sz="2400">
                <a:solidFill>
                  <a:srgbClr val="48FFD5"/>
                </a:solidFill>
                <a:latin typeface="Roboto Black"/>
                <a:ea typeface="Roboto Black"/>
                <a:cs typeface="Roboto Black"/>
                <a:sym typeface="Roboto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8FFD5"/>
              </a:buClr>
              <a:buSzPts val="2400"/>
              <a:buFont typeface="Roboto Black"/>
              <a:buNone/>
              <a:defRPr b="0" sz="2400">
                <a:solidFill>
                  <a:srgbClr val="48FFD5"/>
                </a:solidFill>
                <a:latin typeface="Roboto Black"/>
                <a:ea typeface="Roboto Black"/>
                <a:cs typeface="Roboto Black"/>
                <a:sym typeface="Roboto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8FFD5"/>
              </a:buClr>
              <a:buSzPts val="2400"/>
              <a:buFont typeface="Roboto Black"/>
              <a:buNone/>
              <a:defRPr b="0" sz="2400">
                <a:solidFill>
                  <a:srgbClr val="48FFD5"/>
                </a:solidFill>
                <a:latin typeface="Roboto Black"/>
                <a:ea typeface="Roboto Black"/>
                <a:cs typeface="Roboto Black"/>
                <a:sym typeface="Roboto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8FFD5"/>
              </a:buClr>
              <a:buSzPts val="2400"/>
              <a:buFont typeface="Roboto Black"/>
              <a:buNone/>
              <a:defRPr b="0" sz="2400">
                <a:solidFill>
                  <a:srgbClr val="48FFD5"/>
                </a:solidFill>
                <a:latin typeface="Roboto Black"/>
                <a:ea typeface="Roboto Black"/>
                <a:cs typeface="Roboto Black"/>
                <a:sym typeface="Roboto Black"/>
              </a:defRPr>
            </a:lvl9pPr>
          </a:lstStyle>
          <a:p>
            <a:r>
              <a:t>xx%</a:t>
            </a:r>
          </a:p>
        </p:txBody>
      </p:sp>
      <p:sp>
        <p:nvSpPr>
          <p:cNvPr id="23" name="Google Shape;23;p3"/>
          <p:cNvSpPr txBox="1"/>
          <p:nvPr>
            <p:ph idx="14" type="subTitle"/>
          </p:nvPr>
        </p:nvSpPr>
        <p:spPr>
          <a:xfrm>
            <a:off x="725750" y="3935450"/>
            <a:ext cx="2010000" cy="50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8FFD5"/>
              </a:buClr>
              <a:buSzPts val="900"/>
              <a:buNone/>
              <a:defRPr sz="900">
                <a:solidFill>
                  <a:srgbClr val="48FFD5"/>
                </a:solidFill>
              </a:defRPr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8FFD5"/>
              </a:buClr>
              <a:buSzPts val="900"/>
              <a:buNone/>
              <a:defRPr sz="900">
                <a:solidFill>
                  <a:srgbClr val="48FFD5"/>
                </a:solidFill>
              </a:defRPr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8FFD5"/>
              </a:buClr>
              <a:buSzPts val="900"/>
              <a:buNone/>
              <a:defRPr sz="900">
                <a:solidFill>
                  <a:srgbClr val="48FFD5"/>
                </a:solidFill>
              </a:defRPr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8FFD5"/>
              </a:buClr>
              <a:buSzPts val="900"/>
              <a:buNone/>
              <a:defRPr sz="900">
                <a:solidFill>
                  <a:srgbClr val="48FFD5"/>
                </a:solidFill>
              </a:defRPr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8FFD5"/>
              </a:buClr>
              <a:buSzPts val="900"/>
              <a:buNone/>
              <a:defRPr sz="900">
                <a:solidFill>
                  <a:srgbClr val="48FFD5"/>
                </a:solidFill>
              </a:defRPr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8FFD5"/>
              </a:buClr>
              <a:buSzPts val="900"/>
              <a:buNone/>
              <a:defRPr sz="900">
                <a:solidFill>
                  <a:srgbClr val="48FFD5"/>
                </a:solidFill>
              </a:defRPr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8FFD5"/>
              </a:buClr>
              <a:buSzPts val="900"/>
              <a:buNone/>
              <a:defRPr sz="900">
                <a:solidFill>
                  <a:srgbClr val="48FFD5"/>
                </a:solidFill>
              </a:defRPr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8FFD5"/>
              </a:buClr>
              <a:buSzPts val="900"/>
              <a:buNone/>
              <a:defRPr sz="900">
                <a:solidFill>
                  <a:srgbClr val="48FFD5"/>
                </a:solidFill>
              </a:defRPr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8FFD5"/>
              </a:buClr>
              <a:buSzPts val="900"/>
              <a:buNone/>
              <a:defRPr sz="900">
                <a:solidFill>
                  <a:srgbClr val="48FFD5"/>
                </a:solidFill>
              </a:defRPr>
            </a:lvl9pPr>
          </a:lstStyle>
          <a:p/>
        </p:txBody>
      </p:sp>
      <p:sp>
        <p:nvSpPr>
          <p:cNvPr id="24" name="Google Shape;24;p3"/>
          <p:cNvSpPr txBox="1"/>
          <p:nvPr>
            <p:ph hasCustomPrompt="1" idx="15" type="title"/>
          </p:nvPr>
        </p:nvSpPr>
        <p:spPr>
          <a:xfrm>
            <a:off x="2827575" y="3694700"/>
            <a:ext cx="1176900" cy="606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8FFD5"/>
              </a:buClr>
              <a:buSzPts val="2400"/>
              <a:buFont typeface="Roboto Black"/>
              <a:buNone/>
              <a:defRPr b="0" sz="2400">
                <a:solidFill>
                  <a:srgbClr val="48FFD5"/>
                </a:solidFill>
                <a:latin typeface="Roboto Black"/>
                <a:ea typeface="Roboto Black"/>
                <a:cs typeface="Roboto Black"/>
                <a:sym typeface="Roboto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8FFD5"/>
              </a:buClr>
              <a:buSzPts val="2400"/>
              <a:buFont typeface="Roboto Black"/>
              <a:buNone/>
              <a:defRPr b="0" sz="2400">
                <a:solidFill>
                  <a:srgbClr val="48FFD5"/>
                </a:solidFill>
                <a:latin typeface="Roboto Black"/>
                <a:ea typeface="Roboto Black"/>
                <a:cs typeface="Roboto Black"/>
                <a:sym typeface="Roboto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8FFD5"/>
              </a:buClr>
              <a:buSzPts val="2400"/>
              <a:buFont typeface="Roboto Black"/>
              <a:buNone/>
              <a:defRPr b="0" sz="2400">
                <a:solidFill>
                  <a:srgbClr val="48FFD5"/>
                </a:solidFill>
                <a:latin typeface="Roboto Black"/>
                <a:ea typeface="Roboto Black"/>
                <a:cs typeface="Roboto Black"/>
                <a:sym typeface="Roboto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8FFD5"/>
              </a:buClr>
              <a:buSzPts val="2400"/>
              <a:buFont typeface="Roboto Black"/>
              <a:buNone/>
              <a:defRPr b="0" sz="2400">
                <a:solidFill>
                  <a:srgbClr val="48FFD5"/>
                </a:solidFill>
                <a:latin typeface="Roboto Black"/>
                <a:ea typeface="Roboto Black"/>
                <a:cs typeface="Roboto Black"/>
                <a:sym typeface="Roboto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8FFD5"/>
              </a:buClr>
              <a:buSzPts val="2400"/>
              <a:buFont typeface="Roboto Black"/>
              <a:buNone/>
              <a:defRPr b="0" sz="2400">
                <a:solidFill>
                  <a:srgbClr val="48FFD5"/>
                </a:solidFill>
                <a:latin typeface="Roboto Black"/>
                <a:ea typeface="Roboto Black"/>
                <a:cs typeface="Roboto Black"/>
                <a:sym typeface="Roboto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8FFD5"/>
              </a:buClr>
              <a:buSzPts val="2400"/>
              <a:buFont typeface="Roboto Black"/>
              <a:buNone/>
              <a:defRPr b="0" sz="2400">
                <a:solidFill>
                  <a:srgbClr val="48FFD5"/>
                </a:solidFill>
                <a:latin typeface="Roboto Black"/>
                <a:ea typeface="Roboto Black"/>
                <a:cs typeface="Roboto Black"/>
                <a:sym typeface="Roboto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8FFD5"/>
              </a:buClr>
              <a:buSzPts val="2400"/>
              <a:buFont typeface="Roboto Black"/>
              <a:buNone/>
              <a:defRPr b="0" sz="2400">
                <a:solidFill>
                  <a:srgbClr val="48FFD5"/>
                </a:solidFill>
                <a:latin typeface="Roboto Black"/>
                <a:ea typeface="Roboto Black"/>
                <a:cs typeface="Roboto Black"/>
                <a:sym typeface="Roboto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8FFD5"/>
              </a:buClr>
              <a:buSzPts val="2400"/>
              <a:buFont typeface="Roboto Black"/>
              <a:buNone/>
              <a:defRPr b="0" sz="2400">
                <a:solidFill>
                  <a:srgbClr val="48FFD5"/>
                </a:solidFill>
                <a:latin typeface="Roboto Black"/>
                <a:ea typeface="Roboto Black"/>
                <a:cs typeface="Roboto Black"/>
                <a:sym typeface="Roboto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8FFD5"/>
              </a:buClr>
              <a:buSzPts val="2400"/>
              <a:buFont typeface="Roboto Black"/>
              <a:buNone/>
              <a:defRPr b="0" sz="2400">
                <a:solidFill>
                  <a:srgbClr val="48FFD5"/>
                </a:solidFill>
                <a:latin typeface="Roboto Black"/>
                <a:ea typeface="Roboto Black"/>
                <a:cs typeface="Roboto Black"/>
                <a:sym typeface="Roboto Black"/>
              </a:defRPr>
            </a:lvl9pPr>
          </a:lstStyle>
          <a:p>
            <a:r>
              <a:t>xx%</a:t>
            </a:r>
          </a:p>
        </p:txBody>
      </p:sp>
      <p:sp>
        <p:nvSpPr>
          <p:cNvPr id="25" name="Google Shape;25;p3"/>
          <p:cNvSpPr txBox="1"/>
          <p:nvPr>
            <p:ph idx="16" type="ctrTitle"/>
          </p:nvPr>
        </p:nvSpPr>
        <p:spPr>
          <a:xfrm>
            <a:off x="643488" y="2050763"/>
            <a:ext cx="2076000" cy="196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 Black"/>
              <a:buNone/>
              <a:defRPr b="0" sz="12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 Black"/>
              <a:buNone/>
              <a:defRPr b="0" sz="12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 Black"/>
              <a:buNone/>
              <a:defRPr b="0" sz="12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 Black"/>
              <a:buNone/>
              <a:defRPr b="0" sz="12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 Black"/>
              <a:buNone/>
              <a:defRPr b="0" sz="12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 Black"/>
              <a:buNone/>
              <a:defRPr b="0" sz="12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 Black"/>
              <a:buNone/>
              <a:defRPr b="0" sz="12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 Black"/>
              <a:buNone/>
              <a:defRPr b="0" sz="12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 Black"/>
              <a:buNone/>
              <a:defRPr b="0" sz="12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defRPr>
            </a:lvl9pPr>
          </a:lstStyle>
          <a:p/>
        </p:txBody>
      </p:sp>
      <p:sp>
        <p:nvSpPr>
          <p:cNvPr id="26" name="Google Shape;26;p3"/>
          <p:cNvSpPr txBox="1"/>
          <p:nvPr>
            <p:ph idx="17" type="ctrTitle"/>
          </p:nvPr>
        </p:nvSpPr>
        <p:spPr>
          <a:xfrm>
            <a:off x="643488" y="2974963"/>
            <a:ext cx="2076000" cy="196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 Black"/>
              <a:buNone/>
              <a:defRPr b="0" sz="12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 Black"/>
              <a:buNone/>
              <a:defRPr b="0" sz="12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 Black"/>
              <a:buNone/>
              <a:defRPr b="0" sz="12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 Black"/>
              <a:buNone/>
              <a:defRPr b="0" sz="12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 Black"/>
              <a:buNone/>
              <a:defRPr b="0" sz="12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 Black"/>
              <a:buNone/>
              <a:defRPr b="0" sz="12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 Black"/>
              <a:buNone/>
              <a:defRPr b="0" sz="12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 Black"/>
              <a:buNone/>
              <a:defRPr b="0" sz="12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 Black"/>
              <a:buNone/>
              <a:defRPr b="0" sz="12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defRPr>
            </a:lvl9pPr>
          </a:lstStyle>
          <a:p/>
        </p:txBody>
      </p:sp>
      <p:sp>
        <p:nvSpPr>
          <p:cNvPr id="27" name="Google Shape;27;p3"/>
          <p:cNvSpPr txBox="1"/>
          <p:nvPr>
            <p:ph idx="18" type="ctrTitle"/>
          </p:nvPr>
        </p:nvSpPr>
        <p:spPr>
          <a:xfrm>
            <a:off x="643488" y="3863900"/>
            <a:ext cx="2076000" cy="196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 Black"/>
              <a:buNone/>
              <a:defRPr b="0" sz="12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 Black"/>
              <a:buNone/>
              <a:defRPr b="0" sz="12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 Black"/>
              <a:buNone/>
              <a:defRPr b="0" sz="12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 Black"/>
              <a:buNone/>
              <a:defRPr b="0" sz="12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 Black"/>
              <a:buNone/>
              <a:defRPr b="0" sz="12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 Black"/>
              <a:buNone/>
              <a:defRPr b="0" sz="12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 Black"/>
              <a:buNone/>
              <a:defRPr b="0" sz="12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 Black"/>
              <a:buNone/>
              <a:defRPr b="0" sz="12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 Black"/>
              <a:buNone/>
              <a:defRPr b="0" sz="12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defRPr>
            </a:lvl9pPr>
          </a:lstStyle>
          <a:p/>
        </p:txBody>
      </p:sp>
      <p:sp>
        <p:nvSpPr>
          <p:cNvPr id="28" name="Google Shape;28;p3"/>
          <p:cNvSpPr txBox="1"/>
          <p:nvPr>
            <p:ph idx="19" type="ctrTitle"/>
          </p:nvPr>
        </p:nvSpPr>
        <p:spPr>
          <a:xfrm>
            <a:off x="6424513" y="2050763"/>
            <a:ext cx="2076000" cy="196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 Black"/>
              <a:buNone/>
              <a:defRPr b="0" sz="12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 Black"/>
              <a:buNone/>
              <a:defRPr b="0" sz="12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 Black"/>
              <a:buNone/>
              <a:defRPr b="0" sz="12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 Black"/>
              <a:buNone/>
              <a:defRPr b="0" sz="12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 Black"/>
              <a:buNone/>
              <a:defRPr b="0" sz="12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 Black"/>
              <a:buNone/>
              <a:defRPr b="0" sz="12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 Black"/>
              <a:buNone/>
              <a:defRPr b="0" sz="12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 Black"/>
              <a:buNone/>
              <a:defRPr b="0" sz="12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 Black"/>
              <a:buNone/>
              <a:defRPr b="0" sz="12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defRPr>
            </a:lvl9pPr>
          </a:lstStyle>
          <a:p/>
        </p:txBody>
      </p:sp>
      <p:sp>
        <p:nvSpPr>
          <p:cNvPr id="29" name="Google Shape;29;p3"/>
          <p:cNvSpPr txBox="1"/>
          <p:nvPr>
            <p:ph idx="20" type="ctrTitle"/>
          </p:nvPr>
        </p:nvSpPr>
        <p:spPr>
          <a:xfrm>
            <a:off x="6424513" y="2974963"/>
            <a:ext cx="2076000" cy="196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 Black"/>
              <a:buNone/>
              <a:defRPr b="0" sz="12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 Black"/>
              <a:buNone/>
              <a:defRPr b="0" sz="12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 Black"/>
              <a:buNone/>
              <a:defRPr b="0" sz="12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 Black"/>
              <a:buNone/>
              <a:defRPr b="0" sz="12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 Black"/>
              <a:buNone/>
              <a:defRPr b="0" sz="12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 Black"/>
              <a:buNone/>
              <a:defRPr b="0" sz="12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 Black"/>
              <a:buNone/>
              <a:defRPr b="0" sz="12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 Black"/>
              <a:buNone/>
              <a:defRPr b="0" sz="12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 Black"/>
              <a:buNone/>
              <a:defRPr b="0" sz="12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defRPr>
            </a:lvl9pPr>
          </a:lstStyle>
          <a:p/>
        </p:txBody>
      </p:sp>
      <p:sp>
        <p:nvSpPr>
          <p:cNvPr id="30" name="Google Shape;30;p3"/>
          <p:cNvSpPr txBox="1"/>
          <p:nvPr>
            <p:ph idx="21" type="ctrTitle"/>
          </p:nvPr>
        </p:nvSpPr>
        <p:spPr>
          <a:xfrm>
            <a:off x="6424513" y="3863900"/>
            <a:ext cx="2076000" cy="196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 Black"/>
              <a:buNone/>
              <a:defRPr b="0" sz="12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 Black"/>
              <a:buNone/>
              <a:defRPr b="0" sz="12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 Black"/>
              <a:buNone/>
              <a:defRPr b="0" sz="12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 Black"/>
              <a:buNone/>
              <a:defRPr b="0" sz="12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 Black"/>
              <a:buNone/>
              <a:defRPr b="0" sz="12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 Black"/>
              <a:buNone/>
              <a:defRPr b="0" sz="12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 Black"/>
              <a:buNone/>
              <a:defRPr b="0" sz="12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 Black"/>
              <a:buNone/>
              <a:defRPr b="0" sz="12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 Black"/>
              <a:buNone/>
              <a:defRPr b="0" sz="12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TEXT + IMAGE">
  <p:cSld name="TITLE_2">
    <p:bg>
      <p:bgPr>
        <a:gradFill>
          <a:gsLst>
            <a:gs pos="0">
              <a:srgbClr val="052643"/>
            </a:gs>
            <a:gs pos="100000">
              <a:srgbClr val="041523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4"/>
          <p:cNvSpPr txBox="1"/>
          <p:nvPr>
            <p:ph type="ctrTitle"/>
          </p:nvPr>
        </p:nvSpPr>
        <p:spPr>
          <a:xfrm>
            <a:off x="4893700" y="1737500"/>
            <a:ext cx="3530400" cy="606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Roboto Black"/>
              <a:buNone/>
              <a:defRPr b="0" sz="36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33" name="Google Shape;33;p4"/>
          <p:cNvSpPr txBox="1"/>
          <p:nvPr>
            <p:ph idx="1" type="subTitle"/>
          </p:nvPr>
        </p:nvSpPr>
        <p:spPr>
          <a:xfrm>
            <a:off x="4893700" y="2746375"/>
            <a:ext cx="3457500" cy="142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 sz="1100">
                <a:solidFill>
                  <a:srgbClr val="FFFFFF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 Mono Regular"/>
              <a:buNone/>
              <a:defRPr sz="1200">
                <a:solidFill>
                  <a:srgbClr val="FFFFFF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 Mono Regular"/>
              <a:buNone/>
              <a:defRPr sz="1200">
                <a:solidFill>
                  <a:srgbClr val="FFFFFF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 Mono Regular"/>
              <a:buNone/>
              <a:defRPr sz="1200">
                <a:solidFill>
                  <a:srgbClr val="FFFFFF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 Mono Regular"/>
              <a:buNone/>
              <a:defRPr sz="1200">
                <a:solidFill>
                  <a:srgbClr val="FFFFFF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 Mono Regular"/>
              <a:buNone/>
              <a:defRPr sz="1200">
                <a:solidFill>
                  <a:srgbClr val="FFFFFF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 Mono Regular"/>
              <a:buNone/>
              <a:defRPr sz="1200">
                <a:solidFill>
                  <a:srgbClr val="FFFFFF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 Mono Regular"/>
              <a:buNone/>
              <a:defRPr sz="1200">
                <a:solidFill>
                  <a:srgbClr val="FFFFFF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 Mono Regular"/>
              <a:buNone/>
              <a:defRPr sz="1200">
                <a:solidFill>
                  <a:srgbClr val="FFFFFF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REE COLUMNS">
  <p:cSld name="TITLE_1_1">
    <p:bg>
      <p:bgPr>
        <a:gradFill>
          <a:gsLst>
            <a:gs pos="0">
              <a:srgbClr val="052643"/>
            </a:gs>
            <a:gs pos="100000">
              <a:srgbClr val="041523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5"/>
          <p:cNvSpPr txBox="1"/>
          <p:nvPr>
            <p:ph idx="1" type="subTitle"/>
          </p:nvPr>
        </p:nvSpPr>
        <p:spPr>
          <a:xfrm>
            <a:off x="819931" y="3340125"/>
            <a:ext cx="1889400" cy="50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 sz="1100">
                <a:solidFill>
                  <a:srgbClr val="FFFFFF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 sz="1100">
                <a:solidFill>
                  <a:srgbClr val="FFFFF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 sz="1100">
                <a:solidFill>
                  <a:srgbClr val="FFFFF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 sz="1100">
                <a:solidFill>
                  <a:srgbClr val="FFFFF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 sz="1100">
                <a:solidFill>
                  <a:srgbClr val="FFFFF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 sz="1100">
                <a:solidFill>
                  <a:srgbClr val="FFFFF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 sz="1100">
                <a:solidFill>
                  <a:srgbClr val="FFFFF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 sz="1100">
                <a:solidFill>
                  <a:srgbClr val="FFFFF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 sz="11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36" name="Google Shape;36;p5"/>
          <p:cNvSpPr txBox="1"/>
          <p:nvPr>
            <p:ph idx="2" type="subTitle"/>
          </p:nvPr>
        </p:nvSpPr>
        <p:spPr>
          <a:xfrm>
            <a:off x="6434656" y="3340125"/>
            <a:ext cx="1889400" cy="50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 sz="1100">
                <a:solidFill>
                  <a:srgbClr val="FFFFFF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 sz="1100">
                <a:solidFill>
                  <a:srgbClr val="FFFFF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 sz="1100">
                <a:solidFill>
                  <a:srgbClr val="FFFFF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 sz="1100">
                <a:solidFill>
                  <a:srgbClr val="FFFFF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 sz="1100">
                <a:solidFill>
                  <a:srgbClr val="FFFFF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 sz="1100">
                <a:solidFill>
                  <a:srgbClr val="FFFFF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 sz="1100">
                <a:solidFill>
                  <a:srgbClr val="FFFFF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 sz="1100">
                <a:solidFill>
                  <a:srgbClr val="FFFFF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 sz="11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37" name="Google Shape;37;p5"/>
          <p:cNvSpPr txBox="1"/>
          <p:nvPr>
            <p:ph idx="3" type="subTitle"/>
          </p:nvPr>
        </p:nvSpPr>
        <p:spPr>
          <a:xfrm>
            <a:off x="3633931" y="3340125"/>
            <a:ext cx="1889400" cy="50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 sz="1100">
                <a:solidFill>
                  <a:srgbClr val="FFFFFF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 sz="1100">
                <a:solidFill>
                  <a:srgbClr val="FFFFF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 sz="1100">
                <a:solidFill>
                  <a:srgbClr val="FFFFF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 sz="1100">
                <a:solidFill>
                  <a:srgbClr val="FFFFF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 sz="1100">
                <a:solidFill>
                  <a:srgbClr val="FFFFF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 sz="1100">
                <a:solidFill>
                  <a:srgbClr val="FFFFF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 sz="1100">
                <a:solidFill>
                  <a:srgbClr val="FFFFF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 sz="1100">
                <a:solidFill>
                  <a:srgbClr val="FFFFF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 sz="11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38" name="Google Shape;38;p5"/>
          <p:cNvSpPr txBox="1"/>
          <p:nvPr>
            <p:ph type="ctrTitle"/>
          </p:nvPr>
        </p:nvSpPr>
        <p:spPr>
          <a:xfrm>
            <a:off x="726631" y="3274550"/>
            <a:ext cx="2076000" cy="196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 Black"/>
              <a:buNone/>
              <a:defRPr b="0" sz="12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 Black"/>
              <a:buNone/>
              <a:defRPr b="0" sz="12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 Black"/>
              <a:buNone/>
              <a:defRPr b="0" sz="12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 Black"/>
              <a:buNone/>
              <a:defRPr b="0" sz="12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 Black"/>
              <a:buNone/>
              <a:defRPr b="0" sz="12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 Black"/>
              <a:buNone/>
              <a:defRPr b="0" sz="12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 Black"/>
              <a:buNone/>
              <a:defRPr b="0" sz="12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 Black"/>
              <a:buNone/>
              <a:defRPr b="0" sz="12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 Black"/>
              <a:buNone/>
              <a:defRPr b="0" sz="12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defRPr>
            </a:lvl9pPr>
          </a:lstStyle>
          <a:p/>
        </p:txBody>
      </p:sp>
      <p:sp>
        <p:nvSpPr>
          <p:cNvPr id="39" name="Google Shape;39;p5"/>
          <p:cNvSpPr txBox="1"/>
          <p:nvPr>
            <p:ph idx="4" type="ctrTitle"/>
          </p:nvPr>
        </p:nvSpPr>
        <p:spPr>
          <a:xfrm>
            <a:off x="6341356" y="3274550"/>
            <a:ext cx="2076000" cy="196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 Black"/>
              <a:buNone/>
              <a:defRPr b="0" sz="12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 Black"/>
              <a:buNone/>
              <a:defRPr b="0" sz="12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 Black"/>
              <a:buNone/>
              <a:defRPr b="0" sz="12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 Black"/>
              <a:buNone/>
              <a:defRPr b="0" sz="12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 Black"/>
              <a:buNone/>
              <a:defRPr b="0" sz="12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 Black"/>
              <a:buNone/>
              <a:defRPr b="0" sz="12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 Black"/>
              <a:buNone/>
              <a:defRPr b="0" sz="12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 Black"/>
              <a:buNone/>
              <a:defRPr b="0" sz="12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 Black"/>
              <a:buNone/>
              <a:defRPr b="0" sz="12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defRPr>
            </a:lvl9pPr>
          </a:lstStyle>
          <a:p/>
        </p:txBody>
      </p:sp>
      <p:sp>
        <p:nvSpPr>
          <p:cNvPr id="40" name="Google Shape;40;p5"/>
          <p:cNvSpPr txBox="1"/>
          <p:nvPr>
            <p:ph idx="5" type="ctrTitle"/>
          </p:nvPr>
        </p:nvSpPr>
        <p:spPr>
          <a:xfrm>
            <a:off x="3540631" y="3274550"/>
            <a:ext cx="2076000" cy="196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 Black"/>
              <a:buNone/>
              <a:defRPr b="0" sz="12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 Black"/>
              <a:buNone/>
              <a:defRPr b="0" sz="12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 Black"/>
              <a:buNone/>
              <a:defRPr b="0" sz="12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 Black"/>
              <a:buNone/>
              <a:defRPr b="0" sz="12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 Black"/>
              <a:buNone/>
              <a:defRPr b="0" sz="12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 Black"/>
              <a:buNone/>
              <a:defRPr b="0" sz="12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 Black"/>
              <a:buNone/>
              <a:defRPr b="0" sz="12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 Black"/>
              <a:buNone/>
              <a:defRPr b="0" sz="12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 Black"/>
              <a:buNone/>
              <a:defRPr b="0" sz="12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defRPr>
            </a:lvl9pPr>
          </a:lstStyle>
          <a:p/>
        </p:txBody>
      </p:sp>
      <p:sp>
        <p:nvSpPr>
          <p:cNvPr id="41" name="Google Shape;41;p5"/>
          <p:cNvSpPr txBox="1"/>
          <p:nvPr>
            <p:ph idx="6" type="ctrTitle"/>
          </p:nvPr>
        </p:nvSpPr>
        <p:spPr>
          <a:xfrm>
            <a:off x="311700" y="644550"/>
            <a:ext cx="8520600" cy="606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Roboto Black"/>
              <a:buNone/>
              <a:defRPr b="0" sz="3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TITLE_2_1">
    <p:bg>
      <p:bgPr>
        <a:gradFill>
          <a:gsLst>
            <a:gs pos="0">
              <a:srgbClr val="052643"/>
            </a:gs>
            <a:gs pos="100000">
              <a:srgbClr val="041523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6"/>
          <p:cNvSpPr/>
          <p:nvPr/>
        </p:nvSpPr>
        <p:spPr>
          <a:xfrm>
            <a:off x="2080188" y="1291650"/>
            <a:ext cx="4910700" cy="256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" name="Google Shape;44;p6"/>
          <p:cNvSpPr txBox="1"/>
          <p:nvPr>
            <p:ph type="ctrTitle"/>
          </p:nvPr>
        </p:nvSpPr>
        <p:spPr>
          <a:xfrm>
            <a:off x="2770350" y="1558300"/>
            <a:ext cx="3530400" cy="1940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0E2A47"/>
              </a:buClr>
              <a:buSzPts val="1200"/>
              <a:buNone/>
              <a:defRPr sz="1200">
                <a:solidFill>
                  <a:srgbClr val="0E2A47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0E2A47"/>
              </a:buClr>
              <a:buSzPts val="5200"/>
              <a:buNone/>
              <a:defRPr sz="5200">
                <a:solidFill>
                  <a:srgbClr val="0E2A47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0E2A47"/>
              </a:buClr>
              <a:buSzPts val="5200"/>
              <a:buNone/>
              <a:defRPr sz="5200">
                <a:solidFill>
                  <a:srgbClr val="0E2A47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0E2A47"/>
              </a:buClr>
              <a:buSzPts val="5200"/>
              <a:buNone/>
              <a:defRPr sz="5200">
                <a:solidFill>
                  <a:srgbClr val="0E2A47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0E2A47"/>
              </a:buClr>
              <a:buSzPts val="5200"/>
              <a:buNone/>
              <a:defRPr sz="5200">
                <a:solidFill>
                  <a:srgbClr val="0E2A47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0E2A47"/>
              </a:buClr>
              <a:buSzPts val="5200"/>
              <a:buNone/>
              <a:defRPr sz="5200">
                <a:solidFill>
                  <a:srgbClr val="0E2A47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0E2A47"/>
              </a:buClr>
              <a:buSzPts val="5200"/>
              <a:buNone/>
              <a:defRPr sz="5200">
                <a:solidFill>
                  <a:srgbClr val="0E2A47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0E2A47"/>
              </a:buClr>
              <a:buSzPts val="5200"/>
              <a:buNone/>
              <a:defRPr sz="5200">
                <a:solidFill>
                  <a:srgbClr val="0E2A47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0E2A47"/>
              </a:buClr>
              <a:buSzPts val="5200"/>
              <a:buNone/>
              <a:defRPr sz="5200">
                <a:solidFill>
                  <a:srgbClr val="0E2A47"/>
                </a:solidFill>
              </a:defRPr>
            </a:lvl9pPr>
          </a:lstStyle>
          <a:p/>
        </p:txBody>
      </p:sp>
      <p:sp>
        <p:nvSpPr>
          <p:cNvPr id="45" name="Google Shape;45;p6"/>
          <p:cNvSpPr txBox="1"/>
          <p:nvPr>
            <p:ph idx="1" type="subTitle"/>
          </p:nvPr>
        </p:nvSpPr>
        <p:spPr>
          <a:xfrm>
            <a:off x="2806800" y="1757550"/>
            <a:ext cx="3457500" cy="142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A47"/>
              </a:buClr>
              <a:buSzPts val="1800"/>
              <a:buNone/>
              <a:defRPr>
                <a:solidFill>
                  <a:srgbClr val="0E2A47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A47"/>
              </a:buClr>
              <a:buSzPts val="1200"/>
              <a:buNone/>
              <a:defRPr sz="1200">
                <a:solidFill>
                  <a:srgbClr val="0E2A47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A47"/>
              </a:buClr>
              <a:buSzPts val="1200"/>
              <a:buFont typeface="Didact Gothic"/>
              <a:buNone/>
              <a:defRPr sz="1200">
                <a:solidFill>
                  <a:srgbClr val="0E2A47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A47"/>
              </a:buClr>
              <a:buSzPts val="1200"/>
              <a:buFont typeface="Didact Gothic"/>
              <a:buNone/>
              <a:defRPr sz="1200">
                <a:solidFill>
                  <a:srgbClr val="0E2A47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A47"/>
              </a:buClr>
              <a:buSzPts val="1200"/>
              <a:buFont typeface="Didact Gothic"/>
              <a:buNone/>
              <a:defRPr sz="1200">
                <a:solidFill>
                  <a:srgbClr val="0E2A47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A47"/>
              </a:buClr>
              <a:buSzPts val="1200"/>
              <a:buFont typeface="Didact Gothic"/>
              <a:buNone/>
              <a:defRPr sz="1200">
                <a:solidFill>
                  <a:srgbClr val="0E2A47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A47"/>
              </a:buClr>
              <a:buSzPts val="1200"/>
              <a:buFont typeface="Didact Gothic"/>
              <a:buNone/>
              <a:defRPr sz="1200">
                <a:solidFill>
                  <a:srgbClr val="0E2A47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A47"/>
              </a:buClr>
              <a:buSzPts val="1200"/>
              <a:buFont typeface="Didact Gothic"/>
              <a:buNone/>
              <a:defRPr sz="1200">
                <a:solidFill>
                  <a:srgbClr val="0E2A47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A47"/>
              </a:buClr>
              <a:buSzPts val="1200"/>
              <a:buFont typeface="Didact Gothic"/>
              <a:buNone/>
              <a:defRPr sz="1200">
                <a:solidFill>
                  <a:srgbClr val="0E2A47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REE COLUMNS 1">
  <p:cSld name="TITLE_1_1_1">
    <p:bg>
      <p:bgPr>
        <a:gradFill>
          <a:gsLst>
            <a:gs pos="0">
              <a:srgbClr val="052643"/>
            </a:gs>
            <a:gs pos="100000">
              <a:srgbClr val="041523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7"/>
          <p:cNvSpPr txBox="1"/>
          <p:nvPr>
            <p:ph type="ctrTitle"/>
          </p:nvPr>
        </p:nvSpPr>
        <p:spPr>
          <a:xfrm>
            <a:off x="1557931" y="2064013"/>
            <a:ext cx="2076000" cy="196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Roboto Black"/>
              <a:buNone/>
              <a:defRPr b="0" sz="1100">
                <a:solidFill>
                  <a:schemeClr val="accent1"/>
                </a:solidFill>
                <a:latin typeface="Roboto Black"/>
                <a:ea typeface="Roboto Black"/>
                <a:cs typeface="Roboto Black"/>
                <a:sym typeface="Roboto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Roboto Black"/>
              <a:buNone/>
              <a:defRPr b="0" sz="1100">
                <a:solidFill>
                  <a:schemeClr val="accent1"/>
                </a:solidFill>
                <a:latin typeface="Roboto Black"/>
                <a:ea typeface="Roboto Black"/>
                <a:cs typeface="Roboto Black"/>
                <a:sym typeface="Roboto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Roboto Black"/>
              <a:buNone/>
              <a:defRPr b="0" sz="1100">
                <a:solidFill>
                  <a:schemeClr val="accent1"/>
                </a:solidFill>
                <a:latin typeface="Roboto Black"/>
                <a:ea typeface="Roboto Black"/>
                <a:cs typeface="Roboto Black"/>
                <a:sym typeface="Roboto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Roboto Black"/>
              <a:buNone/>
              <a:defRPr b="0" sz="1100">
                <a:solidFill>
                  <a:schemeClr val="accent1"/>
                </a:solidFill>
                <a:latin typeface="Roboto Black"/>
                <a:ea typeface="Roboto Black"/>
                <a:cs typeface="Roboto Black"/>
                <a:sym typeface="Roboto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Roboto Black"/>
              <a:buNone/>
              <a:defRPr b="0" sz="1100">
                <a:solidFill>
                  <a:schemeClr val="accent1"/>
                </a:solidFill>
                <a:latin typeface="Roboto Black"/>
                <a:ea typeface="Roboto Black"/>
                <a:cs typeface="Roboto Black"/>
                <a:sym typeface="Roboto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Roboto Black"/>
              <a:buNone/>
              <a:defRPr b="0" sz="1100">
                <a:solidFill>
                  <a:schemeClr val="accent1"/>
                </a:solidFill>
                <a:latin typeface="Roboto Black"/>
                <a:ea typeface="Roboto Black"/>
                <a:cs typeface="Roboto Black"/>
                <a:sym typeface="Roboto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Roboto Black"/>
              <a:buNone/>
              <a:defRPr b="0" sz="1100">
                <a:solidFill>
                  <a:schemeClr val="accent1"/>
                </a:solidFill>
                <a:latin typeface="Roboto Black"/>
                <a:ea typeface="Roboto Black"/>
                <a:cs typeface="Roboto Black"/>
                <a:sym typeface="Roboto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Roboto Black"/>
              <a:buNone/>
              <a:defRPr b="0" sz="1100">
                <a:solidFill>
                  <a:schemeClr val="accent1"/>
                </a:solidFill>
                <a:latin typeface="Roboto Black"/>
                <a:ea typeface="Roboto Black"/>
                <a:cs typeface="Roboto Black"/>
                <a:sym typeface="Roboto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Roboto Black"/>
              <a:buNone/>
              <a:defRPr b="0" sz="1100">
                <a:solidFill>
                  <a:schemeClr val="accent1"/>
                </a:solidFill>
                <a:latin typeface="Roboto Black"/>
                <a:ea typeface="Roboto Black"/>
                <a:cs typeface="Roboto Black"/>
                <a:sym typeface="Roboto Black"/>
              </a:defRPr>
            </a:lvl9pPr>
          </a:lstStyle>
          <a:p/>
        </p:txBody>
      </p:sp>
      <p:sp>
        <p:nvSpPr>
          <p:cNvPr id="48" name="Google Shape;48;p7"/>
          <p:cNvSpPr txBox="1"/>
          <p:nvPr>
            <p:ph idx="2" type="ctrTitle"/>
          </p:nvPr>
        </p:nvSpPr>
        <p:spPr>
          <a:xfrm>
            <a:off x="1557931" y="3466700"/>
            <a:ext cx="2076000" cy="196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Roboto Black"/>
              <a:buNone/>
              <a:defRPr b="0" sz="1100">
                <a:solidFill>
                  <a:schemeClr val="accent1"/>
                </a:solidFill>
                <a:latin typeface="Roboto Black"/>
                <a:ea typeface="Roboto Black"/>
                <a:cs typeface="Roboto Black"/>
                <a:sym typeface="Roboto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Roboto Black"/>
              <a:buNone/>
              <a:defRPr b="0" sz="1100">
                <a:solidFill>
                  <a:schemeClr val="accent1"/>
                </a:solidFill>
                <a:latin typeface="Roboto Black"/>
                <a:ea typeface="Roboto Black"/>
                <a:cs typeface="Roboto Black"/>
                <a:sym typeface="Roboto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Roboto Black"/>
              <a:buNone/>
              <a:defRPr b="0" sz="1100">
                <a:solidFill>
                  <a:schemeClr val="accent1"/>
                </a:solidFill>
                <a:latin typeface="Roboto Black"/>
                <a:ea typeface="Roboto Black"/>
                <a:cs typeface="Roboto Black"/>
                <a:sym typeface="Roboto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Roboto Black"/>
              <a:buNone/>
              <a:defRPr b="0" sz="1100">
                <a:solidFill>
                  <a:schemeClr val="accent1"/>
                </a:solidFill>
                <a:latin typeface="Roboto Black"/>
                <a:ea typeface="Roboto Black"/>
                <a:cs typeface="Roboto Black"/>
                <a:sym typeface="Roboto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Roboto Black"/>
              <a:buNone/>
              <a:defRPr b="0" sz="1100">
                <a:solidFill>
                  <a:schemeClr val="accent1"/>
                </a:solidFill>
                <a:latin typeface="Roboto Black"/>
                <a:ea typeface="Roboto Black"/>
                <a:cs typeface="Roboto Black"/>
                <a:sym typeface="Roboto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Roboto Black"/>
              <a:buNone/>
              <a:defRPr b="0" sz="1100">
                <a:solidFill>
                  <a:schemeClr val="accent1"/>
                </a:solidFill>
                <a:latin typeface="Roboto Black"/>
                <a:ea typeface="Roboto Black"/>
                <a:cs typeface="Roboto Black"/>
                <a:sym typeface="Roboto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Roboto Black"/>
              <a:buNone/>
              <a:defRPr b="0" sz="1100">
                <a:solidFill>
                  <a:schemeClr val="accent1"/>
                </a:solidFill>
                <a:latin typeface="Roboto Black"/>
                <a:ea typeface="Roboto Black"/>
                <a:cs typeface="Roboto Black"/>
                <a:sym typeface="Roboto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Roboto Black"/>
              <a:buNone/>
              <a:defRPr b="0" sz="1100">
                <a:solidFill>
                  <a:schemeClr val="accent1"/>
                </a:solidFill>
                <a:latin typeface="Roboto Black"/>
                <a:ea typeface="Roboto Black"/>
                <a:cs typeface="Roboto Black"/>
                <a:sym typeface="Roboto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Roboto Black"/>
              <a:buNone/>
              <a:defRPr b="0" sz="1100">
                <a:solidFill>
                  <a:schemeClr val="accent1"/>
                </a:solidFill>
                <a:latin typeface="Roboto Black"/>
                <a:ea typeface="Roboto Black"/>
                <a:cs typeface="Roboto Black"/>
                <a:sym typeface="Roboto Black"/>
              </a:defRPr>
            </a:lvl9pPr>
          </a:lstStyle>
          <a:p/>
        </p:txBody>
      </p:sp>
      <p:sp>
        <p:nvSpPr>
          <p:cNvPr id="49" name="Google Shape;49;p7"/>
          <p:cNvSpPr txBox="1"/>
          <p:nvPr>
            <p:ph idx="3" type="ctrTitle"/>
          </p:nvPr>
        </p:nvSpPr>
        <p:spPr>
          <a:xfrm>
            <a:off x="1557931" y="2765356"/>
            <a:ext cx="2076000" cy="196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Roboto Black"/>
              <a:buNone/>
              <a:defRPr b="0" sz="1100">
                <a:solidFill>
                  <a:schemeClr val="accent1"/>
                </a:solidFill>
                <a:latin typeface="Roboto Black"/>
                <a:ea typeface="Roboto Black"/>
                <a:cs typeface="Roboto Black"/>
                <a:sym typeface="Roboto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Roboto Black"/>
              <a:buNone/>
              <a:defRPr b="0" sz="1100">
                <a:solidFill>
                  <a:schemeClr val="accent1"/>
                </a:solidFill>
                <a:latin typeface="Roboto Black"/>
                <a:ea typeface="Roboto Black"/>
                <a:cs typeface="Roboto Black"/>
                <a:sym typeface="Roboto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Roboto Black"/>
              <a:buNone/>
              <a:defRPr b="0" sz="1100">
                <a:solidFill>
                  <a:schemeClr val="accent1"/>
                </a:solidFill>
                <a:latin typeface="Roboto Black"/>
                <a:ea typeface="Roboto Black"/>
                <a:cs typeface="Roboto Black"/>
                <a:sym typeface="Roboto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Roboto Black"/>
              <a:buNone/>
              <a:defRPr b="0" sz="1100">
                <a:solidFill>
                  <a:schemeClr val="accent1"/>
                </a:solidFill>
                <a:latin typeface="Roboto Black"/>
                <a:ea typeface="Roboto Black"/>
                <a:cs typeface="Roboto Black"/>
                <a:sym typeface="Roboto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Roboto Black"/>
              <a:buNone/>
              <a:defRPr b="0" sz="1100">
                <a:solidFill>
                  <a:schemeClr val="accent1"/>
                </a:solidFill>
                <a:latin typeface="Roboto Black"/>
                <a:ea typeface="Roboto Black"/>
                <a:cs typeface="Roboto Black"/>
                <a:sym typeface="Roboto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Roboto Black"/>
              <a:buNone/>
              <a:defRPr b="0" sz="1100">
                <a:solidFill>
                  <a:schemeClr val="accent1"/>
                </a:solidFill>
                <a:latin typeface="Roboto Black"/>
                <a:ea typeface="Roboto Black"/>
                <a:cs typeface="Roboto Black"/>
                <a:sym typeface="Roboto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Roboto Black"/>
              <a:buNone/>
              <a:defRPr b="0" sz="1100">
                <a:solidFill>
                  <a:schemeClr val="accent1"/>
                </a:solidFill>
                <a:latin typeface="Roboto Black"/>
                <a:ea typeface="Roboto Black"/>
                <a:cs typeface="Roboto Black"/>
                <a:sym typeface="Roboto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Roboto Black"/>
              <a:buNone/>
              <a:defRPr b="0" sz="1100">
                <a:solidFill>
                  <a:schemeClr val="accent1"/>
                </a:solidFill>
                <a:latin typeface="Roboto Black"/>
                <a:ea typeface="Roboto Black"/>
                <a:cs typeface="Roboto Black"/>
                <a:sym typeface="Roboto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Roboto Black"/>
              <a:buNone/>
              <a:defRPr b="0" sz="1100">
                <a:solidFill>
                  <a:schemeClr val="accent1"/>
                </a:solidFill>
                <a:latin typeface="Roboto Black"/>
                <a:ea typeface="Roboto Black"/>
                <a:cs typeface="Roboto Black"/>
                <a:sym typeface="Roboto Black"/>
              </a:defRPr>
            </a:lvl9pPr>
          </a:lstStyle>
          <a:p/>
        </p:txBody>
      </p:sp>
      <p:sp>
        <p:nvSpPr>
          <p:cNvPr id="50" name="Google Shape;50;p7"/>
          <p:cNvSpPr txBox="1"/>
          <p:nvPr>
            <p:ph idx="4" type="ctrTitle"/>
          </p:nvPr>
        </p:nvSpPr>
        <p:spPr>
          <a:xfrm>
            <a:off x="998325" y="644550"/>
            <a:ext cx="7833900" cy="606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Roboto Black"/>
              <a:buNone/>
              <a:defRPr b="0" sz="3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8FFD5"/>
              </a:buClr>
              <a:buSzPts val="5200"/>
              <a:buNone/>
              <a:defRPr sz="5200">
                <a:solidFill>
                  <a:srgbClr val="48FFD5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8FFD5"/>
              </a:buClr>
              <a:buSzPts val="5200"/>
              <a:buNone/>
              <a:defRPr sz="5200">
                <a:solidFill>
                  <a:srgbClr val="48FFD5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8FFD5"/>
              </a:buClr>
              <a:buSzPts val="5200"/>
              <a:buNone/>
              <a:defRPr sz="5200">
                <a:solidFill>
                  <a:srgbClr val="48FFD5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8FFD5"/>
              </a:buClr>
              <a:buSzPts val="5200"/>
              <a:buNone/>
              <a:defRPr sz="5200">
                <a:solidFill>
                  <a:srgbClr val="48FFD5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8FFD5"/>
              </a:buClr>
              <a:buSzPts val="5200"/>
              <a:buNone/>
              <a:defRPr sz="5200">
                <a:solidFill>
                  <a:srgbClr val="48FFD5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8FFD5"/>
              </a:buClr>
              <a:buSzPts val="5200"/>
              <a:buNone/>
              <a:defRPr sz="5200">
                <a:solidFill>
                  <a:srgbClr val="48FFD5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8FFD5"/>
              </a:buClr>
              <a:buSzPts val="5200"/>
              <a:buNone/>
              <a:defRPr sz="5200">
                <a:solidFill>
                  <a:srgbClr val="48FFD5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8FFD5"/>
              </a:buClr>
              <a:buSzPts val="5200"/>
              <a:buNone/>
              <a:defRPr sz="5200">
                <a:solidFill>
                  <a:srgbClr val="48FFD5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REE COLUMNS 2">
  <p:cSld name="TITLE_1_1_1_1">
    <p:bg>
      <p:bgPr>
        <a:gradFill>
          <a:gsLst>
            <a:gs pos="0">
              <a:srgbClr val="052643"/>
            </a:gs>
            <a:gs pos="100000">
              <a:srgbClr val="041523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8"/>
          <p:cNvSpPr txBox="1"/>
          <p:nvPr>
            <p:ph type="ctrTitle"/>
          </p:nvPr>
        </p:nvSpPr>
        <p:spPr>
          <a:xfrm>
            <a:off x="5393881" y="2071888"/>
            <a:ext cx="2076000" cy="196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Roboto Black"/>
              <a:buNone/>
              <a:defRPr b="0" sz="1100">
                <a:solidFill>
                  <a:schemeClr val="accent1"/>
                </a:solidFill>
                <a:latin typeface="Roboto Black"/>
                <a:ea typeface="Roboto Black"/>
                <a:cs typeface="Roboto Black"/>
                <a:sym typeface="Roboto Black"/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Roboto Black"/>
              <a:buNone/>
              <a:defRPr b="0" sz="1100">
                <a:solidFill>
                  <a:schemeClr val="accent1"/>
                </a:solidFill>
                <a:latin typeface="Roboto Black"/>
                <a:ea typeface="Roboto Black"/>
                <a:cs typeface="Roboto Black"/>
                <a:sym typeface="Roboto Black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Roboto Black"/>
              <a:buNone/>
              <a:defRPr b="0" sz="1100">
                <a:solidFill>
                  <a:schemeClr val="accent1"/>
                </a:solidFill>
                <a:latin typeface="Roboto Black"/>
                <a:ea typeface="Roboto Black"/>
                <a:cs typeface="Roboto Black"/>
                <a:sym typeface="Roboto Black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Roboto Black"/>
              <a:buNone/>
              <a:defRPr b="0" sz="1100">
                <a:solidFill>
                  <a:schemeClr val="accent1"/>
                </a:solidFill>
                <a:latin typeface="Roboto Black"/>
                <a:ea typeface="Roboto Black"/>
                <a:cs typeface="Roboto Black"/>
                <a:sym typeface="Roboto Black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Roboto Black"/>
              <a:buNone/>
              <a:defRPr b="0" sz="1100">
                <a:solidFill>
                  <a:schemeClr val="accent1"/>
                </a:solidFill>
                <a:latin typeface="Roboto Black"/>
                <a:ea typeface="Roboto Black"/>
                <a:cs typeface="Roboto Black"/>
                <a:sym typeface="Roboto Black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Roboto Black"/>
              <a:buNone/>
              <a:defRPr b="0" sz="1100">
                <a:solidFill>
                  <a:schemeClr val="accent1"/>
                </a:solidFill>
                <a:latin typeface="Roboto Black"/>
                <a:ea typeface="Roboto Black"/>
                <a:cs typeface="Roboto Black"/>
                <a:sym typeface="Roboto Black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Roboto Black"/>
              <a:buNone/>
              <a:defRPr b="0" sz="1100">
                <a:solidFill>
                  <a:schemeClr val="accent1"/>
                </a:solidFill>
                <a:latin typeface="Roboto Black"/>
                <a:ea typeface="Roboto Black"/>
                <a:cs typeface="Roboto Black"/>
                <a:sym typeface="Roboto Black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Roboto Black"/>
              <a:buNone/>
              <a:defRPr b="0" sz="1100">
                <a:solidFill>
                  <a:schemeClr val="accent1"/>
                </a:solidFill>
                <a:latin typeface="Roboto Black"/>
                <a:ea typeface="Roboto Black"/>
                <a:cs typeface="Roboto Black"/>
                <a:sym typeface="Roboto Black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Roboto Black"/>
              <a:buNone/>
              <a:defRPr b="0" sz="1100">
                <a:solidFill>
                  <a:schemeClr val="accent1"/>
                </a:solidFill>
                <a:latin typeface="Roboto Black"/>
                <a:ea typeface="Roboto Black"/>
                <a:cs typeface="Roboto Black"/>
                <a:sym typeface="Roboto Black"/>
              </a:defRPr>
            </a:lvl9pPr>
          </a:lstStyle>
          <a:p/>
        </p:txBody>
      </p:sp>
      <p:sp>
        <p:nvSpPr>
          <p:cNvPr id="53" name="Google Shape;53;p8"/>
          <p:cNvSpPr txBox="1"/>
          <p:nvPr>
            <p:ph idx="2" type="ctrTitle"/>
          </p:nvPr>
        </p:nvSpPr>
        <p:spPr>
          <a:xfrm>
            <a:off x="5393881" y="3474575"/>
            <a:ext cx="2076000" cy="196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Roboto Black"/>
              <a:buNone/>
              <a:defRPr b="0" sz="1100">
                <a:solidFill>
                  <a:schemeClr val="accent1"/>
                </a:solidFill>
                <a:latin typeface="Roboto Black"/>
                <a:ea typeface="Roboto Black"/>
                <a:cs typeface="Roboto Black"/>
                <a:sym typeface="Roboto Black"/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Roboto Black"/>
              <a:buNone/>
              <a:defRPr b="0" sz="1100">
                <a:solidFill>
                  <a:schemeClr val="accent1"/>
                </a:solidFill>
                <a:latin typeface="Roboto Black"/>
                <a:ea typeface="Roboto Black"/>
                <a:cs typeface="Roboto Black"/>
                <a:sym typeface="Roboto Black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Roboto Black"/>
              <a:buNone/>
              <a:defRPr b="0" sz="1100">
                <a:solidFill>
                  <a:schemeClr val="accent1"/>
                </a:solidFill>
                <a:latin typeface="Roboto Black"/>
                <a:ea typeface="Roboto Black"/>
                <a:cs typeface="Roboto Black"/>
                <a:sym typeface="Roboto Black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Roboto Black"/>
              <a:buNone/>
              <a:defRPr b="0" sz="1100">
                <a:solidFill>
                  <a:schemeClr val="accent1"/>
                </a:solidFill>
                <a:latin typeface="Roboto Black"/>
                <a:ea typeface="Roboto Black"/>
                <a:cs typeface="Roboto Black"/>
                <a:sym typeface="Roboto Black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Roboto Black"/>
              <a:buNone/>
              <a:defRPr b="0" sz="1100">
                <a:solidFill>
                  <a:schemeClr val="accent1"/>
                </a:solidFill>
                <a:latin typeface="Roboto Black"/>
                <a:ea typeface="Roboto Black"/>
                <a:cs typeface="Roboto Black"/>
                <a:sym typeface="Roboto Black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Roboto Black"/>
              <a:buNone/>
              <a:defRPr b="0" sz="1100">
                <a:solidFill>
                  <a:schemeClr val="accent1"/>
                </a:solidFill>
                <a:latin typeface="Roboto Black"/>
                <a:ea typeface="Roboto Black"/>
                <a:cs typeface="Roboto Black"/>
                <a:sym typeface="Roboto Black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Roboto Black"/>
              <a:buNone/>
              <a:defRPr b="0" sz="1100">
                <a:solidFill>
                  <a:schemeClr val="accent1"/>
                </a:solidFill>
                <a:latin typeface="Roboto Black"/>
                <a:ea typeface="Roboto Black"/>
                <a:cs typeface="Roboto Black"/>
                <a:sym typeface="Roboto Black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Roboto Black"/>
              <a:buNone/>
              <a:defRPr b="0" sz="1100">
                <a:solidFill>
                  <a:schemeClr val="accent1"/>
                </a:solidFill>
                <a:latin typeface="Roboto Black"/>
                <a:ea typeface="Roboto Black"/>
                <a:cs typeface="Roboto Black"/>
                <a:sym typeface="Roboto Black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Roboto Black"/>
              <a:buNone/>
              <a:defRPr b="0" sz="1100">
                <a:solidFill>
                  <a:schemeClr val="accent1"/>
                </a:solidFill>
                <a:latin typeface="Roboto Black"/>
                <a:ea typeface="Roboto Black"/>
                <a:cs typeface="Roboto Black"/>
                <a:sym typeface="Roboto Black"/>
              </a:defRPr>
            </a:lvl9pPr>
          </a:lstStyle>
          <a:p/>
        </p:txBody>
      </p:sp>
      <p:sp>
        <p:nvSpPr>
          <p:cNvPr id="54" name="Google Shape;54;p8"/>
          <p:cNvSpPr txBox="1"/>
          <p:nvPr>
            <p:ph idx="3" type="ctrTitle"/>
          </p:nvPr>
        </p:nvSpPr>
        <p:spPr>
          <a:xfrm>
            <a:off x="5393881" y="2773231"/>
            <a:ext cx="2076000" cy="196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Roboto Black"/>
              <a:buNone/>
              <a:defRPr b="0" sz="1100">
                <a:solidFill>
                  <a:schemeClr val="accent1"/>
                </a:solidFill>
                <a:latin typeface="Roboto Black"/>
                <a:ea typeface="Roboto Black"/>
                <a:cs typeface="Roboto Black"/>
                <a:sym typeface="Roboto Black"/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Roboto Black"/>
              <a:buNone/>
              <a:defRPr b="0" sz="1100">
                <a:solidFill>
                  <a:schemeClr val="accent1"/>
                </a:solidFill>
                <a:latin typeface="Roboto Black"/>
                <a:ea typeface="Roboto Black"/>
                <a:cs typeface="Roboto Black"/>
                <a:sym typeface="Roboto Black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Roboto Black"/>
              <a:buNone/>
              <a:defRPr b="0" sz="1100">
                <a:solidFill>
                  <a:schemeClr val="accent1"/>
                </a:solidFill>
                <a:latin typeface="Roboto Black"/>
                <a:ea typeface="Roboto Black"/>
                <a:cs typeface="Roboto Black"/>
                <a:sym typeface="Roboto Black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Roboto Black"/>
              <a:buNone/>
              <a:defRPr b="0" sz="1100">
                <a:solidFill>
                  <a:schemeClr val="accent1"/>
                </a:solidFill>
                <a:latin typeface="Roboto Black"/>
                <a:ea typeface="Roboto Black"/>
                <a:cs typeface="Roboto Black"/>
                <a:sym typeface="Roboto Black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Roboto Black"/>
              <a:buNone/>
              <a:defRPr b="0" sz="1100">
                <a:solidFill>
                  <a:schemeClr val="accent1"/>
                </a:solidFill>
                <a:latin typeface="Roboto Black"/>
                <a:ea typeface="Roboto Black"/>
                <a:cs typeface="Roboto Black"/>
                <a:sym typeface="Roboto Black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Roboto Black"/>
              <a:buNone/>
              <a:defRPr b="0" sz="1100">
                <a:solidFill>
                  <a:schemeClr val="accent1"/>
                </a:solidFill>
                <a:latin typeface="Roboto Black"/>
                <a:ea typeface="Roboto Black"/>
                <a:cs typeface="Roboto Black"/>
                <a:sym typeface="Roboto Black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Roboto Black"/>
              <a:buNone/>
              <a:defRPr b="0" sz="1100">
                <a:solidFill>
                  <a:schemeClr val="accent1"/>
                </a:solidFill>
                <a:latin typeface="Roboto Black"/>
                <a:ea typeface="Roboto Black"/>
                <a:cs typeface="Roboto Black"/>
                <a:sym typeface="Roboto Black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Roboto Black"/>
              <a:buNone/>
              <a:defRPr b="0" sz="1100">
                <a:solidFill>
                  <a:schemeClr val="accent1"/>
                </a:solidFill>
                <a:latin typeface="Roboto Black"/>
                <a:ea typeface="Roboto Black"/>
                <a:cs typeface="Roboto Black"/>
                <a:sym typeface="Roboto Black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Roboto Black"/>
              <a:buNone/>
              <a:defRPr b="0" sz="1100">
                <a:solidFill>
                  <a:schemeClr val="accent1"/>
                </a:solidFill>
                <a:latin typeface="Roboto Black"/>
                <a:ea typeface="Roboto Black"/>
                <a:cs typeface="Roboto Black"/>
                <a:sym typeface="Roboto Black"/>
              </a:defRPr>
            </a:lvl9pPr>
          </a:lstStyle>
          <a:p/>
        </p:txBody>
      </p:sp>
      <p:sp>
        <p:nvSpPr>
          <p:cNvPr id="55" name="Google Shape;55;p8"/>
          <p:cNvSpPr txBox="1"/>
          <p:nvPr>
            <p:ph idx="4" type="ctrTitle"/>
          </p:nvPr>
        </p:nvSpPr>
        <p:spPr>
          <a:xfrm>
            <a:off x="256200" y="637927"/>
            <a:ext cx="7833900" cy="606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Roboto Black"/>
              <a:buNone/>
              <a:defRPr b="0" sz="3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REE COLUMNS + INFOGRAPHY">
  <p:cSld name="TITLE_1_1_2">
    <p:bg>
      <p:bgPr>
        <a:gradFill>
          <a:gsLst>
            <a:gs pos="0">
              <a:srgbClr val="052643"/>
            </a:gs>
            <a:gs pos="100000">
              <a:srgbClr val="041523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9"/>
          <p:cNvSpPr txBox="1"/>
          <p:nvPr>
            <p:ph idx="1" type="subTitle"/>
          </p:nvPr>
        </p:nvSpPr>
        <p:spPr>
          <a:xfrm>
            <a:off x="3874950" y="3625075"/>
            <a:ext cx="1394100" cy="50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58" name="Google Shape;58;p9"/>
          <p:cNvSpPr txBox="1"/>
          <p:nvPr>
            <p:ph idx="2" type="subTitle"/>
          </p:nvPr>
        </p:nvSpPr>
        <p:spPr>
          <a:xfrm>
            <a:off x="5813500" y="3639800"/>
            <a:ext cx="1394100" cy="50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59" name="Google Shape;59;p9"/>
          <p:cNvSpPr txBox="1"/>
          <p:nvPr>
            <p:ph idx="3" type="subTitle"/>
          </p:nvPr>
        </p:nvSpPr>
        <p:spPr>
          <a:xfrm>
            <a:off x="1936387" y="3619725"/>
            <a:ext cx="1394100" cy="50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60" name="Google Shape;60;p9"/>
          <p:cNvSpPr txBox="1"/>
          <p:nvPr>
            <p:ph type="ctrTitle"/>
          </p:nvPr>
        </p:nvSpPr>
        <p:spPr>
          <a:xfrm>
            <a:off x="3533994" y="3503375"/>
            <a:ext cx="2076000" cy="196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Roboto Black"/>
              <a:buNone/>
              <a:defRPr b="0" sz="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Roboto Black"/>
              <a:buNone/>
              <a:defRPr b="0" sz="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Roboto Black"/>
              <a:buNone/>
              <a:defRPr b="0" sz="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Roboto Black"/>
              <a:buNone/>
              <a:defRPr b="0" sz="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Roboto Black"/>
              <a:buNone/>
              <a:defRPr b="0" sz="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Roboto Black"/>
              <a:buNone/>
              <a:defRPr b="0" sz="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Roboto Black"/>
              <a:buNone/>
              <a:defRPr b="0" sz="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Roboto Black"/>
              <a:buNone/>
              <a:defRPr b="0" sz="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Roboto Black"/>
              <a:buNone/>
              <a:defRPr b="0" sz="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defRPr>
            </a:lvl9pPr>
          </a:lstStyle>
          <a:p/>
        </p:txBody>
      </p:sp>
      <p:sp>
        <p:nvSpPr>
          <p:cNvPr id="61" name="Google Shape;61;p9"/>
          <p:cNvSpPr txBox="1"/>
          <p:nvPr>
            <p:ph idx="4" type="ctrTitle"/>
          </p:nvPr>
        </p:nvSpPr>
        <p:spPr>
          <a:xfrm>
            <a:off x="5472556" y="3523450"/>
            <a:ext cx="2076000" cy="196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Roboto Black"/>
              <a:buNone/>
              <a:defRPr b="0" sz="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Roboto Black"/>
              <a:buNone/>
              <a:defRPr b="0" sz="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Roboto Black"/>
              <a:buNone/>
              <a:defRPr b="0" sz="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Roboto Black"/>
              <a:buNone/>
              <a:defRPr b="0" sz="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Roboto Black"/>
              <a:buNone/>
              <a:defRPr b="0" sz="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Roboto Black"/>
              <a:buNone/>
              <a:defRPr b="0" sz="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Roboto Black"/>
              <a:buNone/>
              <a:defRPr b="0" sz="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Roboto Black"/>
              <a:buNone/>
              <a:defRPr b="0" sz="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Roboto Black"/>
              <a:buNone/>
              <a:defRPr b="0" sz="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defRPr>
            </a:lvl9pPr>
          </a:lstStyle>
          <a:p/>
        </p:txBody>
      </p:sp>
      <p:sp>
        <p:nvSpPr>
          <p:cNvPr id="62" name="Google Shape;62;p9"/>
          <p:cNvSpPr txBox="1"/>
          <p:nvPr>
            <p:ph idx="5" type="ctrTitle"/>
          </p:nvPr>
        </p:nvSpPr>
        <p:spPr>
          <a:xfrm>
            <a:off x="1595444" y="3503375"/>
            <a:ext cx="2076000" cy="196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Roboto Black"/>
              <a:buNone/>
              <a:defRPr b="0" sz="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Roboto Black"/>
              <a:buNone/>
              <a:defRPr b="0" sz="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Roboto Black"/>
              <a:buNone/>
              <a:defRPr b="0" sz="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Roboto Black"/>
              <a:buNone/>
              <a:defRPr b="0" sz="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Roboto Black"/>
              <a:buNone/>
              <a:defRPr b="0" sz="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Roboto Black"/>
              <a:buNone/>
              <a:defRPr b="0" sz="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Roboto Black"/>
              <a:buNone/>
              <a:defRPr b="0" sz="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Roboto Black"/>
              <a:buNone/>
              <a:defRPr b="0" sz="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Roboto Black"/>
              <a:buNone/>
              <a:defRPr b="0" sz="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defRPr>
            </a:lvl9pPr>
          </a:lstStyle>
          <a:p/>
        </p:txBody>
      </p:sp>
      <p:sp>
        <p:nvSpPr>
          <p:cNvPr id="63" name="Google Shape;63;p9"/>
          <p:cNvSpPr txBox="1"/>
          <p:nvPr>
            <p:ph idx="6" type="ctrTitle"/>
          </p:nvPr>
        </p:nvSpPr>
        <p:spPr>
          <a:xfrm>
            <a:off x="311700" y="644550"/>
            <a:ext cx="8520600" cy="606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Roboto Black"/>
              <a:buNone/>
              <a:defRPr b="0" sz="3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IMAGE">
  <p:cSld name="TITLE_1_1_2_1">
    <p:bg>
      <p:bgPr>
        <a:gradFill>
          <a:gsLst>
            <a:gs pos="0">
              <a:srgbClr val="052643"/>
            </a:gs>
            <a:gs pos="100000">
              <a:srgbClr val="041523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0"/>
          <p:cNvSpPr txBox="1"/>
          <p:nvPr>
            <p:ph type="ctrTitle"/>
          </p:nvPr>
        </p:nvSpPr>
        <p:spPr>
          <a:xfrm>
            <a:off x="311700" y="644550"/>
            <a:ext cx="8520600" cy="606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Roboto Black"/>
              <a:buNone/>
              <a:defRPr b="0" sz="3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theme" Target="../theme/theme1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gradFill>
          <a:gsLst>
            <a:gs pos="0">
              <a:srgbClr val="052643"/>
            </a:gs>
            <a:gs pos="100000">
              <a:srgbClr val="041523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692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Black"/>
              <a:buNone/>
              <a:defRPr sz="28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BFBFB"/>
              </a:buClr>
              <a:buSzPts val="2800"/>
              <a:buFont typeface="Bree Serif"/>
              <a:buNone/>
              <a:defRPr b="1" sz="2800">
                <a:solidFill>
                  <a:srgbClr val="FBFBFB"/>
                </a:solidFill>
                <a:latin typeface="Bree Serif"/>
                <a:ea typeface="Bree Serif"/>
                <a:cs typeface="Bree Serif"/>
                <a:sym typeface="Bree Serif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BFBFB"/>
              </a:buClr>
              <a:buSzPts val="2800"/>
              <a:buFont typeface="Bree Serif"/>
              <a:buNone/>
              <a:defRPr b="1" sz="2800">
                <a:solidFill>
                  <a:srgbClr val="FBFBFB"/>
                </a:solidFill>
                <a:latin typeface="Bree Serif"/>
                <a:ea typeface="Bree Serif"/>
                <a:cs typeface="Bree Serif"/>
                <a:sym typeface="Bree Serif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BFBFB"/>
              </a:buClr>
              <a:buSzPts val="2800"/>
              <a:buFont typeface="Bree Serif"/>
              <a:buNone/>
              <a:defRPr b="1" sz="2800">
                <a:solidFill>
                  <a:srgbClr val="FBFBFB"/>
                </a:solidFill>
                <a:latin typeface="Bree Serif"/>
                <a:ea typeface="Bree Serif"/>
                <a:cs typeface="Bree Serif"/>
                <a:sym typeface="Bree Serif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BFBFB"/>
              </a:buClr>
              <a:buSzPts val="2800"/>
              <a:buFont typeface="Bree Serif"/>
              <a:buNone/>
              <a:defRPr b="1" sz="2800">
                <a:solidFill>
                  <a:srgbClr val="FBFBFB"/>
                </a:solidFill>
                <a:latin typeface="Bree Serif"/>
                <a:ea typeface="Bree Serif"/>
                <a:cs typeface="Bree Serif"/>
                <a:sym typeface="Bree Serif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BFBFB"/>
              </a:buClr>
              <a:buSzPts val="2800"/>
              <a:buFont typeface="Bree Serif"/>
              <a:buNone/>
              <a:defRPr b="1" sz="2800">
                <a:solidFill>
                  <a:srgbClr val="FBFBFB"/>
                </a:solidFill>
                <a:latin typeface="Bree Serif"/>
                <a:ea typeface="Bree Serif"/>
                <a:cs typeface="Bree Serif"/>
                <a:sym typeface="Bree Serif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BFBFB"/>
              </a:buClr>
              <a:buSzPts val="2800"/>
              <a:buFont typeface="Bree Serif"/>
              <a:buNone/>
              <a:defRPr b="1" sz="2800">
                <a:solidFill>
                  <a:srgbClr val="FBFBFB"/>
                </a:solidFill>
                <a:latin typeface="Bree Serif"/>
                <a:ea typeface="Bree Serif"/>
                <a:cs typeface="Bree Serif"/>
                <a:sym typeface="Bree Serif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BFBFB"/>
              </a:buClr>
              <a:buSzPts val="2800"/>
              <a:buFont typeface="Bree Serif"/>
              <a:buNone/>
              <a:defRPr b="1" sz="2800">
                <a:solidFill>
                  <a:srgbClr val="FBFBFB"/>
                </a:solidFill>
                <a:latin typeface="Bree Serif"/>
                <a:ea typeface="Bree Serif"/>
                <a:cs typeface="Bree Serif"/>
                <a:sym typeface="Bree Serif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BFBFB"/>
              </a:buClr>
              <a:buSzPts val="2800"/>
              <a:buFont typeface="Bree Serif"/>
              <a:buNone/>
              <a:defRPr b="1" sz="2800">
                <a:solidFill>
                  <a:srgbClr val="FBFBFB"/>
                </a:solidFill>
                <a:latin typeface="Bree Serif"/>
                <a:ea typeface="Bree Serif"/>
                <a:cs typeface="Bree Serif"/>
                <a:sym typeface="Bree Serif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 Light"/>
              <a:buChar char="●"/>
              <a:defRPr sz="1800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 Light"/>
              <a:buChar char="○"/>
              <a:defRPr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 Light"/>
              <a:buChar char="■"/>
              <a:defRPr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 Light"/>
              <a:buChar char="●"/>
              <a:defRPr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 Light"/>
              <a:buChar char="○"/>
              <a:defRPr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 Light"/>
              <a:buChar char="■"/>
              <a:defRPr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 Light"/>
              <a:buChar char="●"/>
              <a:defRPr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 Light"/>
              <a:buChar char="○"/>
              <a:defRPr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400"/>
              <a:buFont typeface="Roboto Light"/>
              <a:buChar char="■"/>
              <a:defRPr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5.png"/><Relationship Id="rId4" Type="http://schemas.openxmlformats.org/officeDocument/2006/relationships/image" Target="../media/image9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7.png"/><Relationship Id="rId4" Type="http://schemas.openxmlformats.org/officeDocument/2006/relationships/image" Target="../media/image10.png"/><Relationship Id="rId5" Type="http://schemas.openxmlformats.org/officeDocument/2006/relationships/image" Target="../media/image12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1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3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6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4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9.png"/><Relationship Id="rId4" Type="http://schemas.openxmlformats.org/officeDocument/2006/relationships/image" Target="../media/image24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3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6.png"/><Relationship Id="rId4" Type="http://schemas.openxmlformats.org/officeDocument/2006/relationships/image" Target="../media/image29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7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0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1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5.png"/><Relationship Id="rId4" Type="http://schemas.openxmlformats.org/officeDocument/2006/relationships/image" Target="../media/image28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3.xml"/><Relationship Id="rId3" Type="http://schemas.openxmlformats.org/officeDocument/2006/relationships/hyperlink" Target="http://drive.google.com/file/d/1kI7TxZ_XpDC47Ml2KrMYB4Rs8otXQNLM/view" TargetMode="External"/><Relationship Id="rId4" Type="http://schemas.openxmlformats.org/officeDocument/2006/relationships/image" Target="../media/image18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4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jpg"/><Relationship Id="rId4" Type="http://schemas.openxmlformats.org/officeDocument/2006/relationships/image" Target="../media/image3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8"/>
          <p:cNvSpPr txBox="1"/>
          <p:nvPr>
            <p:ph type="ctrTitle"/>
          </p:nvPr>
        </p:nvSpPr>
        <p:spPr>
          <a:xfrm>
            <a:off x="5656300" y="3678763"/>
            <a:ext cx="3129600" cy="606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accent1"/>
                </a:solidFill>
              </a:rPr>
              <a:t>IoT Project</a:t>
            </a:r>
            <a:endParaRPr>
              <a:solidFill>
                <a:schemeClr val="accent1"/>
              </a:solidFill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i="1" lang="es">
                <a:solidFill>
                  <a:schemeClr val="accent4"/>
                </a:solidFill>
              </a:rPr>
              <a:t>NASpberry</a:t>
            </a:r>
            <a:endParaRPr i="1">
              <a:solidFill>
                <a:schemeClr val="accent4"/>
              </a:solidFill>
            </a:endParaRPr>
          </a:p>
        </p:txBody>
      </p:sp>
      <p:sp>
        <p:nvSpPr>
          <p:cNvPr id="102" name="Google Shape;102;p18"/>
          <p:cNvSpPr txBox="1"/>
          <p:nvPr>
            <p:ph idx="1" type="subTitle"/>
          </p:nvPr>
        </p:nvSpPr>
        <p:spPr>
          <a:xfrm>
            <a:off x="5656300" y="4189888"/>
            <a:ext cx="3129600" cy="606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Julien VEAUX &amp; Adrien GARCIA</a:t>
            </a:r>
            <a:endParaRPr/>
          </a:p>
        </p:txBody>
      </p:sp>
      <p:sp>
        <p:nvSpPr>
          <p:cNvPr id="103" name="Google Shape;103;p18"/>
          <p:cNvSpPr/>
          <p:nvPr/>
        </p:nvSpPr>
        <p:spPr>
          <a:xfrm>
            <a:off x="4093057" y="4488644"/>
            <a:ext cx="816022" cy="427879"/>
          </a:xfrm>
          <a:custGeom>
            <a:rect b="b" l="l" r="r" t="t"/>
            <a:pathLst>
              <a:path extrusionOk="0" h="17832" w="34008">
                <a:moveTo>
                  <a:pt x="4203" y="0"/>
                </a:moveTo>
                <a:cubicBezTo>
                  <a:pt x="1847" y="0"/>
                  <a:pt x="0" y="1847"/>
                  <a:pt x="0" y="4203"/>
                </a:cubicBezTo>
                <a:lnTo>
                  <a:pt x="0" y="13629"/>
                </a:lnTo>
                <a:cubicBezTo>
                  <a:pt x="0" y="15921"/>
                  <a:pt x="1847" y="17832"/>
                  <a:pt x="4203" y="17832"/>
                </a:cubicBezTo>
                <a:lnTo>
                  <a:pt x="29804" y="17832"/>
                </a:lnTo>
                <a:cubicBezTo>
                  <a:pt x="32160" y="17832"/>
                  <a:pt x="34007" y="15921"/>
                  <a:pt x="34007" y="13629"/>
                </a:cubicBezTo>
                <a:lnTo>
                  <a:pt x="34007" y="4203"/>
                </a:lnTo>
                <a:cubicBezTo>
                  <a:pt x="34007" y="1847"/>
                  <a:pt x="32160" y="0"/>
                  <a:pt x="2980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" name="Google Shape;104;p18"/>
          <p:cNvSpPr/>
          <p:nvPr/>
        </p:nvSpPr>
        <p:spPr>
          <a:xfrm>
            <a:off x="5324697" y="1215078"/>
            <a:ext cx="406499" cy="127245"/>
          </a:xfrm>
          <a:custGeom>
            <a:rect b="b" l="l" r="r" t="t"/>
            <a:pathLst>
              <a:path extrusionOk="0" h="5303" w="16941">
                <a:moveTo>
                  <a:pt x="8470" y="0"/>
                </a:moveTo>
                <a:cubicBezTo>
                  <a:pt x="5413" y="0"/>
                  <a:pt x="2357" y="1131"/>
                  <a:pt x="0" y="3392"/>
                </a:cubicBezTo>
                <a:lnTo>
                  <a:pt x="1783" y="5302"/>
                </a:lnTo>
                <a:cubicBezTo>
                  <a:pt x="3662" y="3487"/>
                  <a:pt x="6082" y="2580"/>
                  <a:pt x="8502" y="2580"/>
                </a:cubicBezTo>
                <a:cubicBezTo>
                  <a:pt x="10922" y="2580"/>
                  <a:pt x="13342" y="3487"/>
                  <a:pt x="15221" y="5302"/>
                </a:cubicBezTo>
                <a:lnTo>
                  <a:pt x="16940" y="3392"/>
                </a:lnTo>
                <a:cubicBezTo>
                  <a:pt x="14584" y="1131"/>
                  <a:pt x="11527" y="0"/>
                  <a:pt x="847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" name="Google Shape;105;p18"/>
          <p:cNvSpPr/>
          <p:nvPr/>
        </p:nvSpPr>
        <p:spPr>
          <a:xfrm>
            <a:off x="5413334" y="1342660"/>
            <a:ext cx="229224" cy="91349"/>
          </a:xfrm>
          <a:custGeom>
            <a:rect b="b" l="l" r="r" t="t"/>
            <a:pathLst>
              <a:path extrusionOk="0" h="3807" w="9553">
                <a:moveTo>
                  <a:pt x="4752" y="1"/>
                </a:moveTo>
                <a:cubicBezTo>
                  <a:pt x="3025" y="1"/>
                  <a:pt x="1306" y="654"/>
                  <a:pt x="0" y="1959"/>
                </a:cubicBezTo>
                <a:lnTo>
                  <a:pt x="1783" y="3806"/>
                </a:lnTo>
                <a:cubicBezTo>
                  <a:pt x="2611" y="3010"/>
                  <a:pt x="3678" y="2612"/>
                  <a:pt x="4744" y="2612"/>
                </a:cubicBezTo>
                <a:cubicBezTo>
                  <a:pt x="5811" y="2612"/>
                  <a:pt x="6878" y="3010"/>
                  <a:pt x="7706" y="3806"/>
                </a:cubicBezTo>
                <a:lnTo>
                  <a:pt x="9553" y="1959"/>
                </a:lnTo>
                <a:cubicBezTo>
                  <a:pt x="8215" y="654"/>
                  <a:pt x="6480" y="1"/>
                  <a:pt x="47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" name="Google Shape;106;p18"/>
          <p:cNvSpPr/>
          <p:nvPr/>
        </p:nvSpPr>
        <p:spPr>
          <a:xfrm>
            <a:off x="5479033" y="1459947"/>
            <a:ext cx="114624" cy="98403"/>
          </a:xfrm>
          <a:custGeom>
            <a:rect b="b" l="l" r="r" t="t"/>
            <a:pathLst>
              <a:path extrusionOk="0" h="4101" w="4777">
                <a:moveTo>
                  <a:pt x="2038" y="1"/>
                </a:moveTo>
                <a:cubicBezTo>
                  <a:pt x="892" y="1"/>
                  <a:pt x="0" y="892"/>
                  <a:pt x="0" y="2039"/>
                </a:cubicBezTo>
                <a:cubicBezTo>
                  <a:pt x="0" y="3288"/>
                  <a:pt x="992" y="4101"/>
                  <a:pt x="2047" y="4101"/>
                </a:cubicBezTo>
                <a:cubicBezTo>
                  <a:pt x="2552" y="4101"/>
                  <a:pt x="3071" y="3915"/>
                  <a:pt x="3503" y="3503"/>
                </a:cubicBezTo>
                <a:cubicBezTo>
                  <a:pt x="4777" y="2166"/>
                  <a:pt x="3885" y="1"/>
                  <a:pt x="203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" name="Google Shape;107;p18"/>
          <p:cNvSpPr/>
          <p:nvPr/>
        </p:nvSpPr>
        <p:spPr>
          <a:xfrm>
            <a:off x="5233012" y="1082122"/>
            <a:ext cx="589869" cy="163910"/>
          </a:xfrm>
          <a:custGeom>
            <a:rect b="b" l="l" r="r" t="t"/>
            <a:pathLst>
              <a:path extrusionOk="0" h="6831" w="24583">
                <a:moveTo>
                  <a:pt x="12291" y="1"/>
                </a:moveTo>
                <a:cubicBezTo>
                  <a:pt x="7865" y="1"/>
                  <a:pt x="3439" y="1641"/>
                  <a:pt x="0" y="4920"/>
                </a:cubicBezTo>
                <a:lnTo>
                  <a:pt x="1783" y="6831"/>
                </a:lnTo>
                <a:cubicBezTo>
                  <a:pt x="4713" y="3997"/>
                  <a:pt x="8502" y="2580"/>
                  <a:pt x="12291" y="2580"/>
                </a:cubicBezTo>
                <a:cubicBezTo>
                  <a:pt x="16081" y="2580"/>
                  <a:pt x="19870" y="3997"/>
                  <a:pt x="22799" y="6831"/>
                </a:cubicBezTo>
                <a:lnTo>
                  <a:pt x="24582" y="4920"/>
                </a:lnTo>
                <a:cubicBezTo>
                  <a:pt x="21143" y="1641"/>
                  <a:pt x="16717" y="1"/>
                  <a:pt x="1229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" name="Google Shape;108;p18"/>
          <p:cNvSpPr/>
          <p:nvPr/>
        </p:nvSpPr>
        <p:spPr>
          <a:xfrm>
            <a:off x="1628219" y="902208"/>
            <a:ext cx="3448945" cy="3969997"/>
          </a:xfrm>
          <a:custGeom>
            <a:rect b="b" l="l" r="r" t="t"/>
            <a:pathLst>
              <a:path extrusionOk="0" h="165451" w="143736">
                <a:moveTo>
                  <a:pt x="75084" y="96481"/>
                </a:moveTo>
                <a:cubicBezTo>
                  <a:pt x="75020" y="96545"/>
                  <a:pt x="74957" y="96609"/>
                  <a:pt x="74893" y="96609"/>
                </a:cubicBezTo>
                <a:cubicBezTo>
                  <a:pt x="74957" y="96545"/>
                  <a:pt x="75020" y="96545"/>
                  <a:pt x="75084" y="96481"/>
                </a:cubicBezTo>
                <a:close/>
                <a:moveTo>
                  <a:pt x="74000" y="97376"/>
                </a:moveTo>
                <a:cubicBezTo>
                  <a:pt x="73937" y="97501"/>
                  <a:pt x="73874" y="97565"/>
                  <a:pt x="73874" y="97691"/>
                </a:cubicBezTo>
                <a:lnTo>
                  <a:pt x="73874" y="97628"/>
                </a:lnTo>
                <a:cubicBezTo>
                  <a:pt x="73874" y="97564"/>
                  <a:pt x="73937" y="97501"/>
                  <a:pt x="74000" y="97376"/>
                </a:cubicBezTo>
                <a:close/>
                <a:moveTo>
                  <a:pt x="73618" y="98331"/>
                </a:moveTo>
                <a:lnTo>
                  <a:pt x="73618" y="98331"/>
                </a:lnTo>
                <a:cubicBezTo>
                  <a:pt x="73556" y="98458"/>
                  <a:pt x="73556" y="98648"/>
                  <a:pt x="73556" y="98838"/>
                </a:cubicBezTo>
                <a:lnTo>
                  <a:pt x="73556" y="98774"/>
                </a:lnTo>
                <a:cubicBezTo>
                  <a:pt x="73556" y="98648"/>
                  <a:pt x="73556" y="98458"/>
                  <a:pt x="73618" y="98331"/>
                </a:cubicBezTo>
                <a:close/>
                <a:moveTo>
                  <a:pt x="87375" y="108709"/>
                </a:moveTo>
                <a:cubicBezTo>
                  <a:pt x="87311" y="108709"/>
                  <a:pt x="87248" y="108772"/>
                  <a:pt x="87184" y="108836"/>
                </a:cubicBezTo>
                <a:lnTo>
                  <a:pt x="87120" y="108772"/>
                </a:lnTo>
                <a:cubicBezTo>
                  <a:pt x="87184" y="108772"/>
                  <a:pt x="87311" y="108709"/>
                  <a:pt x="87375" y="108709"/>
                </a:cubicBezTo>
                <a:close/>
                <a:moveTo>
                  <a:pt x="86929" y="108836"/>
                </a:moveTo>
                <a:cubicBezTo>
                  <a:pt x="86866" y="108900"/>
                  <a:pt x="86802" y="108963"/>
                  <a:pt x="86738" y="108963"/>
                </a:cubicBezTo>
                <a:lnTo>
                  <a:pt x="86675" y="108963"/>
                </a:lnTo>
                <a:cubicBezTo>
                  <a:pt x="86738" y="108963"/>
                  <a:pt x="86802" y="108900"/>
                  <a:pt x="86929" y="108836"/>
                </a:cubicBezTo>
                <a:close/>
                <a:moveTo>
                  <a:pt x="85783" y="109728"/>
                </a:moveTo>
                <a:cubicBezTo>
                  <a:pt x="85783" y="109855"/>
                  <a:pt x="85719" y="109919"/>
                  <a:pt x="85719" y="110046"/>
                </a:cubicBezTo>
                <a:lnTo>
                  <a:pt x="85656" y="110046"/>
                </a:lnTo>
                <a:cubicBezTo>
                  <a:pt x="85719" y="109919"/>
                  <a:pt x="85719" y="109855"/>
                  <a:pt x="85783" y="109728"/>
                </a:cubicBezTo>
                <a:close/>
                <a:moveTo>
                  <a:pt x="85592" y="110173"/>
                </a:moveTo>
                <a:cubicBezTo>
                  <a:pt x="85528" y="110301"/>
                  <a:pt x="85528" y="110428"/>
                  <a:pt x="85528" y="110492"/>
                </a:cubicBezTo>
                <a:lnTo>
                  <a:pt x="85465" y="110492"/>
                </a:lnTo>
                <a:cubicBezTo>
                  <a:pt x="85465" y="110428"/>
                  <a:pt x="85528" y="110301"/>
                  <a:pt x="85592" y="110173"/>
                </a:cubicBezTo>
                <a:close/>
                <a:moveTo>
                  <a:pt x="85401" y="110683"/>
                </a:moveTo>
                <a:cubicBezTo>
                  <a:pt x="85401" y="110810"/>
                  <a:pt x="85401" y="111001"/>
                  <a:pt x="85401" y="111192"/>
                </a:cubicBezTo>
                <a:lnTo>
                  <a:pt x="85337" y="111129"/>
                </a:lnTo>
                <a:cubicBezTo>
                  <a:pt x="85337" y="111001"/>
                  <a:pt x="85401" y="110810"/>
                  <a:pt x="85401" y="110683"/>
                </a:cubicBezTo>
                <a:close/>
                <a:moveTo>
                  <a:pt x="96291" y="112156"/>
                </a:moveTo>
                <a:cubicBezTo>
                  <a:pt x="96294" y="112284"/>
                  <a:pt x="96355" y="112469"/>
                  <a:pt x="96355" y="112593"/>
                </a:cubicBezTo>
                <a:lnTo>
                  <a:pt x="96355" y="112657"/>
                </a:lnTo>
                <a:cubicBezTo>
                  <a:pt x="96355" y="112470"/>
                  <a:pt x="96294" y="112284"/>
                  <a:pt x="96291" y="112156"/>
                </a:cubicBezTo>
                <a:close/>
                <a:moveTo>
                  <a:pt x="90432" y="113758"/>
                </a:moveTo>
                <a:lnTo>
                  <a:pt x="90432" y="113758"/>
                </a:lnTo>
                <a:cubicBezTo>
                  <a:pt x="90432" y="113879"/>
                  <a:pt x="90438" y="113997"/>
                  <a:pt x="90559" y="114058"/>
                </a:cubicBezTo>
                <a:lnTo>
                  <a:pt x="90559" y="114122"/>
                </a:lnTo>
                <a:cubicBezTo>
                  <a:pt x="90438" y="114001"/>
                  <a:pt x="90432" y="113879"/>
                  <a:pt x="90432" y="113758"/>
                </a:cubicBezTo>
                <a:close/>
                <a:moveTo>
                  <a:pt x="91260" y="113740"/>
                </a:moveTo>
                <a:cubicBezTo>
                  <a:pt x="91260" y="113994"/>
                  <a:pt x="91132" y="114185"/>
                  <a:pt x="90878" y="114185"/>
                </a:cubicBezTo>
                <a:lnTo>
                  <a:pt x="90814" y="114185"/>
                </a:lnTo>
                <a:cubicBezTo>
                  <a:pt x="91069" y="114185"/>
                  <a:pt x="91260" y="113994"/>
                  <a:pt x="91260" y="113740"/>
                </a:cubicBezTo>
                <a:close/>
                <a:moveTo>
                  <a:pt x="73556" y="122167"/>
                </a:moveTo>
                <a:cubicBezTo>
                  <a:pt x="73556" y="122287"/>
                  <a:pt x="73552" y="122408"/>
                  <a:pt x="73492" y="122528"/>
                </a:cubicBezTo>
                <a:lnTo>
                  <a:pt x="73492" y="122464"/>
                </a:lnTo>
                <a:cubicBezTo>
                  <a:pt x="73552" y="122404"/>
                  <a:pt x="73556" y="122287"/>
                  <a:pt x="73556" y="122167"/>
                </a:cubicBezTo>
                <a:close/>
                <a:moveTo>
                  <a:pt x="73236" y="122848"/>
                </a:moveTo>
                <a:cubicBezTo>
                  <a:pt x="73173" y="122911"/>
                  <a:pt x="73109" y="122974"/>
                  <a:pt x="72983" y="123037"/>
                </a:cubicBezTo>
                <a:lnTo>
                  <a:pt x="72983" y="122974"/>
                </a:lnTo>
                <a:cubicBezTo>
                  <a:pt x="73109" y="122974"/>
                  <a:pt x="73173" y="122911"/>
                  <a:pt x="73236" y="122848"/>
                </a:cubicBezTo>
                <a:close/>
                <a:moveTo>
                  <a:pt x="142143" y="18914"/>
                </a:moveTo>
                <a:lnTo>
                  <a:pt x="142143" y="121891"/>
                </a:lnTo>
                <a:cubicBezTo>
                  <a:pt x="142143" y="124884"/>
                  <a:pt x="139660" y="127368"/>
                  <a:pt x="136667" y="127368"/>
                </a:cubicBezTo>
                <a:lnTo>
                  <a:pt x="97947" y="127368"/>
                </a:lnTo>
                <a:lnTo>
                  <a:pt x="97947" y="117306"/>
                </a:lnTo>
                <a:lnTo>
                  <a:pt x="120172" y="117306"/>
                </a:lnTo>
                <a:lnTo>
                  <a:pt x="120172" y="115714"/>
                </a:lnTo>
                <a:lnTo>
                  <a:pt x="97947" y="115714"/>
                </a:lnTo>
                <a:lnTo>
                  <a:pt x="97947" y="112593"/>
                </a:lnTo>
                <a:cubicBezTo>
                  <a:pt x="97947" y="112339"/>
                  <a:pt x="97883" y="112084"/>
                  <a:pt x="97819" y="111829"/>
                </a:cubicBezTo>
                <a:lnTo>
                  <a:pt x="133673" y="111829"/>
                </a:lnTo>
                <a:lnTo>
                  <a:pt x="133673" y="110237"/>
                </a:lnTo>
                <a:lnTo>
                  <a:pt x="97119" y="110237"/>
                </a:lnTo>
                <a:cubicBezTo>
                  <a:pt x="96355" y="109154"/>
                  <a:pt x="95145" y="108581"/>
                  <a:pt x="93871" y="108581"/>
                </a:cubicBezTo>
                <a:lnTo>
                  <a:pt x="93744" y="108581"/>
                </a:lnTo>
                <a:cubicBezTo>
                  <a:pt x="92916" y="108581"/>
                  <a:pt x="92152" y="108836"/>
                  <a:pt x="91515" y="109345"/>
                </a:cubicBezTo>
                <a:cubicBezTo>
                  <a:pt x="90814" y="108008"/>
                  <a:pt x="89477" y="107180"/>
                  <a:pt x="88012" y="107116"/>
                </a:cubicBezTo>
                <a:lnTo>
                  <a:pt x="87885" y="107116"/>
                </a:lnTo>
                <a:cubicBezTo>
                  <a:pt x="87120" y="107116"/>
                  <a:pt x="86293" y="107371"/>
                  <a:pt x="85656" y="107817"/>
                </a:cubicBezTo>
                <a:cubicBezTo>
                  <a:pt x="84933" y="106371"/>
                  <a:pt x="83472" y="105534"/>
                  <a:pt x="81957" y="105534"/>
                </a:cubicBezTo>
                <a:cubicBezTo>
                  <a:pt x="81336" y="105534"/>
                  <a:pt x="80707" y="105674"/>
                  <a:pt x="80115" y="105970"/>
                </a:cubicBezTo>
                <a:lnTo>
                  <a:pt x="80115" y="98965"/>
                </a:lnTo>
                <a:cubicBezTo>
                  <a:pt x="80115" y="96736"/>
                  <a:pt x="78396" y="94889"/>
                  <a:pt x="76167" y="94762"/>
                </a:cubicBezTo>
                <a:lnTo>
                  <a:pt x="76039" y="94762"/>
                </a:lnTo>
                <a:cubicBezTo>
                  <a:pt x="73747" y="94762"/>
                  <a:pt x="71964" y="96609"/>
                  <a:pt x="71964" y="98838"/>
                </a:cubicBezTo>
                <a:lnTo>
                  <a:pt x="71964" y="121000"/>
                </a:lnTo>
                <a:lnTo>
                  <a:pt x="67824" y="118516"/>
                </a:lnTo>
                <a:cubicBezTo>
                  <a:pt x="67060" y="118134"/>
                  <a:pt x="66232" y="117879"/>
                  <a:pt x="65404" y="117879"/>
                </a:cubicBezTo>
                <a:cubicBezTo>
                  <a:pt x="61647" y="117879"/>
                  <a:pt x="59545" y="122337"/>
                  <a:pt x="62029" y="125203"/>
                </a:cubicBezTo>
                <a:lnTo>
                  <a:pt x="62093" y="125266"/>
                </a:lnTo>
                <a:lnTo>
                  <a:pt x="62156" y="125266"/>
                </a:lnTo>
                <a:lnTo>
                  <a:pt x="64258" y="127368"/>
                </a:lnTo>
                <a:lnTo>
                  <a:pt x="7070" y="127368"/>
                </a:lnTo>
                <a:cubicBezTo>
                  <a:pt x="4077" y="127368"/>
                  <a:pt x="1593" y="124948"/>
                  <a:pt x="1593" y="121891"/>
                </a:cubicBezTo>
                <a:lnTo>
                  <a:pt x="1593" y="18914"/>
                </a:lnTo>
                <a:close/>
                <a:moveTo>
                  <a:pt x="7070" y="0"/>
                </a:moveTo>
                <a:cubicBezTo>
                  <a:pt x="3185" y="0"/>
                  <a:pt x="1" y="3184"/>
                  <a:pt x="1" y="7069"/>
                </a:cubicBezTo>
                <a:lnTo>
                  <a:pt x="1" y="121891"/>
                </a:lnTo>
                <a:cubicBezTo>
                  <a:pt x="1" y="125776"/>
                  <a:pt x="3185" y="128960"/>
                  <a:pt x="7070" y="128960"/>
                </a:cubicBezTo>
                <a:lnTo>
                  <a:pt x="65914" y="128960"/>
                </a:lnTo>
                <a:lnTo>
                  <a:pt x="73811" y="136666"/>
                </a:lnTo>
                <a:cubicBezTo>
                  <a:pt x="74002" y="136857"/>
                  <a:pt x="74129" y="137112"/>
                  <a:pt x="74129" y="137366"/>
                </a:cubicBezTo>
                <a:lnTo>
                  <a:pt x="74129" y="143607"/>
                </a:lnTo>
                <a:lnTo>
                  <a:pt x="73365" y="143607"/>
                </a:lnTo>
                <a:lnTo>
                  <a:pt x="73365" y="163859"/>
                </a:lnTo>
                <a:lnTo>
                  <a:pt x="74129" y="163859"/>
                </a:lnTo>
                <a:lnTo>
                  <a:pt x="74129" y="165451"/>
                </a:lnTo>
                <a:lnTo>
                  <a:pt x="94699" y="165451"/>
                </a:lnTo>
                <a:lnTo>
                  <a:pt x="94699" y="163859"/>
                </a:lnTo>
                <a:lnTo>
                  <a:pt x="97055" y="163859"/>
                </a:lnTo>
                <a:lnTo>
                  <a:pt x="97055" y="143607"/>
                </a:lnTo>
                <a:lnTo>
                  <a:pt x="94699" y="143607"/>
                </a:lnTo>
                <a:lnTo>
                  <a:pt x="94699" y="137175"/>
                </a:lnTo>
                <a:cubicBezTo>
                  <a:pt x="94699" y="136857"/>
                  <a:pt x="94763" y="136602"/>
                  <a:pt x="94954" y="136347"/>
                </a:cubicBezTo>
                <a:lnTo>
                  <a:pt x="97183" y="132781"/>
                </a:lnTo>
                <a:cubicBezTo>
                  <a:pt x="97692" y="132017"/>
                  <a:pt x="97947" y="131189"/>
                  <a:pt x="97947" y="130297"/>
                </a:cubicBezTo>
                <a:lnTo>
                  <a:pt x="97947" y="128960"/>
                </a:lnTo>
                <a:lnTo>
                  <a:pt x="136667" y="128960"/>
                </a:lnTo>
                <a:cubicBezTo>
                  <a:pt x="140551" y="128960"/>
                  <a:pt x="143672" y="125776"/>
                  <a:pt x="143736" y="121891"/>
                </a:cubicBezTo>
                <a:lnTo>
                  <a:pt x="143736" y="7069"/>
                </a:lnTo>
                <a:cubicBezTo>
                  <a:pt x="143672" y="3121"/>
                  <a:pt x="140551" y="0"/>
                  <a:pt x="13666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" name="Google Shape;109;p18"/>
          <p:cNvSpPr/>
          <p:nvPr/>
        </p:nvSpPr>
        <p:spPr>
          <a:xfrm>
            <a:off x="1891060" y="2657970"/>
            <a:ext cx="938276" cy="936765"/>
          </a:xfrm>
          <a:custGeom>
            <a:rect b="b" l="l" r="r" t="t"/>
            <a:pathLst>
              <a:path extrusionOk="0" h="39040" w="39103">
                <a:moveTo>
                  <a:pt x="19551" y="6369"/>
                </a:moveTo>
                <a:cubicBezTo>
                  <a:pt x="20761" y="6369"/>
                  <a:pt x="21971" y="6497"/>
                  <a:pt x="23118" y="6879"/>
                </a:cubicBezTo>
                <a:cubicBezTo>
                  <a:pt x="30123" y="8789"/>
                  <a:pt x="34199" y="16113"/>
                  <a:pt x="32225" y="23118"/>
                </a:cubicBezTo>
                <a:cubicBezTo>
                  <a:pt x="30632" y="28786"/>
                  <a:pt x="25474" y="32671"/>
                  <a:pt x="19551" y="32734"/>
                </a:cubicBezTo>
                <a:cubicBezTo>
                  <a:pt x="18341" y="32671"/>
                  <a:pt x="17131" y="32543"/>
                  <a:pt x="15985" y="32225"/>
                </a:cubicBezTo>
                <a:cubicBezTo>
                  <a:pt x="9617" y="30442"/>
                  <a:pt x="5605" y="24201"/>
                  <a:pt x="6496" y="17705"/>
                </a:cubicBezTo>
                <a:cubicBezTo>
                  <a:pt x="7388" y="11209"/>
                  <a:pt x="12992" y="6369"/>
                  <a:pt x="19551" y="6369"/>
                </a:cubicBezTo>
                <a:close/>
                <a:moveTo>
                  <a:pt x="18469" y="1"/>
                </a:moveTo>
                <a:lnTo>
                  <a:pt x="18596" y="2421"/>
                </a:lnTo>
                <a:cubicBezTo>
                  <a:pt x="16049" y="2548"/>
                  <a:pt x="13501" y="3249"/>
                  <a:pt x="11273" y="4523"/>
                </a:cubicBezTo>
                <a:lnTo>
                  <a:pt x="10063" y="2485"/>
                </a:lnTo>
                <a:cubicBezTo>
                  <a:pt x="8152" y="3504"/>
                  <a:pt x="6433" y="4905"/>
                  <a:pt x="4968" y="6560"/>
                </a:cubicBezTo>
                <a:lnTo>
                  <a:pt x="6751" y="8152"/>
                </a:lnTo>
                <a:cubicBezTo>
                  <a:pt x="5031" y="10063"/>
                  <a:pt x="3821" y="12356"/>
                  <a:pt x="3121" y="14776"/>
                </a:cubicBezTo>
                <a:lnTo>
                  <a:pt x="765" y="14139"/>
                </a:lnTo>
                <a:lnTo>
                  <a:pt x="765" y="14202"/>
                </a:lnTo>
                <a:cubicBezTo>
                  <a:pt x="255" y="15922"/>
                  <a:pt x="64" y="17705"/>
                  <a:pt x="0" y="19488"/>
                </a:cubicBezTo>
                <a:lnTo>
                  <a:pt x="0" y="20635"/>
                </a:lnTo>
                <a:lnTo>
                  <a:pt x="2420" y="20507"/>
                </a:lnTo>
                <a:cubicBezTo>
                  <a:pt x="2548" y="23055"/>
                  <a:pt x="3312" y="25538"/>
                  <a:pt x="4522" y="27831"/>
                </a:cubicBezTo>
                <a:lnTo>
                  <a:pt x="2420" y="28977"/>
                </a:lnTo>
                <a:cubicBezTo>
                  <a:pt x="3503" y="30888"/>
                  <a:pt x="4904" y="32607"/>
                  <a:pt x="6496" y="34072"/>
                </a:cubicBezTo>
                <a:lnTo>
                  <a:pt x="8088" y="32289"/>
                </a:lnTo>
                <a:cubicBezTo>
                  <a:pt x="9999" y="34008"/>
                  <a:pt x="12291" y="35282"/>
                  <a:pt x="14775" y="35982"/>
                </a:cubicBezTo>
                <a:lnTo>
                  <a:pt x="14202" y="38275"/>
                </a:lnTo>
                <a:lnTo>
                  <a:pt x="14266" y="38275"/>
                </a:lnTo>
                <a:cubicBezTo>
                  <a:pt x="15985" y="38784"/>
                  <a:pt x="17768" y="39039"/>
                  <a:pt x="19615" y="39039"/>
                </a:cubicBezTo>
                <a:lnTo>
                  <a:pt x="20761" y="39039"/>
                </a:lnTo>
                <a:lnTo>
                  <a:pt x="20634" y="36619"/>
                </a:lnTo>
                <a:cubicBezTo>
                  <a:pt x="23181" y="36492"/>
                  <a:pt x="25665" y="35728"/>
                  <a:pt x="27958" y="34454"/>
                </a:cubicBezTo>
                <a:lnTo>
                  <a:pt x="29104" y="36619"/>
                </a:lnTo>
                <a:cubicBezTo>
                  <a:pt x="31015" y="35537"/>
                  <a:pt x="32734" y="34136"/>
                  <a:pt x="34199" y="32480"/>
                </a:cubicBezTo>
                <a:lnTo>
                  <a:pt x="32416" y="30888"/>
                </a:lnTo>
                <a:cubicBezTo>
                  <a:pt x="34071" y="28977"/>
                  <a:pt x="35345" y="26685"/>
                  <a:pt x="36046" y="24265"/>
                </a:cubicBezTo>
                <a:lnTo>
                  <a:pt x="38402" y="24901"/>
                </a:lnTo>
                <a:cubicBezTo>
                  <a:pt x="38848" y="23182"/>
                  <a:pt x="39102" y="21399"/>
                  <a:pt x="39102" y="19552"/>
                </a:cubicBezTo>
                <a:cubicBezTo>
                  <a:pt x="39102" y="19170"/>
                  <a:pt x="39102" y="18788"/>
                  <a:pt x="39102" y="18406"/>
                </a:cubicBezTo>
                <a:lnTo>
                  <a:pt x="36619" y="18469"/>
                </a:lnTo>
                <a:cubicBezTo>
                  <a:pt x="36491" y="15922"/>
                  <a:pt x="35727" y="13438"/>
                  <a:pt x="34517" y="11209"/>
                </a:cubicBezTo>
                <a:lnTo>
                  <a:pt x="36619" y="10063"/>
                </a:lnTo>
                <a:cubicBezTo>
                  <a:pt x="35536" y="8089"/>
                  <a:pt x="34199" y="6369"/>
                  <a:pt x="32543" y="4905"/>
                </a:cubicBezTo>
                <a:lnTo>
                  <a:pt x="30951" y="6751"/>
                </a:lnTo>
                <a:cubicBezTo>
                  <a:pt x="29040" y="5032"/>
                  <a:pt x="26748" y="3758"/>
                  <a:pt x="24264" y="3058"/>
                </a:cubicBezTo>
                <a:lnTo>
                  <a:pt x="24901" y="765"/>
                </a:lnTo>
                <a:cubicBezTo>
                  <a:pt x="23181" y="256"/>
                  <a:pt x="21398" y="1"/>
                  <a:pt x="1961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" name="Google Shape;110;p18"/>
          <p:cNvSpPr/>
          <p:nvPr/>
        </p:nvSpPr>
        <p:spPr>
          <a:xfrm>
            <a:off x="3509307" y="2725228"/>
            <a:ext cx="24" cy="24"/>
          </a:xfrm>
          <a:custGeom>
            <a:rect b="b" l="l" r="r" t="t"/>
            <a:pathLst>
              <a:path extrusionOk="0" h="1" w="1"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48FFD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" name="Google Shape;111;p18"/>
          <p:cNvSpPr/>
          <p:nvPr/>
        </p:nvSpPr>
        <p:spPr>
          <a:xfrm>
            <a:off x="2885845" y="2553759"/>
            <a:ext cx="669341" cy="660798"/>
          </a:xfrm>
          <a:custGeom>
            <a:rect b="b" l="l" r="r" t="t"/>
            <a:pathLst>
              <a:path extrusionOk="0" h="27539" w="27895">
                <a:moveTo>
                  <a:pt x="13948" y="5618"/>
                </a:moveTo>
                <a:cubicBezTo>
                  <a:pt x="14712" y="5618"/>
                  <a:pt x="15412" y="5745"/>
                  <a:pt x="16176" y="5936"/>
                </a:cubicBezTo>
                <a:cubicBezTo>
                  <a:pt x="19679" y="6955"/>
                  <a:pt x="22099" y="10139"/>
                  <a:pt x="22099" y="13833"/>
                </a:cubicBezTo>
                <a:cubicBezTo>
                  <a:pt x="22099" y="14533"/>
                  <a:pt x="21972" y="15298"/>
                  <a:pt x="21781" y="16062"/>
                </a:cubicBezTo>
                <a:cubicBezTo>
                  <a:pt x="20802" y="19631"/>
                  <a:pt x="17534" y="22003"/>
                  <a:pt x="13953" y="22003"/>
                </a:cubicBezTo>
                <a:cubicBezTo>
                  <a:pt x="13572" y="22003"/>
                  <a:pt x="13187" y="21976"/>
                  <a:pt x="12801" y="21921"/>
                </a:cubicBezTo>
                <a:cubicBezTo>
                  <a:pt x="8725" y="21411"/>
                  <a:pt x="5732" y="17909"/>
                  <a:pt x="5732" y="13833"/>
                </a:cubicBezTo>
                <a:cubicBezTo>
                  <a:pt x="5732" y="13069"/>
                  <a:pt x="5860" y="12304"/>
                  <a:pt x="6051" y="11604"/>
                </a:cubicBezTo>
                <a:cubicBezTo>
                  <a:pt x="7070" y="8038"/>
                  <a:pt x="10254" y="5618"/>
                  <a:pt x="13948" y="5618"/>
                </a:cubicBezTo>
                <a:close/>
                <a:moveTo>
                  <a:pt x="13928" y="0"/>
                </a:moveTo>
                <a:cubicBezTo>
                  <a:pt x="13059" y="0"/>
                  <a:pt x="12192" y="87"/>
                  <a:pt x="11336" y="268"/>
                </a:cubicBezTo>
                <a:lnTo>
                  <a:pt x="11655" y="1860"/>
                </a:lnTo>
                <a:cubicBezTo>
                  <a:pt x="10381" y="2115"/>
                  <a:pt x="9171" y="2497"/>
                  <a:pt x="8089" y="3134"/>
                </a:cubicBezTo>
                <a:lnTo>
                  <a:pt x="7261" y="1733"/>
                </a:lnTo>
                <a:cubicBezTo>
                  <a:pt x="5350" y="2752"/>
                  <a:pt x="3758" y="4217"/>
                  <a:pt x="2484" y="6000"/>
                </a:cubicBezTo>
                <a:lnTo>
                  <a:pt x="3885" y="6955"/>
                </a:lnTo>
                <a:cubicBezTo>
                  <a:pt x="3121" y="7974"/>
                  <a:pt x="2612" y="9120"/>
                  <a:pt x="2293" y="10394"/>
                </a:cubicBezTo>
                <a:lnTo>
                  <a:pt x="701" y="9948"/>
                </a:lnTo>
                <a:lnTo>
                  <a:pt x="701" y="10012"/>
                </a:lnTo>
                <a:cubicBezTo>
                  <a:pt x="64" y="12050"/>
                  <a:pt x="1" y="14215"/>
                  <a:pt x="383" y="16317"/>
                </a:cubicBezTo>
                <a:lnTo>
                  <a:pt x="1975" y="15998"/>
                </a:lnTo>
                <a:cubicBezTo>
                  <a:pt x="2230" y="17272"/>
                  <a:pt x="2612" y="18482"/>
                  <a:pt x="3249" y="19564"/>
                </a:cubicBezTo>
                <a:lnTo>
                  <a:pt x="1848" y="20392"/>
                </a:lnTo>
                <a:cubicBezTo>
                  <a:pt x="2866" y="22303"/>
                  <a:pt x="4331" y="23959"/>
                  <a:pt x="6114" y="25169"/>
                </a:cubicBezTo>
                <a:lnTo>
                  <a:pt x="7070" y="23831"/>
                </a:lnTo>
                <a:cubicBezTo>
                  <a:pt x="8089" y="24532"/>
                  <a:pt x="9235" y="25041"/>
                  <a:pt x="10445" y="25423"/>
                </a:cubicBezTo>
                <a:lnTo>
                  <a:pt x="10063" y="27015"/>
                </a:lnTo>
                <a:lnTo>
                  <a:pt x="10190" y="27015"/>
                </a:lnTo>
                <a:cubicBezTo>
                  <a:pt x="11436" y="27355"/>
                  <a:pt x="12704" y="27538"/>
                  <a:pt x="13981" y="27538"/>
                </a:cubicBezTo>
                <a:cubicBezTo>
                  <a:pt x="14858" y="27538"/>
                  <a:pt x="15740" y="27452"/>
                  <a:pt x="16622" y="27270"/>
                </a:cubicBezTo>
                <a:lnTo>
                  <a:pt x="16304" y="25678"/>
                </a:lnTo>
                <a:cubicBezTo>
                  <a:pt x="17514" y="25423"/>
                  <a:pt x="18724" y="24978"/>
                  <a:pt x="19870" y="24404"/>
                </a:cubicBezTo>
                <a:lnTo>
                  <a:pt x="20634" y="25805"/>
                </a:lnTo>
                <a:cubicBezTo>
                  <a:pt x="22545" y="24723"/>
                  <a:pt x="24137" y="23258"/>
                  <a:pt x="25347" y="21475"/>
                </a:cubicBezTo>
                <a:lnTo>
                  <a:pt x="24010" y="20583"/>
                </a:lnTo>
                <a:cubicBezTo>
                  <a:pt x="24710" y="19501"/>
                  <a:pt x="25283" y="18354"/>
                  <a:pt x="25602" y="17144"/>
                </a:cubicBezTo>
                <a:lnTo>
                  <a:pt x="27194" y="17590"/>
                </a:lnTo>
                <a:cubicBezTo>
                  <a:pt x="27767" y="15489"/>
                  <a:pt x="27894" y="13323"/>
                  <a:pt x="27449" y="11222"/>
                </a:cubicBezTo>
                <a:lnTo>
                  <a:pt x="27449" y="11222"/>
                </a:lnTo>
                <a:lnTo>
                  <a:pt x="25856" y="11477"/>
                </a:lnTo>
                <a:cubicBezTo>
                  <a:pt x="25602" y="10267"/>
                  <a:pt x="25220" y="9057"/>
                  <a:pt x="24583" y="7910"/>
                </a:cubicBezTo>
                <a:lnTo>
                  <a:pt x="25984" y="7146"/>
                </a:lnTo>
                <a:cubicBezTo>
                  <a:pt x="24965" y="5236"/>
                  <a:pt x="23500" y="3580"/>
                  <a:pt x="21653" y="2370"/>
                </a:cubicBezTo>
                <a:lnTo>
                  <a:pt x="20762" y="3707"/>
                </a:lnTo>
                <a:cubicBezTo>
                  <a:pt x="19743" y="3007"/>
                  <a:pt x="18533" y="2497"/>
                  <a:pt x="17323" y="2115"/>
                </a:cubicBezTo>
                <a:lnTo>
                  <a:pt x="17769" y="523"/>
                </a:lnTo>
                <a:lnTo>
                  <a:pt x="17705" y="523"/>
                </a:lnTo>
                <a:cubicBezTo>
                  <a:pt x="16459" y="183"/>
                  <a:pt x="15191" y="0"/>
                  <a:pt x="1392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" name="Google Shape;112;p18"/>
          <p:cNvSpPr/>
          <p:nvPr/>
        </p:nvSpPr>
        <p:spPr>
          <a:xfrm>
            <a:off x="324763" y="1971857"/>
            <a:ext cx="426367" cy="424831"/>
          </a:xfrm>
          <a:custGeom>
            <a:rect b="b" l="l" r="r" t="t"/>
            <a:pathLst>
              <a:path extrusionOk="0" h="17705" w="17769">
                <a:moveTo>
                  <a:pt x="8916" y="2867"/>
                </a:moveTo>
                <a:cubicBezTo>
                  <a:pt x="9426" y="2867"/>
                  <a:pt x="9999" y="2930"/>
                  <a:pt x="10572" y="3058"/>
                </a:cubicBezTo>
                <a:cubicBezTo>
                  <a:pt x="13119" y="3822"/>
                  <a:pt x="14902" y="6178"/>
                  <a:pt x="14902" y="8853"/>
                </a:cubicBezTo>
                <a:cubicBezTo>
                  <a:pt x="14902" y="9426"/>
                  <a:pt x="14839" y="9936"/>
                  <a:pt x="14648" y="10509"/>
                </a:cubicBezTo>
                <a:cubicBezTo>
                  <a:pt x="13947" y="13056"/>
                  <a:pt x="11591" y="14839"/>
                  <a:pt x="8916" y="14839"/>
                </a:cubicBezTo>
                <a:cubicBezTo>
                  <a:pt x="5605" y="14839"/>
                  <a:pt x="2930" y="12164"/>
                  <a:pt x="2930" y="8853"/>
                </a:cubicBezTo>
                <a:cubicBezTo>
                  <a:pt x="2930" y="8280"/>
                  <a:pt x="2994" y="7770"/>
                  <a:pt x="3121" y="7197"/>
                </a:cubicBezTo>
                <a:cubicBezTo>
                  <a:pt x="3885" y="4650"/>
                  <a:pt x="6178" y="2867"/>
                  <a:pt x="8852" y="2867"/>
                </a:cubicBezTo>
                <a:close/>
                <a:moveTo>
                  <a:pt x="8343" y="1"/>
                </a:moveTo>
                <a:lnTo>
                  <a:pt x="8407" y="1083"/>
                </a:lnTo>
                <a:cubicBezTo>
                  <a:pt x="7260" y="1147"/>
                  <a:pt x="6114" y="1529"/>
                  <a:pt x="5095" y="2102"/>
                </a:cubicBezTo>
                <a:lnTo>
                  <a:pt x="4586" y="1083"/>
                </a:lnTo>
                <a:cubicBezTo>
                  <a:pt x="3694" y="1593"/>
                  <a:pt x="2930" y="2230"/>
                  <a:pt x="2293" y="2930"/>
                </a:cubicBezTo>
                <a:lnTo>
                  <a:pt x="3057" y="3695"/>
                </a:lnTo>
                <a:cubicBezTo>
                  <a:pt x="2293" y="4522"/>
                  <a:pt x="1720" y="5605"/>
                  <a:pt x="1401" y="6688"/>
                </a:cubicBezTo>
                <a:lnTo>
                  <a:pt x="319" y="6433"/>
                </a:lnTo>
                <a:cubicBezTo>
                  <a:pt x="128" y="7197"/>
                  <a:pt x="0" y="7961"/>
                  <a:pt x="0" y="8789"/>
                </a:cubicBezTo>
                <a:lnTo>
                  <a:pt x="0" y="9299"/>
                </a:lnTo>
                <a:lnTo>
                  <a:pt x="1083" y="9235"/>
                </a:lnTo>
                <a:cubicBezTo>
                  <a:pt x="1147" y="10445"/>
                  <a:pt x="1465" y="11528"/>
                  <a:pt x="2038" y="12610"/>
                </a:cubicBezTo>
                <a:lnTo>
                  <a:pt x="1083" y="13120"/>
                </a:lnTo>
                <a:cubicBezTo>
                  <a:pt x="1592" y="14011"/>
                  <a:pt x="2229" y="14776"/>
                  <a:pt x="2930" y="15412"/>
                </a:cubicBezTo>
                <a:lnTo>
                  <a:pt x="3694" y="14648"/>
                </a:lnTo>
                <a:cubicBezTo>
                  <a:pt x="4586" y="15412"/>
                  <a:pt x="5605" y="15986"/>
                  <a:pt x="6751" y="16304"/>
                </a:cubicBezTo>
                <a:lnTo>
                  <a:pt x="6432" y="17387"/>
                </a:lnTo>
                <a:cubicBezTo>
                  <a:pt x="7197" y="17578"/>
                  <a:pt x="8025" y="17705"/>
                  <a:pt x="8852" y="17705"/>
                </a:cubicBezTo>
                <a:lnTo>
                  <a:pt x="9362" y="17705"/>
                </a:lnTo>
                <a:lnTo>
                  <a:pt x="9298" y="16622"/>
                </a:lnTo>
                <a:cubicBezTo>
                  <a:pt x="10508" y="16559"/>
                  <a:pt x="11591" y="16177"/>
                  <a:pt x="12673" y="15603"/>
                </a:cubicBezTo>
                <a:lnTo>
                  <a:pt x="13183" y="16622"/>
                </a:lnTo>
                <a:cubicBezTo>
                  <a:pt x="14075" y="16113"/>
                  <a:pt x="14839" y="15476"/>
                  <a:pt x="15476" y="14712"/>
                </a:cubicBezTo>
                <a:lnTo>
                  <a:pt x="14711" y="14011"/>
                </a:lnTo>
                <a:cubicBezTo>
                  <a:pt x="15476" y="13120"/>
                  <a:pt x="16049" y="12101"/>
                  <a:pt x="16367" y="10954"/>
                </a:cubicBezTo>
                <a:lnTo>
                  <a:pt x="17450" y="11273"/>
                </a:lnTo>
                <a:cubicBezTo>
                  <a:pt x="17641" y="10509"/>
                  <a:pt x="17768" y="9681"/>
                  <a:pt x="17768" y="8853"/>
                </a:cubicBezTo>
                <a:lnTo>
                  <a:pt x="17768" y="8343"/>
                </a:lnTo>
                <a:lnTo>
                  <a:pt x="16686" y="8407"/>
                </a:lnTo>
                <a:cubicBezTo>
                  <a:pt x="16622" y="7261"/>
                  <a:pt x="16240" y="6115"/>
                  <a:pt x="15667" y="5096"/>
                </a:cubicBezTo>
                <a:lnTo>
                  <a:pt x="16686" y="4522"/>
                </a:lnTo>
                <a:cubicBezTo>
                  <a:pt x="16176" y="3695"/>
                  <a:pt x="15539" y="2867"/>
                  <a:pt x="14775" y="2230"/>
                </a:cubicBezTo>
                <a:lnTo>
                  <a:pt x="14075" y="2994"/>
                </a:lnTo>
                <a:cubicBezTo>
                  <a:pt x="13183" y="2230"/>
                  <a:pt x="12164" y="1657"/>
                  <a:pt x="11018" y="1338"/>
                </a:cubicBezTo>
                <a:lnTo>
                  <a:pt x="11336" y="319"/>
                </a:lnTo>
                <a:cubicBezTo>
                  <a:pt x="10508" y="65"/>
                  <a:pt x="9680" y="1"/>
                  <a:pt x="8852" y="1"/>
                </a:cubicBezTo>
                <a:close/>
              </a:path>
            </a:pathLst>
          </a:custGeom>
          <a:solidFill>
            <a:srgbClr val="48FFD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" name="Google Shape;113;p18"/>
          <p:cNvSpPr/>
          <p:nvPr/>
        </p:nvSpPr>
        <p:spPr>
          <a:xfrm>
            <a:off x="778604" y="1926026"/>
            <a:ext cx="301065" cy="297994"/>
          </a:xfrm>
          <a:custGeom>
            <a:rect b="b" l="l" r="r" t="t"/>
            <a:pathLst>
              <a:path extrusionOk="0" h="12419" w="12547">
                <a:moveTo>
                  <a:pt x="6242" y="2484"/>
                </a:moveTo>
                <a:cubicBezTo>
                  <a:pt x="6624" y="2484"/>
                  <a:pt x="6942" y="2484"/>
                  <a:pt x="7260" y="2611"/>
                </a:cubicBezTo>
                <a:cubicBezTo>
                  <a:pt x="8916" y="3057"/>
                  <a:pt x="9999" y="4522"/>
                  <a:pt x="9999" y="6178"/>
                </a:cubicBezTo>
                <a:cubicBezTo>
                  <a:pt x="9999" y="6560"/>
                  <a:pt x="9935" y="6878"/>
                  <a:pt x="9872" y="7197"/>
                </a:cubicBezTo>
                <a:cubicBezTo>
                  <a:pt x="9426" y="8789"/>
                  <a:pt x="7961" y="9935"/>
                  <a:pt x="6305" y="9935"/>
                </a:cubicBezTo>
                <a:cubicBezTo>
                  <a:pt x="5923" y="9935"/>
                  <a:pt x="5605" y="9871"/>
                  <a:pt x="5286" y="9808"/>
                </a:cubicBezTo>
                <a:cubicBezTo>
                  <a:pt x="3630" y="9298"/>
                  <a:pt x="2548" y="7833"/>
                  <a:pt x="2548" y="6178"/>
                </a:cubicBezTo>
                <a:cubicBezTo>
                  <a:pt x="2548" y="5859"/>
                  <a:pt x="2612" y="5477"/>
                  <a:pt x="2675" y="5159"/>
                </a:cubicBezTo>
                <a:cubicBezTo>
                  <a:pt x="3121" y="3567"/>
                  <a:pt x="4586" y="2484"/>
                  <a:pt x="6242" y="2484"/>
                </a:cubicBezTo>
                <a:close/>
                <a:moveTo>
                  <a:pt x="6242" y="0"/>
                </a:moveTo>
                <a:cubicBezTo>
                  <a:pt x="5859" y="0"/>
                  <a:pt x="5477" y="0"/>
                  <a:pt x="5095" y="64"/>
                </a:cubicBezTo>
                <a:lnTo>
                  <a:pt x="5223" y="828"/>
                </a:lnTo>
                <a:cubicBezTo>
                  <a:pt x="4649" y="956"/>
                  <a:pt x="4140" y="1147"/>
                  <a:pt x="3630" y="1401"/>
                </a:cubicBezTo>
                <a:lnTo>
                  <a:pt x="3248" y="701"/>
                </a:lnTo>
                <a:cubicBezTo>
                  <a:pt x="2357" y="1147"/>
                  <a:pt x="1656" y="1847"/>
                  <a:pt x="1083" y="2675"/>
                </a:cubicBezTo>
                <a:lnTo>
                  <a:pt x="1720" y="3057"/>
                </a:lnTo>
                <a:cubicBezTo>
                  <a:pt x="1338" y="3567"/>
                  <a:pt x="1147" y="4076"/>
                  <a:pt x="956" y="4649"/>
                </a:cubicBezTo>
                <a:lnTo>
                  <a:pt x="255" y="4458"/>
                </a:lnTo>
                <a:lnTo>
                  <a:pt x="255" y="4522"/>
                </a:lnTo>
                <a:cubicBezTo>
                  <a:pt x="128" y="5095"/>
                  <a:pt x="1" y="5668"/>
                  <a:pt x="1" y="6241"/>
                </a:cubicBezTo>
                <a:cubicBezTo>
                  <a:pt x="1" y="6623"/>
                  <a:pt x="64" y="7006"/>
                  <a:pt x="128" y="7388"/>
                </a:cubicBezTo>
                <a:lnTo>
                  <a:pt x="828" y="7260"/>
                </a:lnTo>
                <a:cubicBezTo>
                  <a:pt x="956" y="7833"/>
                  <a:pt x="1147" y="8343"/>
                  <a:pt x="1465" y="8852"/>
                </a:cubicBezTo>
                <a:lnTo>
                  <a:pt x="765" y="9171"/>
                </a:lnTo>
                <a:cubicBezTo>
                  <a:pt x="1274" y="10062"/>
                  <a:pt x="1911" y="10827"/>
                  <a:pt x="2739" y="11336"/>
                </a:cubicBezTo>
                <a:lnTo>
                  <a:pt x="3185" y="10763"/>
                </a:lnTo>
                <a:cubicBezTo>
                  <a:pt x="3630" y="11081"/>
                  <a:pt x="4204" y="11336"/>
                  <a:pt x="4777" y="11463"/>
                </a:cubicBezTo>
                <a:lnTo>
                  <a:pt x="4522" y="12228"/>
                </a:lnTo>
                <a:lnTo>
                  <a:pt x="4586" y="12228"/>
                </a:lnTo>
                <a:cubicBezTo>
                  <a:pt x="5159" y="12355"/>
                  <a:pt x="5732" y="12419"/>
                  <a:pt x="6305" y="12419"/>
                </a:cubicBezTo>
                <a:cubicBezTo>
                  <a:pt x="6751" y="12419"/>
                  <a:pt x="7133" y="12419"/>
                  <a:pt x="7515" y="12291"/>
                </a:cubicBezTo>
                <a:lnTo>
                  <a:pt x="7388" y="11591"/>
                </a:lnTo>
                <a:cubicBezTo>
                  <a:pt x="7961" y="11463"/>
                  <a:pt x="8470" y="11272"/>
                  <a:pt x="8980" y="11018"/>
                </a:cubicBezTo>
                <a:lnTo>
                  <a:pt x="9362" y="11654"/>
                </a:lnTo>
                <a:cubicBezTo>
                  <a:pt x="10190" y="11145"/>
                  <a:pt x="10954" y="10508"/>
                  <a:pt x="11464" y="9680"/>
                </a:cubicBezTo>
                <a:lnTo>
                  <a:pt x="10890" y="9234"/>
                </a:lnTo>
                <a:cubicBezTo>
                  <a:pt x="11209" y="8789"/>
                  <a:pt x="11464" y="8216"/>
                  <a:pt x="11591" y="7642"/>
                </a:cubicBezTo>
                <a:lnTo>
                  <a:pt x="12292" y="7897"/>
                </a:lnTo>
                <a:cubicBezTo>
                  <a:pt x="12483" y="7388"/>
                  <a:pt x="12546" y="6751"/>
                  <a:pt x="12546" y="6178"/>
                </a:cubicBezTo>
                <a:cubicBezTo>
                  <a:pt x="12546" y="5796"/>
                  <a:pt x="12483" y="5413"/>
                  <a:pt x="12419" y="5031"/>
                </a:cubicBezTo>
                <a:lnTo>
                  <a:pt x="11718" y="5159"/>
                </a:lnTo>
                <a:cubicBezTo>
                  <a:pt x="11591" y="4586"/>
                  <a:pt x="11400" y="4076"/>
                  <a:pt x="11082" y="3567"/>
                </a:cubicBezTo>
                <a:lnTo>
                  <a:pt x="11782" y="3185"/>
                </a:lnTo>
                <a:cubicBezTo>
                  <a:pt x="11273" y="2357"/>
                  <a:pt x="10572" y="1592"/>
                  <a:pt x="9808" y="1019"/>
                </a:cubicBezTo>
                <a:lnTo>
                  <a:pt x="9362" y="1656"/>
                </a:lnTo>
                <a:cubicBezTo>
                  <a:pt x="8853" y="1338"/>
                  <a:pt x="8343" y="1083"/>
                  <a:pt x="7770" y="956"/>
                </a:cubicBezTo>
                <a:lnTo>
                  <a:pt x="7961" y="191"/>
                </a:lnTo>
                <a:cubicBezTo>
                  <a:pt x="7452" y="64"/>
                  <a:pt x="6878" y="0"/>
                  <a:pt x="6242" y="0"/>
                </a:cubicBezTo>
                <a:close/>
              </a:path>
            </a:pathLst>
          </a:custGeom>
          <a:solidFill>
            <a:srgbClr val="48FFD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" name="Google Shape;114;p18"/>
          <p:cNvSpPr/>
          <p:nvPr/>
        </p:nvSpPr>
        <p:spPr>
          <a:xfrm>
            <a:off x="3848548" y="1967274"/>
            <a:ext cx="987178" cy="38224"/>
          </a:xfrm>
          <a:custGeom>
            <a:rect b="b" l="l" r="r" t="t"/>
            <a:pathLst>
              <a:path extrusionOk="0" h="1593" w="41141">
                <a:moveTo>
                  <a:pt x="1" y="1"/>
                </a:moveTo>
                <a:lnTo>
                  <a:pt x="1" y="1593"/>
                </a:lnTo>
                <a:lnTo>
                  <a:pt x="41140" y="1593"/>
                </a:lnTo>
                <a:lnTo>
                  <a:pt x="41140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" name="Google Shape;115;p18"/>
          <p:cNvSpPr/>
          <p:nvPr/>
        </p:nvSpPr>
        <p:spPr>
          <a:xfrm>
            <a:off x="3848548" y="2098694"/>
            <a:ext cx="987178" cy="38224"/>
          </a:xfrm>
          <a:custGeom>
            <a:rect b="b" l="l" r="r" t="t"/>
            <a:pathLst>
              <a:path extrusionOk="0" h="1593" w="41141">
                <a:moveTo>
                  <a:pt x="1" y="1"/>
                </a:moveTo>
                <a:lnTo>
                  <a:pt x="1" y="1593"/>
                </a:lnTo>
                <a:lnTo>
                  <a:pt x="41140" y="1593"/>
                </a:lnTo>
                <a:lnTo>
                  <a:pt x="41140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" name="Google Shape;116;p18"/>
          <p:cNvSpPr/>
          <p:nvPr/>
        </p:nvSpPr>
        <p:spPr>
          <a:xfrm>
            <a:off x="3848548" y="2230115"/>
            <a:ext cx="987178" cy="38224"/>
          </a:xfrm>
          <a:custGeom>
            <a:rect b="b" l="l" r="r" t="t"/>
            <a:pathLst>
              <a:path extrusionOk="0" h="1593" w="41141">
                <a:moveTo>
                  <a:pt x="1" y="0"/>
                </a:moveTo>
                <a:lnTo>
                  <a:pt x="1" y="1593"/>
                </a:lnTo>
                <a:lnTo>
                  <a:pt x="41140" y="1593"/>
                </a:lnTo>
                <a:lnTo>
                  <a:pt x="4114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" name="Google Shape;117;p18"/>
          <p:cNvSpPr/>
          <p:nvPr/>
        </p:nvSpPr>
        <p:spPr>
          <a:xfrm>
            <a:off x="3848548" y="2494468"/>
            <a:ext cx="987178" cy="38224"/>
          </a:xfrm>
          <a:custGeom>
            <a:rect b="b" l="l" r="r" t="t"/>
            <a:pathLst>
              <a:path extrusionOk="0" h="1593" w="41141">
                <a:moveTo>
                  <a:pt x="1" y="1"/>
                </a:moveTo>
                <a:lnTo>
                  <a:pt x="1" y="1593"/>
                </a:lnTo>
                <a:lnTo>
                  <a:pt x="41140" y="1593"/>
                </a:lnTo>
                <a:lnTo>
                  <a:pt x="41140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" name="Google Shape;118;p18"/>
          <p:cNvSpPr/>
          <p:nvPr/>
        </p:nvSpPr>
        <p:spPr>
          <a:xfrm>
            <a:off x="3848548" y="2625888"/>
            <a:ext cx="987178" cy="38224"/>
          </a:xfrm>
          <a:custGeom>
            <a:rect b="b" l="l" r="r" t="t"/>
            <a:pathLst>
              <a:path extrusionOk="0" h="1593" w="41141">
                <a:moveTo>
                  <a:pt x="1" y="1"/>
                </a:moveTo>
                <a:lnTo>
                  <a:pt x="1" y="1593"/>
                </a:lnTo>
                <a:lnTo>
                  <a:pt x="41140" y="1593"/>
                </a:lnTo>
                <a:lnTo>
                  <a:pt x="41140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" name="Google Shape;119;p18"/>
          <p:cNvSpPr/>
          <p:nvPr/>
        </p:nvSpPr>
        <p:spPr>
          <a:xfrm>
            <a:off x="3848548" y="2888730"/>
            <a:ext cx="987178" cy="38224"/>
          </a:xfrm>
          <a:custGeom>
            <a:rect b="b" l="l" r="r" t="t"/>
            <a:pathLst>
              <a:path extrusionOk="0" h="1593" w="41141">
                <a:moveTo>
                  <a:pt x="1" y="0"/>
                </a:moveTo>
                <a:lnTo>
                  <a:pt x="1" y="1592"/>
                </a:lnTo>
                <a:lnTo>
                  <a:pt x="41140" y="1592"/>
                </a:lnTo>
                <a:lnTo>
                  <a:pt x="4114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" name="Google Shape;120;p18"/>
          <p:cNvSpPr/>
          <p:nvPr/>
        </p:nvSpPr>
        <p:spPr>
          <a:xfrm>
            <a:off x="3848548" y="3020150"/>
            <a:ext cx="987178" cy="38224"/>
          </a:xfrm>
          <a:custGeom>
            <a:rect b="b" l="l" r="r" t="t"/>
            <a:pathLst>
              <a:path extrusionOk="0" h="1593" w="41141">
                <a:moveTo>
                  <a:pt x="1" y="0"/>
                </a:moveTo>
                <a:lnTo>
                  <a:pt x="1" y="1592"/>
                </a:lnTo>
                <a:lnTo>
                  <a:pt x="41140" y="1592"/>
                </a:lnTo>
                <a:lnTo>
                  <a:pt x="411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" name="Google Shape;121;p18"/>
          <p:cNvSpPr/>
          <p:nvPr/>
        </p:nvSpPr>
        <p:spPr>
          <a:xfrm>
            <a:off x="3848548" y="3282968"/>
            <a:ext cx="987178" cy="38224"/>
          </a:xfrm>
          <a:custGeom>
            <a:rect b="b" l="l" r="r" t="t"/>
            <a:pathLst>
              <a:path extrusionOk="0" h="1593" w="41141">
                <a:moveTo>
                  <a:pt x="1" y="1"/>
                </a:moveTo>
                <a:lnTo>
                  <a:pt x="1" y="1593"/>
                </a:lnTo>
                <a:lnTo>
                  <a:pt x="41140" y="1593"/>
                </a:lnTo>
                <a:lnTo>
                  <a:pt x="41140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" name="Google Shape;122;p18"/>
          <p:cNvSpPr/>
          <p:nvPr/>
        </p:nvSpPr>
        <p:spPr>
          <a:xfrm>
            <a:off x="1912464" y="1967274"/>
            <a:ext cx="1705373" cy="38224"/>
          </a:xfrm>
          <a:custGeom>
            <a:rect b="b" l="l" r="r" t="t"/>
            <a:pathLst>
              <a:path extrusionOk="0" h="1593" w="71072">
                <a:moveTo>
                  <a:pt x="0" y="1"/>
                </a:moveTo>
                <a:lnTo>
                  <a:pt x="0" y="1593"/>
                </a:lnTo>
                <a:lnTo>
                  <a:pt x="71071" y="1593"/>
                </a:lnTo>
                <a:lnTo>
                  <a:pt x="7107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" name="Google Shape;123;p18"/>
          <p:cNvSpPr/>
          <p:nvPr/>
        </p:nvSpPr>
        <p:spPr>
          <a:xfrm>
            <a:off x="1912464" y="2098694"/>
            <a:ext cx="1705373" cy="38224"/>
          </a:xfrm>
          <a:custGeom>
            <a:rect b="b" l="l" r="r" t="t"/>
            <a:pathLst>
              <a:path extrusionOk="0" h="1593" w="71072">
                <a:moveTo>
                  <a:pt x="0" y="1"/>
                </a:moveTo>
                <a:lnTo>
                  <a:pt x="0" y="1593"/>
                </a:lnTo>
                <a:lnTo>
                  <a:pt x="71071" y="1593"/>
                </a:lnTo>
                <a:lnTo>
                  <a:pt x="7107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" name="Google Shape;124;p18"/>
          <p:cNvSpPr/>
          <p:nvPr/>
        </p:nvSpPr>
        <p:spPr>
          <a:xfrm>
            <a:off x="1912464" y="2363047"/>
            <a:ext cx="1147609" cy="38248"/>
          </a:xfrm>
          <a:custGeom>
            <a:rect b="b" l="l" r="r" t="t"/>
            <a:pathLst>
              <a:path extrusionOk="0" h="1594" w="47827">
                <a:moveTo>
                  <a:pt x="0" y="1"/>
                </a:moveTo>
                <a:lnTo>
                  <a:pt x="0" y="1593"/>
                </a:lnTo>
                <a:lnTo>
                  <a:pt x="47827" y="1593"/>
                </a:lnTo>
                <a:lnTo>
                  <a:pt x="47827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" name="Google Shape;125;p18"/>
          <p:cNvSpPr/>
          <p:nvPr/>
        </p:nvSpPr>
        <p:spPr>
          <a:xfrm>
            <a:off x="3963149" y="1701385"/>
            <a:ext cx="701422" cy="114648"/>
          </a:xfrm>
          <a:custGeom>
            <a:rect b="b" l="l" r="r" t="t"/>
            <a:pathLst>
              <a:path extrusionOk="0" h="4778" w="29232">
                <a:moveTo>
                  <a:pt x="1" y="1"/>
                </a:moveTo>
                <a:lnTo>
                  <a:pt x="1" y="4777"/>
                </a:lnTo>
                <a:lnTo>
                  <a:pt x="29232" y="4777"/>
                </a:lnTo>
                <a:lnTo>
                  <a:pt x="2923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" name="Google Shape;126;p18"/>
          <p:cNvSpPr/>
          <p:nvPr/>
        </p:nvSpPr>
        <p:spPr>
          <a:xfrm>
            <a:off x="2415207" y="1701385"/>
            <a:ext cx="699886" cy="114648"/>
          </a:xfrm>
          <a:custGeom>
            <a:rect b="b" l="l" r="r" t="t"/>
            <a:pathLst>
              <a:path extrusionOk="0" h="4778" w="29168">
                <a:moveTo>
                  <a:pt x="0" y="1"/>
                </a:moveTo>
                <a:lnTo>
                  <a:pt x="0" y="4777"/>
                </a:lnTo>
                <a:lnTo>
                  <a:pt x="29167" y="4777"/>
                </a:lnTo>
                <a:lnTo>
                  <a:pt x="29167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" name="Google Shape;127;p18"/>
          <p:cNvSpPr/>
          <p:nvPr/>
        </p:nvSpPr>
        <p:spPr>
          <a:xfrm>
            <a:off x="314061" y="2988045"/>
            <a:ext cx="735039" cy="1488386"/>
          </a:xfrm>
          <a:custGeom>
            <a:rect b="b" l="l" r="r" t="t"/>
            <a:pathLst>
              <a:path extrusionOk="0" h="62029" w="30633">
                <a:moveTo>
                  <a:pt x="17705" y="42924"/>
                </a:moveTo>
                <a:lnTo>
                  <a:pt x="17705" y="60437"/>
                </a:lnTo>
                <a:lnTo>
                  <a:pt x="12928" y="60437"/>
                </a:lnTo>
                <a:lnTo>
                  <a:pt x="12928" y="42924"/>
                </a:lnTo>
                <a:close/>
                <a:moveTo>
                  <a:pt x="15348" y="1"/>
                </a:moveTo>
                <a:cubicBezTo>
                  <a:pt x="7133" y="1"/>
                  <a:pt x="446" y="6496"/>
                  <a:pt x="192" y="14712"/>
                </a:cubicBezTo>
                <a:cubicBezTo>
                  <a:pt x="1" y="22927"/>
                  <a:pt x="6369" y="29741"/>
                  <a:pt x="14521" y="30187"/>
                </a:cubicBezTo>
                <a:lnTo>
                  <a:pt x="14521" y="41332"/>
                </a:lnTo>
                <a:lnTo>
                  <a:pt x="12164" y="41332"/>
                </a:lnTo>
                <a:cubicBezTo>
                  <a:pt x="11718" y="41332"/>
                  <a:pt x="11336" y="41714"/>
                  <a:pt x="11336" y="42159"/>
                </a:cubicBezTo>
                <a:lnTo>
                  <a:pt x="11336" y="61265"/>
                </a:lnTo>
                <a:cubicBezTo>
                  <a:pt x="11336" y="61710"/>
                  <a:pt x="11718" y="62029"/>
                  <a:pt x="12164" y="62029"/>
                </a:cubicBezTo>
                <a:lnTo>
                  <a:pt x="18533" y="62029"/>
                </a:lnTo>
                <a:cubicBezTo>
                  <a:pt x="18978" y="62029"/>
                  <a:pt x="19297" y="61710"/>
                  <a:pt x="19297" y="61265"/>
                </a:cubicBezTo>
                <a:lnTo>
                  <a:pt x="19297" y="42159"/>
                </a:lnTo>
                <a:cubicBezTo>
                  <a:pt x="19297" y="41714"/>
                  <a:pt x="18978" y="41332"/>
                  <a:pt x="18533" y="41332"/>
                </a:cubicBezTo>
                <a:lnTo>
                  <a:pt x="16113" y="41332"/>
                </a:lnTo>
                <a:lnTo>
                  <a:pt x="16113" y="30187"/>
                </a:lnTo>
                <a:cubicBezTo>
                  <a:pt x="24328" y="29741"/>
                  <a:pt x="30633" y="22927"/>
                  <a:pt x="30442" y="14712"/>
                </a:cubicBezTo>
                <a:cubicBezTo>
                  <a:pt x="30250" y="6496"/>
                  <a:pt x="23500" y="1"/>
                  <a:pt x="15348" y="1"/>
                </a:cubicBezTo>
                <a:close/>
              </a:path>
            </a:pathLst>
          </a:custGeom>
          <a:solidFill>
            <a:srgbClr val="48FFD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" name="Google Shape;128;p18"/>
          <p:cNvSpPr/>
          <p:nvPr/>
        </p:nvSpPr>
        <p:spPr>
          <a:xfrm>
            <a:off x="644136" y="4037850"/>
            <a:ext cx="76424" cy="382048"/>
          </a:xfrm>
          <a:custGeom>
            <a:rect b="b" l="l" r="r" t="t"/>
            <a:pathLst>
              <a:path extrusionOk="0" h="15922" w="3185">
                <a:moveTo>
                  <a:pt x="0" y="1"/>
                </a:moveTo>
                <a:lnTo>
                  <a:pt x="0" y="15922"/>
                </a:lnTo>
                <a:lnTo>
                  <a:pt x="3185" y="15922"/>
                </a:lnTo>
                <a:lnTo>
                  <a:pt x="3185" y="1"/>
                </a:lnTo>
                <a:close/>
              </a:path>
            </a:pathLst>
          </a:custGeom>
          <a:solidFill>
            <a:srgbClr val="48FFD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" name="Google Shape;129;p18"/>
          <p:cNvSpPr/>
          <p:nvPr/>
        </p:nvSpPr>
        <p:spPr>
          <a:xfrm>
            <a:off x="1878823" y="394881"/>
            <a:ext cx="1228616" cy="426343"/>
          </a:xfrm>
          <a:custGeom>
            <a:rect b="b" l="l" r="r" t="t"/>
            <a:pathLst>
              <a:path extrusionOk="0" h="17768" w="51203">
                <a:moveTo>
                  <a:pt x="49611" y="1592"/>
                </a:moveTo>
                <a:lnTo>
                  <a:pt x="49611" y="16176"/>
                </a:lnTo>
                <a:lnTo>
                  <a:pt x="1593" y="16176"/>
                </a:lnTo>
                <a:lnTo>
                  <a:pt x="1593" y="1592"/>
                </a:lnTo>
                <a:close/>
                <a:moveTo>
                  <a:pt x="1" y="0"/>
                </a:moveTo>
                <a:lnTo>
                  <a:pt x="1" y="17768"/>
                </a:lnTo>
                <a:lnTo>
                  <a:pt x="51203" y="17768"/>
                </a:lnTo>
                <a:lnTo>
                  <a:pt x="51203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" name="Google Shape;130;p18"/>
          <p:cNvSpPr/>
          <p:nvPr/>
        </p:nvSpPr>
        <p:spPr>
          <a:xfrm>
            <a:off x="4459797" y="99575"/>
            <a:ext cx="1101778" cy="368659"/>
          </a:xfrm>
          <a:custGeom>
            <a:rect b="b" l="l" r="r" t="t"/>
            <a:pathLst>
              <a:path extrusionOk="0" h="15364" w="45917">
                <a:moveTo>
                  <a:pt x="18787" y="1927"/>
                </a:moveTo>
                <a:lnTo>
                  <a:pt x="18787" y="1927"/>
                </a:lnTo>
                <a:cubicBezTo>
                  <a:pt x="15539" y="5557"/>
                  <a:pt x="18150" y="11288"/>
                  <a:pt x="22990" y="11288"/>
                </a:cubicBezTo>
                <a:cubicBezTo>
                  <a:pt x="27830" y="11288"/>
                  <a:pt x="30377" y="5557"/>
                  <a:pt x="27193" y="1927"/>
                </a:cubicBezTo>
                <a:lnTo>
                  <a:pt x="27193" y="1927"/>
                </a:lnTo>
                <a:cubicBezTo>
                  <a:pt x="27639" y="1990"/>
                  <a:pt x="28149" y="2054"/>
                  <a:pt x="28594" y="2118"/>
                </a:cubicBezTo>
                <a:cubicBezTo>
                  <a:pt x="31396" y="6512"/>
                  <a:pt x="28212" y="12307"/>
                  <a:pt x="22990" y="12307"/>
                </a:cubicBezTo>
                <a:cubicBezTo>
                  <a:pt x="17768" y="12307"/>
                  <a:pt x="14584" y="6512"/>
                  <a:pt x="17386" y="2118"/>
                </a:cubicBezTo>
                <a:cubicBezTo>
                  <a:pt x="17832" y="2054"/>
                  <a:pt x="18278" y="1990"/>
                  <a:pt x="18787" y="1927"/>
                </a:cubicBezTo>
                <a:close/>
                <a:moveTo>
                  <a:pt x="30569" y="2500"/>
                </a:moveTo>
                <a:cubicBezTo>
                  <a:pt x="35026" y="3455"/>
                  <a:pt x="39293" y="5238"/>
                  <a:pt x="43114" y="7722"/>
                </a:cubicBezTo>
                <a:cubicBezTo>
                  <a:pt x="37641" y="11329"/>
                  <a:pt x="31317" y="13418"/>
                  <a:pt x="24736" y="13692"/>
                </a:cubicBezTo>
                <a:lnTo>
                  <a:pt x="24736" y="13692"/>
                </a:lnTo>
                <a:cubicBezTo>
                  <a:pt x="29704" y="12588"/>
                  <a:pt x="32491" y="7212"/>
                  <a:pt x="30569" y="2500"/>
                </a:cubicBezTo>
                <a:close/>
                <a:moveTo>
                  <a:pt x="15348" y="2500"/>
                </a:moveTo>
                <a:lnTo>
                  <a:pt x="15348" y="2500"/>
                </a:lnTo>
                <a:cubicBezTo>
                  <a:pt x="13310" y="7340"/>
                  <a:pt x="16367" y="12880"/>
                  <a:pt x="21589" y="13772"/>
                </a:cubicBezTo>
                <a:cubicBezTo>
                  <a:pt x="14902" y="13517"/>
                  <a:pt x="8406" y="11415"/>
                  <a:pt x="2802" y="7722"/>
                </a:cubicBezTo>
                <a:cubicBezTo>
                  <a:pt x="6623" y="5174"/>
                  <a:pt x="10890" y="3455"/>
                  <a:pt x="15348" y="2500"/>
                </a:cubicBezTo>
                <a:close/>
                <a:moveTo>
                  <a:pt x="22958" y="0"/>
                </a:moveTo>
                <a:cubicBezTo>
                  <a:pt x="22608" y="0"/>
                  <a:pt x="22258" y="48"/>
                  <a:pt x="21907" y="143"/>
                </a:cubicBezTo>
                <a:cubicBezTo>
                  <a:pt x="14393" y="334"/>
                  <a:pt x="7069" y="2754"/>
                  <a:pt x="892" y="7085"/>
                </a:cubicBezTo>
                <a:lnTo>
                  <a:pt x="0" y="7722"/>
                </a:lnTo>
                <a:lnTo>
                  <a:pt x="892" y="8359"/>
                </a:lnTo>
                <a:cubicBezTo>
                  <a:pt x="7388" y="12944"/>
                  <a:pt x="15030" y="15364"/>
                  <a:pt x="22926" y="15364"/>
                </a:cubicBezTo>
                <a:cubicBezTo>
                  <a:pt x="30823" y="15364"/>
                  <a:pt x="38529" y="12944"/>
                  <a:pt x="44961" y="8359"/>
                </a:cubicBezTo>
                <a:lnTo>
                  <a:pt x="45916" y="7722"/>
                </a:lnTo>
                <a:lnTo>
                  <a:pt x="44961" y="7085"/>
                </a:lnTo>
                <a:cubicBezTo>
                  <a:pt x="38847" y="2754"/>
                  <a:pt x="31524" y="334"/>
                  <a:pt x="24009" y="143"/>
                </a:cubicBezTo>
                <a:cubicBezTo>
                  <a:pt x="23659" y="48"/>
                  <a:pt x="23309" y="0"/>
                  <a:pt x="2295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" name="Google Shape;131;p18"/>
          <p:cNvSpPr/>
          <p:nvPr/>
        </p:nvSpPr>
        <p:spPr>
          <a:xfrm>
            <a:off x="1111727" y="2272898"/>
            <a:ext cx="233831" cy="200046"/>
          </a:xfrm>
          <a:custGeom>
            <a:rect b="b" l="l" r="r" t="t"/>
            <a:pathLst>
              <a:path extrusionOk="0" h="8337" w="9745">
                <a:moveTo>
                  <a:pt x="5559" y="1576"/>
                </a:moveTo>
                <a:cubicBezTo>
                  <a:pt x="6878" y="1576"/>
                  <a:pt x="8152" y="2615"/>
                  <a:pt x="8152" y="4204"/>
                </a:cubicBezTo>
                <a:cubicBezTo>
                  <a:pt x="8152" y="5605"/>
                  <a:pt x="7006" y="6751"/>
                  <a:pt x="5541" y="6751"/>
                </a:cubicBezTo>
                <a:cubicBezTo>
                  <a:pt x="3248" y="6751"/>
                  <a:pt x="2102" y="3949"/>
                  <a:pt x="3758" y="2357"/>
                </a:cubicBezTo>
                <a:cubicBezTo>
                  <a:pt x="4276" y="1818"/>
                  <a:pt x="4923" y="1576"/>
                  <a:pt x="5559" y="1576"/>
                </a:cubicBezTo>
                <a:close/>
                <a:moveTo>
                  <a:pt x="5541" y="1"/>
                </a:moveTo>
                <a:cubicBezTo>
                  <a:pt x="1847" y="1"/>
                  <a:pt x="1" y="4458"/>
                  <a:pt x="2612" y="7070"/>
                </a:cubicBezTo>
                <a:cubicBezTo>
                  <a:pt x="3467" y="7945"/>
                  <a:pt x="4527" y="8336"/>
                  <a:pt x="5566" y="8336"/>
                </a:cubicBezTo>
                <a:cubicBezTo>
                  <a:pt x="7699" y="8336"/>
                  <a:pt x="9744" y="6688"/>
                  <a:pt x="9744" y="4204"/>
                </a:cubicBezTo>
                <a:cubicBezTo>
                  <a:pt x="9744" y="1847"/>
                  <a:pt x="7897" y="1"/>
                  <a:pt x="5541" y="1"/>
                </a:cubicBezTo>
                <a:close/>
              </a:path>
            </a:pathLst>
          </a:custGeom>
          <a:solidFill>
            <a:srgbClr val="48FFD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" name="Google Shape;132;p18"/>
          <p:cNvSpPr/>
          <p:nvPr/>
        </p:nvSpPr>
        <p:spPr>
          <a:xfrm>
            <a:off x="4239739" y="1418388"/>
            <a:ext cx="233831" cy="200502"/>
          </a:xfrm>
          <a:custGeom>
            <a:rect b="b" l="l" r="r" t="t"/>
            <a:pathLst>
              <a:path extrusionOk="0" h="8356" w="9745">
                <a:moveTo>
                  <a:pt x="4034" y="1603"/>
                </a:moveTo>
                <a:cubicBezTo>
                  <a:pt x="4070" y="1603"/>
                  <a:pt x="4105" y="1604"/>
                  <a:pt x="4140" y="1605"/>
                </a:cubicBezTo>
                <a:cubicBezTo>
                  <a:pt x="6433" y="1605"/>
                  <a:pt x="7579" y="4344"/>
                  <a:pt x="5987" y="6000"/>
                </a:cubicBezTo>
                <a:cubicBezTo>
                  <a:pt x="5456" y="6531"/>
                  <a:pt x="4813" y="6767"/>
                  <a:pt x="4185" y="6767"/>
                </a:cubicBezTo>
                <a:cubicBezTo>
                  <a:pt x="2856" y="6767"/>
                  <a:pt x="1593" y="5710"/>
                  <a:pt x="1593" y="4153"/>
                </a:cubicBezTo>
                <a:cubicBezTo>
                  <a:pt x="1593" y="2787"/>
                  <a:pt x="2682" y="1603"/>
                  <a:pt x="4034" y="1603"/>
                </a:cubicBezTo>
                <a:close/>
                <a:moveTo>
                  <a:pt x="4189" y="0"/>
                </a:moveTo>
                <a:cubicBezTo>
                  <a:pt x="2041" y="0"/>
                  <a:pt x="1" y="1654"/>
                  <a:pt x="1" y="4153"/>
                </a:cubicBezTo>
                <a:cubicBezTo>
                  <a:pt x="1" y="6509"/>
                  <a:pt x="1848" y="8356"/>
                  <a:pt x="4140" y="8356"/>
                </a:cubicBezTo>
                <a:cubicBezTo>
                  <a:pt x="7898" y="8356"/>
                  <a:pt x="9744" y="3834"/>
                  <a:pt x="7133" y="1223"/>
                </a:cubicBezTo>
                <a:cubicBezTo>
                  <a:pt x="6268" y="379"/>
                  <a:pt x="5216" y="0"/>
                  <a:pt x="418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" name="Google Shape;133;p18"/>
          <p:cNvSpPr/>
          <p:nvPr/>
        </p:nvSpPr>
        <p:spPr>
          <a:xfrm>
            <a:off x="5193276" y="2473808"/>
            <a:ext cx="189513" cy="161270"/>
          </a:xfrm>
          <a:custGeom>
            <a:rect b="b" l="l" r="r" t="t"/>
            <a:pathLst>
              <a:path extrusionOk="0" h="6721" w="7898">
                <a:moveTo>
                  <a:pt x="4472" y="0"/>
                </a:moveTo>
                <a:cubicBezTo>
                  <a:pt x="3635" y="0"/>
                  <a:pt x="2785" y="307"/>
                  <a:pt x="2102" y="989"/>
                </a:cubicBezTo>
                <a:cubicBezTo>
                  <a:pt x="1" y="3091"/>
                  <a:pt x="1465" y="6721"/>
                  <a:pt x="4522" y="6721"/>
                </a:cubicBezTo>
                <a:cubicBezTo>
                  <a:pt x="6369" y="6721"/>
                  <a:pt x="7897" y="5256"/>
                  <a:pt x="7897" y="3345"/>
                </a:cubicBezTo>
                <a:cubicBezTo>
                  <a:pt x="7897" y="1324"/>
                  <a:pt x="6213" y="0"/>
                  <a:pt x="4472" y="0"/>
                </a:cubicBezTo>
                <a:close/>
              </a:path>
            </a:pathLst>
          </a:custGeom>
          <a:solidFill>
            <a:srgbClr val="48FFD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" name="Google Shape;134;p18"/>
          <p:cNvSpPr/>
          <p:nvPr/>
        </p:nvSpPr>
        <p:spPr>
          <a:xfrm>
            <a:off x="2597041" y="4509280"/>
            <a:ext cx="189513" cy="162758"/>
          </a:xfrm>
          <a:custGeom>
            <a:rect b="b" l="l" r="r" t="t"/>
            <a:pathLst>
              <a:path extrusionOk="0" h="6783" w="7898">
                <a:moveTo>
                  <a:pt x="4464" y="0"/>
                </a:moveTo>
                <a:cubicBezTo>
                  <a:pt x="3629" y="0"/>
                  <a:pt x="2782" y="307"/>
                  <a:pt x="2102" y="987"/>
                </a:cubicBezTo>
                <a:cubicBezTo>
                  <a:pt x="0" y="3089"/>
                  <a:pt x="1465" y="6782"/>
                  <a:pt x="4522" y="6782"/>
                </a:cubicBezTo>
                <a:cubicBezTo>
                  <a:pt x="6369" y="6782"/>
                  <a:pt x="7897" y="5254"/>
                  <a:pt x="7897" y="3407"/>
                </a:cubicBezTo>
                <a:cubicBezTo>
                  <a:pt x="7897" y="1340"/>
                  <a:pt x="6207" y="0"/>
                  <a:pt x="446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" name="Google Shape;135;p18"/>
          <p:cNvSpPr/>
          <p:nvPr/>
        </p:nvSpPr>
        <p:spPr>
          <a:xfrm>
            <a:off x="5764789" y="755070"/>
            <a:ext cx="187977" cy="162422"/>
          </a:xfrm>
          <a:custGeom>
            <a:rect b="b" l="l" r="r" t="t"/>
            <a:pathLst>
              <a:path extrusionOk="0" h="6769" w="7834">
                <a:moveTo>
                  <a:pt x="4420" y="0"/>
                </a:moveTo>
                <a:cubicBezTo>
                  <a:pt x="3604" y="0"/>
                  <a:pt x="2774" y="301"/>
                  <a:pt x="2102" y="974"/>
                </a:cubicBezTo>
                <a:cubicBezTo>
                  <a:pt x="0" y="3139"/>
                  <a:pt x="1465" y="6769"/>
                  <a:pt x="4458" y="6769"/>
                </a:cubicBezTo>
                <a:cubicBezTo>
                  <a:pt x="6369" y="6769"/>
                  <a:pt x="7833" y="5241"/>
                  <a:pt x="7833" y="3394"/>
                </a:cubicBezTo>
                <a:cubicBezTo>
                  <a:pt x="7833" y="1358"/>
                  <a:pt x="6155" y="0"/>
                  <a:pt x="442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" name="Google Shape;136;p18"/>
          <p:cNvSpPr/>
          <p:nvPr/>
        </p:nvSpPr>
        <p:spPr>
          <a:xfrm>
            <a:off x="3075334" y="4212030"/>
            <a:ext cx="276182" cy="199518"/>
          </a:xfrm>
          <a:custGeom>
            <a:rect b="b" l="l" r="r" t="t"/>
            <a:pathLst>
              <a:path extrusionOk="0" h="8315" w="11510">
                <a:moveTo>
                  <a:pt x="6004" y="1555"/>
                </a:moveTo>
                <a:cubicBezTo>
                  <a:pt x="7334" y="1555"/>
                  <a:pt x="8598" y="2583"/>
                  <a:pt x="8598" y="4141"/>
                </a:cubicBezTo>
                <a:cubicBezTo>
                  <a:pt x="8598" y="5542"/>
                  <a:pt x="7452" y="6688"/>
                  <a:pt x="6051" y="6752"/>
                </a:cubicBezTo>
                <a:cubicBezTo>
                  <a:pt x="3758" y="6752"/>
                  <a:pt x="2612" y="3950"/>
                  <a:pt x="4204" y="2294"/>
                </a:cubicBezTo>
                <a:cubicBezTo>
                  <a:pt x="4734" y="1784"/>
                  <a:pt x="5377" y="1555"/>
                  <a:pt x="6004" y="1555"/>
                </a:cubicBezTo>
                <a:close/>
                <a:moveTo>
                  <a:pt x="6130" y="1"/>
                </a:moveTo>
                <a:cubicBezTo>
                  <a:pt x="6104" y="1"/>
                  <a:pt x="6077" y="1"/>
                  <a:pt x="6051" y="2"/>
                </a:cubicBezTo>
                <a:cubicBezTo>
                  <a:pt x="4013" y="2"/>
                  <a:pt x="2293" y="1403"/>
                  <a:pt x="1975" y="3377"/>
                </a:cubicBezTo>
                <a:lnTo>
                  <a:pt x="1083" y="3377"/>
                </a:lnTo>
                <a:cubicBezTo>
                  <a:pt x="1" y="3377"/>
                  <a:pt x="1" y="4969"/>
                  <a:pt x="1083" y="4969"/>
                </a:cubicBezTo>
                <a:lnTo>
                  <a:pt x="1975" y="4969"/>
                </a:lnTo>
                <a:cubicBezTo>
                  <a:pt x="2367" y="7090"/>
                  <a:pt x="4189" y="8314"/>
                  <a:pt x="6051" y="8314"/>
                </a:cubicBezTo>
                <a:cubicBezTo>
                  <a:pt x="7208" y="8314"/>
                  <a:pt x="8380" y="7841"/>
                  <a:pt x="9235" y="6816"/>
                </a:cubicBezTo>
                <a:cubicBezTo>
                  <a:pt x="11510" y="4098"/>
                  <a:pt x="9583" y="1"/>
                  <a:pt x="613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" name="Google Shape;137;p18"/>
          <p:cNvSpPr/>
          <p:nvPr/>
        </p:nvSpPr>
        <p:spPr>
          <a:xfrm>
            <a:off x="1146879" y="2509753"/>
            <a:ext cx="195607" cy="1401284"/>
          </a:xfrm>
          <a:custGeom>
            <a:rect b="b" l="l" r="r" t="t"/>
            <a:pathLst>
              <a:path extrusionOk="0" h="58399" w="8152">
                <a:moveTo>
                  <a:pt x="5859" y="13438"/>
                </a:moveTo>
                <a:lnTo>
                  <a:pt x="6369" y="20634"/>
                </a:lnTo>
                <a:lnTo>
                  <a:pt x="1783" y="20634"/>
                </a:lnTo>
                <a:lnTo>
                  <a:pt x="2293" y="13438"/>
                </a:lnTo>
                <a:close/>
                <a:moveTo>
                  <a:pt x="4076" y="1"/>
                </a:moveTo>
                <a:lnTo>
                  <a:pt x="3376" y="1593"/>
                </a:lnTo>
                <a:cubicBezTo>
                  <a:pt x="2611" y="3312"/>
                  <a:pt x="0" y="8980"/>
                  <a:pt x="0" y="10254"/>
                </a:cubicBezTo>
                <a:cubicBezTo>
                  <a:pt x="64" y="11082"/>
                  <a:pt x="319" y="11909"/>
                  <a:pt x="765" y="12610"/>
                </a:cubicBezTo>
                <a:lnTo>
                  <a:pt x="191" y="20634"/>
                </a:lnTo>
                <a:lnTo>
                  <a:pt x="128" y="20634"/>
                </a:lnTo>
                <a:lnTo>
                  <a:pt x="128" y="21462"/>
                </a:lnTo>
                <a:lnTo>
                  <a:pt x="64" y="22226"/>
                </a:lnTo>
                <a:lnTo>
                  <a:pt x="128" y="22226"/>
                </a:lnTo>
                <a:lnTo>
                  <a:pt x="765" y="58399"/>
                </a:lnTo>
                <a:lnTo>
                  <a:pt x="7388" y="58399"/>
                </a:lnTo>
                <a:lnTo>
                  <a:pt x="8025" y="22163"/>
                </a:lnTo>
                <a:lnTo>
                  <a:pt x="8088" y="22163"/>
                </a:lnTo>
                <a:lnTo>
                  <a:pt x="8025" y="21398"/>
                </a:lnTo>
                <a:lnTo>
                  <a:pt x="8025" y="20571"/>
                </a:lnTo>
                <a:lnTo>
                  <a:pt x="7961" y="20571"/>
                </a:lnTo>
                <a:lnTo>
                  <a:pt x="7388" y="12546"/>
                </a:lnTo>
                <a:cubicBezTo>
                  <a:pt x="7833" y="11846"/>
                  <a:pt x="8088" y="11018"/>
                  <a:pt x="8152" y="10254"/>
                </a:cubicBezTo>
                <a:cubicBezTo>
                  <a:pt x="8152" y="8980"/>
                  <a:pt x="5605" y="3312"/>
                  <a:pt x="4840" y="1593"/>
                </a:cubicBezTo>
                <a:lnTo>
                  <a:pt x="4076" y="1"/>
                </a:lnTo>
                <a:close/>
              </a:path>
            </a:pathLst>
          </a:custGeom>
          <a:solidFill>
            <a:srgbClr val="48FFD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" name="Google Shape;138;p18"/>
          <p:cNvSpPr/>
          <p:nvPr/>
        </p:nvSpPr>
        <p:spPr>
          <a:xfrm>
            <a:off x="5433178" y="1713623"/>
            <a:ext cx="779358" cy="716707"/>
          </a:xfrm>
          <a:custGeom>
            <a:rect b="b" l="l" r="r" t="t"/>
            <a:pathLst>
              <a:path extrusionOk="0" h="29869" w="32480">
                <a:moveTo>
                  <a:pt x="27258" y="1592"/>
                </a:moveTo>
                <a:cubicBezTo>
                  <a:pt x="29232" y="1592"/>
                  <a:pt x="30888" y="3248"/>
                  <a:pt x="30888" y="5222"/>
                </a:cubicBezTo>
                <a:lnTo>
                  <a:pt x="30888" y="16112"/>
                </a:lnTo>
                <a:cubicBezTo>
                  <a:pt x="30888" y="18086"/>
                  <a:pt x="29232" y="19679"/>
                  <a:pt x="27258" y="19679"/>
                </a:cubicBezTo>
                <a:lnTo>
                  <a:pt x="24328" y="19679"/>
                </a:lnTo>
                <a:lnTo>
                  <a:pt x="18151" y="25856"/>
                </a:lnTo>
                <a:lnTo>
                  <a:pt x="18406" y="19679"/>
                </a:lnTo>
                <a:lnTo>
                  <a:pt x="5223" y="19679"/>
                </a:lnTo>
                <a:cubicBezTo>
                  <a:pt x="3249" y="19679"/>
                  <a:pt x="1593" y="18086"/>
                  <a:pt x="1593" y="16112"/>
                </a:cubicBezTo>
                <a:lnTo>
                  <a:pt x="1593" y="5222"/>
                </a:lnTo>
                <a:cubicBezTo>
                  <a:pt x="1593" y="3248"/>
                  <a:pt x="3249" y="1592"/>
                  <a:pt x="5223" y="1592"/>
                </a:cubicBezTo>
                <a:close/>
                <a:moveTo>
                  <a:pt x="5223" y="0"/>
                </a:moveTo>
                <a:cubicBezTo>
                  <a:pt x="2357" y="0"/>
                  <a:pt x="1" y="2357"/>
                  <a:pt x="1" y="5222"/>
                </a:cubicBezTo>
                <a:lnTo>
                  <a:pt x="1" y="16112"/>
                </a:lnTo>
                <a:cubicBezTo>
                  <a:pt x="1" y="18978"/>
                  <a:pt x="2357" y="21271"/>
                  <a:pt x="5223" y="21271"/>
                </a:cubicBezTo>
                <a:lnTo>
                  <a:pt x="16750" y="21271"/>
                </a:lnTo>
                <a:lnTo>
                  <a:pt x="16431" y="29868"/>
                </a:lnTo>
                <a:lnTo>
                  <a:pt x="25029" y="21271"/>
                </a:lnTo>
                <a:lnTo>
                  <a:pt x="27258" y="21271"/>
                </a:lnTo>
                <a:cubicBezTo>
                  <a:pt x="30187" y="21271"/>
                  <a:pt x="32480" y="18978"/>
                  <a:pt x="32480" y="16112"/>
                </a:cubicBezTo>
                <a:lnTo>
                  <a:pt x="32480" y="5222"/>
                </a:lnTo>
                <a:cubicBezTo>
                  <a:pt x="32480" y="2357"/>
                  <a:pt x="30123" y="0"/>
                  <a:pt x="2725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" name="Google Shape;139;p18"/>
          <p:cNvSpPr/>
          <p:nvPr/>
        </p:nvSpPr>
        <p:spPr>
          <a:xfrm>
            <a:off x="466861" y="827319"/>
            <a:ext cx="932182" cy="716707"/>
          </a:xfrm>
          <a:custGeom>
            <a:rect b="b" l="l" r="r" t="t"/>
            <a:pathLst>
              <a:path extrusionOk="0" h="29869" w="38849">
                <a:moveTo>
                  <a:pt x="33626" y="1593"/>
                </a:moveTo>
                <a:cubicBezTo>
                  <a:pt x="35600" y="1593"/>
                  <a:pt x="37256" y="3248"/>
                  <a:pt x="37256" y="5223"/>
                </a:cubicBezTo>
                <a:lnTo>
                  <a:pt x="37256" y="16113"/>
                </a:lnTo>
                <a:cubicBezTo>
                  <a:pt x="37256" y="18087"/>
                  <a:pt x="35600" y="19679"/>
                  <a:pt x="33626" y="19743"/>
                </a:cubicBezTo>
                <a:lnTo>
                  <a:pt x="30697" y="19743"/>
                </a:lnTo>
                <a:lnTo>
                  <a:pt x="24519" y="25856"/>
                </a:lnTo>
                <a:lnTo>
                  <a:pt x="24774" y="19679"/>
                </a:lnTo>
                <a:lnTo>
                  <a:pt x="5223" y="19679"/>
                </a:lnTo>
                <a:cubicBezTo>
                  <a:pt x="3249" y="19679"/>
                  <a:pt x="1593" y="18087"/>
                  <a:pt x="1593" y="16113"/>
                </a:cubicBezTo>
                <a:lnTo>
                  <a:pt x="1593" y="5223"/>
                </a:lnTo>
                <a:cubicBezTo>
                  <a:pt x="1593" y="3248"/>
                  <a:pt x="3249" y="1593"/>
                  <a:pt x="5223" y="1593"/>
                </a:cubicBezTo>
                <a:close/>
                <a:moveTo>
                  <a:pt x="5223" y="1"/>
                </a:moveTo>
                <a:cubicBezTo>
                  <a:pt x="2357" y="1"/>
                  <a:pt x="1" y="2357"/>
                  <a:pt x="1" y="5223"/>
                </a:cubicBezTo>
                <a:lnTo>
                  <a:pt x="1" y="16113"/>
                </a:lnTo>
                <a:cubicBezTo>
                  <a:pt x="1" y="18978"/>
                  <a:pt x="2357" y="21335"/>
                  <a:pt x="5223" y="21335"/>
                </a:cubicBezTo>
                <a:lnTo>
                  <a:pt x="23118" y="21335"/>
                </a:lnTo>
                <a:lnTo>
                  <a:pt x="22800" y="29868"/>
                </a:lnTo>
                <a:lnTo>
                  <a:pt x="31397" y="21335"/>
                </a:lnTo>
                <a:lnTo>
                  <a:pt x="33626" y="21335"/>
                </a:lnTo>
                <a:cubicBezTo>
                  <a:pt x="36556" y="21271"/>
                  <a:pt x="38848" y="18978"/>
                  <a:pt x="38848" y="16113"/>
                </a:cubicBezTo>
                <a:lnTo>
                  <a:pt x="38848" y="5223"/>
                </a:lnTo>
                <a:cubicBezTo>
                  <a:pt x="38848" y="2357"/>
                  <a:pt x="36556" y="1"/>
                  <a:pt x="33626" y="1"/>
                </a:cubicBezTo>
                <a:close/>
              </a:path>
            </a:pathLst>
          </a:custGeom>
          <a:solidFill>
            <a:srgbClr val="48FFD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" name="Google Shape;140;p18"/>
          <p:cNvSpPr/>
          <p:nvPr/>
        </p:nvSpPr>
        <p:spPr>
          <a:xfrm>
            <a:off x="5182574" y="2971248"/>
            <a:ext cx="236879" cy="1473101"/>
          </a:xfrm>
          <a:custGeom>
            <a:rect b="b" l="l" r="r" t="t"/>
            <a:pathLst>
              <a:path extrusionOk="0" h="61392" w="9872">
                <a:moveTo>
                  <a:pt x="6751" y="16431"/>
                </a:moveTo>
                <a:lnTo>
                  <a:pt x="7261" y="23563"/>
                </a:lnTo>
                <a:lnTo>
                  <a:pt x="2675" y="23563"/>
                </a:lnTo>
                <a:lnTo>
                  <a:pt x="3121" y="16431"/>
                </a:lnTo>
                <a:close/>
                <a:moveTo>
                  <a:pt x="4522" y="0"/>
                </a:moveTo>
                <a:cubicBezTo>
                  <a:pt x="3312" y="2229"/>
                  <a:pt x="1" y="8661"/>
                  <a:pt x="1" y="10890"/>
                </a:cubicBezTo>
                <a:cubicBezTo>
                  <a:pt x="1" y="12482"/>
                  <a:pt x="765" y="13947"/>
                  <a:pt x="1975" y="14902"/>
                </a:cubicBezTo>
                <a:lnTo>
                  <a:pt x="1657" y="14902"/>
                </a:lnTo>
                <a:lnTo>
                  <a:pt x="1020" y="23627"/>
                </a:lnTo>
                <a:lnTo>
                  <a:pt x="956" y="23627"/>
                </a:lnTo>
                <a:lnTo>
                  <a:pt x="956" y="24455"/>
                </a:lnTo>
                <a:lnTo>
                  <a:pt x="956" y="25219"/>
                </a:lnTo>
                <a:lnTo>
                  <a:pt x="1020" y="25219"/>
                </a:lnTo>
                <a:lnTo>
                  <a:pt x="1593" y="61391"/>
                </a:lnTo>
                <a:lnTo>
                  <a:pt x="8216" y="61391"/>
                </a:lnTo>
                <a:lnTo>
                  <a:pt x="8853" y="25219"/>
                </a:lnTo>
                <a:lnTo>
                  <a:pt x="8916" y="25219"/>
                </a:lnTo>
                <a:lnTo>
                  <a:pt x="8853" y="24455"/>
                </a:lnTo>
                <a:lnTo>
                  <a:pt x="8853" y="23627"/>
                </a:lnTo>
                <a:lnTo>
                  <a:pt x="8789" y="23627"/>
                </a:lnTo>
                <a:lnTo>
                  <a:pt x="8216" y="14902"/>
                </a:lnTo>
                <a:lnTo>
                  <a:pt x="7834" y="14902"/>
                </a:lnTo>
                <a:cubicBezTo>
                  <a:pt x="9108" y="13947"/>
                  <a:pt x="9872" y="12482"/>
                  <a:pt x="9872" y="10890"/>
                </a:cubicBezTo>
                <a:cubicBezTo>
                  <a:pt x="9872" y="8661"/>
                  <a:pt x="6560" y="2229"/>
                  <a:pt x="5350" y="0"/>
                </a:cubicBezTo>
                <a:lnTo>
                  <a:pt x="5350" y="9553"/>
                </a:lnTo>
                <a:cubicBezTo>
                  <a:pt x="7261" y="10062"/>
                  <a:pt x="6879" y="12801"/>
                  <a:pt x="4904" y="12801"/>
                </a:cubicBezTo>
                <a:cubicBezTo>
                  <a:pt x="2994" y="12801"/>
                  <a:pt x="2612" y="10062"/>
                  <a:pt x="4522" y="9553"/>
                </a:cubicBezTo>
                <a:lnTo>
                  <a:pt x="452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" name="Google Shape;141;p18"/>
          <p:cNvSpPr/>
          <p:nvPr/>
        </p:nvSpPr>
        <p:spPr>
          <a:xfrm>
            <a:off x="5613981" y="2919947"/>
            <a:ext cx="126382" cy="71193"/>
          </a:xfrm>
          <a:custGeom>
            <a:rect b="b" l="l" r="r" t="t"/>
            <a:pathLst>
              <a:path extrusionOk="0" h="2967" w="5267">
                <a:moveTo>
                  <a:pt x="1179" y="1"/>
                </a:moveTo>
                <a:cubicBezTo>
                  <a:pt x="396" y="1"/>
                  <a:pt x="0" y="1235"/>
                  <a:pt x="936" y="1565"/>
                </a:cubicBezTo>
                <a:cubicBezTo>
                  <a:pt x="1891" y="1947"/>
                  <a:pt x="2846" y="2329"/>
                  <a:pt x="3802" y="2839"/>
                </a:cubicBezTo>
                <a:cubicBezTo>
                  <a:pt x="3865" y="2902"/>
                  <a:pt x="3993" y="2966"/>
                  <a:pt x="4120" y="2966"/>
                </a:cubicBezTo>
                <a:cubicBezTo>
                  <a:pt x="4948" y="2966"/>
                  <a:pt x="5266" y="1820"/>
                  <a:pt x="4502" y="1438"/>
                </a:cubicBezTo>
                <a:cubicBezTo>
                  <a:pt x="3547" y="928"/>
                  <a:pt x="2528" y="482"/>
                  <a:pt x="1573" y="100"/>
                </a:cubicBezTo>
                <a:cubicBezTo>
                  <a:pt x="1434" y="31"/>
                  <a:pt x="1302" y="1"/>
                  <a:pt x="117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" name="Google Shape;142;p18"/>
          <p:cNvSpPr/>
          <p:nvPr/>
        </p:nvSpPr>
        <p:spPr>
          <a:xfrm>
            <a:off x="6061247" y="3632911"/>
            <a:ext cx="151288" cy="169645"/>
          </a:xfrm>
          <a:custGeom>
            <a:rect b="b" l="l" r="r" t="t"/>
            <a:pathLst>
              <a:path extrusionOk="0" h="7070" w="6305">
                <a:moveTo>
                  <a:pt x="3121" y="0"/>
                </a:moveTo>
                <a:cubicBezTo>
                  <a:pt x="2675" y="0"/>
                  <a:pt x="2293" y="319"/>
                  <a:pt x="2293" y="765"/>
                </a:cubicBezTo>
                <a:lnTo>
                  <a:pt x="0" y="765"/>
                </a:lnTo>
                <a:lnTo>
                  <a:pt x="0" y="7069"/>
                </a:lnTo>
                <a:lnTo>
                  <a:pt x="6305" y="7069"/>
                </a:lnTo>
                <a:lnTo>
                  <a:pt x="6305" y="828"/>
                </a:lnTo>
                <a:lnTo>
                  <a:pt x="3885" y="828"/>
                </a:lnTo>
                <a:lnTo>
                  <a:pt x="3885" y="765"/>
                </a:lnTo>
                <a:cubicBezTo>
                  <a:pt x="3885" y="319"/>
                  <a:pt x="3566" y="0"/>
                  <a:pt x="312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" name="Google Shape;143;p18"/>
          <p:cNvSpPr/>
          <p:nvPr/>
        </p:nvSpPr>
        <p:spPr>
          <a:xfrm>
            <a:off x="5757135" y="2990972"/>
            <a:ext cx="301065" cy="314934"/>
          </a:xfrm>
          <a:custGeom>
            <a:rect b="b" l="l" r="r" t="t"/>
            <a:pathLst>
              <a:path extrusionOk="0" h="13125" w="12547">
                <a:moveTo>
                  <a:pt x="920" y="1"/>
                </a:moveTo>
                <a:cubicBezTo>
                  <a:pt x="664" y="1"/>
                  <a:pt x="420" y="141"/>
                  <a:pt x="256" y="388"/>
                </a:cubicBezTo>
                <a:cubicBezTo>
                  <a:pt x="1" y="707"/>
                  <a:pt x="128" y="1216"/>
                  <a:pt x="510" y="1471"/>
                </a:cubicBezTo>
                <a:cubicBezTo>
                  <a:pt x="1338" y="2044"/>
                  <a:pt x="2166" y="2617"/>
                  <a:pt x="2994" y="3318"/>
                </a:cubicBezTo>
                <a:cubicBezTo>
                  <a:pt x="3121" y="3381"/>
                  <a:pt x="3312" y="3445"/>
                  <a:pt x="3504" y="3445"/>
                </a:cubicBezTo>
                <a:lnTo>
                  <a:pt x="3567" y="3445"/>
                </a:lnTo>
                <a:lnTo>
                  <a:pt x="3567" y="9049"/>
                </a:lnTo>
                <a:lnTo>
                  <a:pt x="9490" y="9049"/>
                </a:lnTo>
                <a:cubicBezTo>
                  <a:pt x="9171" y="9304"/>
                  <a:pt x="9108" y="9750"/>
                  <a:pt x="9299" y="10068"/>
                </a:cubicBezTo>
                <a:cubicBezTo>
                  <a:pt x="9936" y="10960"/>
                  <a:pt x="10445" y="11851"/>
                  <a:pt x="10955" y="12743"/>
                </a:cubicBezTo>
                <a:cubicBezTo>
                  <a:pt x="11082" y="12998"/>
                  <a:pt x="11337" y="13125"/>
                  <a:pt x="11655" y="13125"/>
                </a:cubicBezTo>
                <a:cubicBezTo>
                  <a:pt x="11782" y="13125"/>
                  <a:pt x="11910" y="13125"/>
                  <a:pt x="12037" y="12998"/>
                </a:cubicBezTo>
                <a:cubicBezTo>
                  <a:pt x="12419" y="12807"/>
                  <a:pt x="12547" y="12361"/>
                  <a:pt x="12356" y="11915"/>
                </a:cubicBezTo>
                <a:cubicBezTo>
                  <a:pt x="11846" y="11023"/>
                  <a:pt x="11273" y="10068"/>
                  <a:pt x="10636" y="9177"/>
                </a:cubicBezTo>
                <a:cubicBezTo>
                  <a:pt x="10445" y="8922"/>
                  <a:pt x="10190" y="8858"/>
                  <a:pt x="9872" y="8858"/>
                </a:cubicBezTo>
                <a:lnTo>
                  <a:pt x="9872" y="2744"/>
                </a:lnTo>
                <a:lnTo>
                  <a:pt x="4268" y="2744"/>
                </a:lnTo>
                <a:cubicBezTo>
                  <a:pt x="4268" y="2490"/>
                  <a:pt x="4204" y="2235"/>
                  <a:pt x="4013" y="2044"/>
                </a:cubicBezTo>
                <a:cubicBezTo>
                  <a:pt x="3121" y="1407"/>
                  <a:pt x="2230" y="707"/>
                  <a:pt x="1338" y="133"/>
                </a:cubicBezTo>
                <a:cubicBezTo>
                  <a:pt x="1203" y="43"/>
                  <a:pt x="1060" y="1"/>
                  <a:pt x="92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" name="Google Shape;144;p18"/>
          <p:cNvSpPr/>
          <p:nvPr/>
        </p:nvSpPr>
        <p:spPr>
          <a:xfrm>
            <a:off x="5213144" y="2801628"/>
            <a:ext cx="234863" cy="151288"/>
          </a:xfrm>
          <a:custGeom>
            <a:rect b="b" l="l" r="r" t="t"/>
            <a:pathLst>
              <a:path extrusionOk="0" h="6305" w="9788">
                <a:moveTo>
                  <a:pt x="0" y="0"/>
                </a:moveTo>
                <a:lnTo>
                  <a:pt x="0" y="6305"/>
                </a:lnTo>
                <a:lnTo>
                  <a:pt x="6305" y="6305"/>
                </a:lnTo>
                <a:lnTo>
                  <a:pt x="6305" y="4140"/>
                </a:lnTo>
                <a:cubicBezTo>
                  <a:pt x="7133" y="4140"/>
                  <a:pt x="7834" y="4203"/>
                  <a:pt x="8598" y="4267"/>
                </a:cubicBezTo>
                <a:lnTo>
                  <a:pt x="8725" y="4267"/>
                </a:lnTo>
                <a:cubicBezTo>
                  <a:pt x="8745" y="4268"/>
                  <a:pt x="8765" y="4269"/>
                  <a:pt x="8784" y="4269"/>
                </a:cubicBezTo>
                <a:cubicBezTo>
                  <a:pt x="9746" y="4269"/>
                  <a:pt x="9788" y="2737"/>
                  <a:pt x="8789" y="2675"/>
                </a:cubicBezTo>
                <a:cubicBezTo>
                  <a:pt x="7961" y="2611"/>
                  <a:pt x="7133" y="2548"/>
                  <a:pt x="6305" y="2548"/>
                </a:cubicBezTo>
                <a:lnTo>
                  <a:pt x="630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" name="Google Shape;145;p18"/>
          <p:cNvSpPr/>
          <p:nvPr/>
        </p:nvSpPr>
        <p:spPr>
          <a:xfrm>
            <a:off x="6094960" y="3481406"/>
            <a:ext cx="56460" cy="113328"/>
          </a:xfrm>
          <a:custGeom>
            <a:rect b="b" l="l" r="r" t="t"/>
            <a:pathLst>
              <a:path extrusionOk="0" h="4723" w="2353">
                <a:moveTo>
                  <a:pt x="968" y="1"/>
                </a:moveTo>
                <a:cubicBezTo>
                  <a:pt x="491" y="1"/>
                  <a:pt x="1" y="395"/>
                  <a:pt x="187" y="1029"/>
                </a:cubicBezTo>
                <a:cubicBezTo>
                  <a:pt x="378" y="1984"/>
                  <a:pt x="569" y="3003"/>
                  <a:pt x="697" y="4022"/>
                </a:cubicBezTo>
                <a:cubicBezTo>
                  <a:pt x="760" y="4404"/>
                  <a:pt x="1079" y="4722"/>
                  <a:pt x="1524" y="4722"/>
                </a:cubicBezTo>
                <a:lnTo>
                  <a:pt x="1588" y="4722"/>
                </a:lnTo>
                <a:cubicBezTo>
                  <a:pt x="2034" y="4659"/>
                  <a:pt x="2352" y="4276"/>
                  <a:pt x="2289" y="3831"/>
                </a:cubicBezTo>
                <a:cubicBezTo>
                  <a:pt x="2161" y="2748"/>
                  <a:pt x="1970" y="1729"/>
                  <a:pt x="1716" y="646"/>
                </a:cubicBezTo>
                <a:cubicBezTo>
                  <a:pt x="1636" y="198"/>
                  <a:pt x="1306" y="1"/>
                  <a:pt x="96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" name="Google Shape;146;p18"/>
          <p:cNvSpPr/>
          <p:nvPr/>
        </p:nvSpPr>
        <p:spPr>
          <a:xfrm>
            <a:off x="5477497" y="2875820"/>
            <a:ext cx="116160" cy="57252"/>
          </a:xfrm>
          <a:custGeom>
            <a:rect b="b" l="l" r="r" t="t"/>
            <a:pathLst>
              <a:path extrusionOk="0" h="2386" w="4841">
                <a:moveTo>
                  <a:pt x="759" y="0"/>
                </a:moveTo>
                <a:cubicBezTo>
                  <a:pt x="402" y="0"/>
                  <a:pt x="118" y="287"/>
                  <a:pt x="64" y="666"/>
                </a:cubicBezTo>
                <a:cubicBezTo>
                  <a:pt x="1" y="1111"/>
                  <a:pt x="255" y="1557"/>
                  <a:pt x="701" y="1621"/>
                </a:cubicBezTo>
                <a:cubicBezTo>
                  <a:pt x="1720" y="1812"/>
                  <a:pt x="2739" y="2067"/>
                  <a:pt x="3694" y="2385"/>
                </a:cubicBezTo>
                <a:lnTo>
                  <a:pt x="3949" y="2385"/>
                </a:lnTo>
                <a:cubicBezTo>
                  <a:pt x="4268" y="2321"/>
                  <a:pt x="4586" y="2130"/>
                  <a:pt x="4713" y="1812"/>
                </a:cubicBezTo>
                <a:cubicBezTo>
                  <a:pt x="4841" y="1366"/>
                  <a:pt x="4586" y="920"/>
                  <a:pt x="4140" y="793"/>
                </a:cubicBezTo>
                <a:cubicBezTo>
                  <a:pt x="3121" y="475"/>
                  <a:pt x="2102" y="220"/>
                  <a:pt x="956" y="29"/>
                </a:cubicBezTo>
                <a:cubicBezTo>
                  <a:pt x="889" y="10"/>
                  <a:pt x="823" y="0"/>
                  <a:pt x="75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" name="Google Shape;147;p18"/>
          <p:cNvSpPr/>
          <p:nvPr/>
        </p:nvSpPr>
        <p:spPr>
          <a:xfrm>
            <a:off x="6045723" y="3335613"/>
            <a:ext cx="73593" cy="110881"/>
          </a:xfrm>
          <a:custGeom>
            <a:rect b="b" l="l" r="r" t="t"/>
            <a:pathLst>
              <a:path extrusionOk="0" h="4621" w="3067">
                <a:moveTo>
                  <a:pt x="1048" y="1"/>
                </a:moveTo>
                <a:cubicBezTo>
                  <a:pt x="518" y="1"/>
                  <a:pt x="0" y="525"/>
                  <a:pt x="329" y="1182"/>
                </a:cubicBezTo>
                <a:cubicBezTo>
                  <a:pt x="711" y="2074"/>
                  <a:pt x="1093" y="3092"/>
                  <a:pt x="1411" y="4048"/>
                </a:cubicBezTo>
                <a:cubicBezTo>
                  <a:pt x="1539" y="4366"/>
                  <a:pt x="1857" y="4621"/>
                  <a:pt x="2175" y="4621"/>
                </a:cubicBezTo>
                <a:cubicBezTo>
                  <a:pt x="2239" y="4621"/>
                  <a:pt x="2366" y="4621"/>
                  <a:pt x="2430" y="4557"/>
                </a:cubicBezTo>
                <a:cubicBezTo>
                  <a:pt x="2812" y="4430"/>
                  <a:pt x="3067" y="3984"/>
                  <a:pt x="2940" y="3538"/>
                </a:cubicBezTo>
                <a:cubicBezTo>
                  <a:pt x="2621" y="2519"/>
                  <a:pt x="2239" y="1500"/>
                  <a:pt x="1793" y="545"/>
                </a:cubicBezTo>
                <a:cubicBezTo>
                  <a:pt x="1635" y="160"/>
                  <a:pt x="1340" y="1"/>
                  <a:pt x="104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" name="Google Shape;148;p18"/>
          <p:cNvSpPr/>
          <p:nvPr/>
        </p:nvSpPr>
        <p:spPr>
          <a:xfrm>
            <a:off x="6916" y="1984045"/>
            <a:ext cx="215475" cy="415737"/>
          </a:xfrm>
          <a:custGeom>
            <a:rect b="b" l="l" r="r" t="t"/>
            <a:pathLst>
              <a:path extrusionOk="0" h="17326" w="8980">
                <a:moveTo>
                  <a:pt x="5509" y="0"/>
                </a:moveTo>
                <a:cubicBezTo>
                  <a:pt x="5187" y="0"/>
                  <a:pt x="4877" y="174"/>
                  <a:pt x="4776" y="577"/>
                </a:cubicBezTo>
                <a:cubicBezTo>
                  <a:pt x="4458" y="1659"/>
                  <a:pt x="4267" y="2742"/>
                  <a:pt x="4076" y="3761"/>
                </a:cubicBezTo>
                <a:cubicBezTo>
                  <a:pt x="4012" y="4079"/>
                  <a:pt x="4076" y="4334"/>
                  <a:pt x="4331" y="4525"/>
                </a:cubicBezTo>
                <a:lnTo>
                  <a:pt x="0" y="8856"/>
                </a:lnTo>
                <a:lnTo>
                  <a:pt x="4012" y="12868"/>
                </a:lnTo>
                <a:cubicBezTo>
                  <a:pt x="3757" y="12995"/>
                  <a:pt x="3694" y="13250"/>
                  <a:pt x="3694" y="13505"/>
                </a:cubicBezTo>
                <a:cubicBezTo>
                  <a:pt x="3821" y="14587"/>
                  <a:pt x="4012" y="15670"/>
                  <a:pt x="4203" y="16689"/>
                </a:cubicBezTo>
                <a:cubicBezTo>
                  <a:pt x="4267" y="17071"/>
                  <a:pt x="4585" y="17326"/>
                  <a:pt x="4967" y="17326"/>
                </a:cubicBezTo>
                <a:lnTo>
                  <a:pt x="5158" y="17326"/>
                </a:lnTo>
                <a:cubicBezTo>
                  <a:pt x="5541" y="17262"/>
                  <a:pt x="5859" y="16816"/>
                  <a:pt x="5732" y="16434"/>
                </a:cubicBezTo>
                <a:cubicBezTo>
                  <a:pt x="5541" y="15415"/>
                  <a:pt x="5413" y="14396"/>
                  <a:pt x="5286" y="13377"/>
                </a:cubicBezTo>
                <a:cubicBezTo>
                  <a:pt x="5222" y="13123"/>
                  <a:pt x="5158" y="12932"/>
                  <a:pt x="4967" y="12804"/>
                </a:cubicBezTo>
                <a:lnTo>
                  <a:pt x="8979" y="8856"/>
                </a:lnTo>
                <a:lnTo>
                  <a:pt x="4776" y="4716"/>
                </a:lnTo>
                <a:lnTo>
                  <a:pt x="4840" y="4716"/>
                </a:lnTo>
                <a:cubicBezTo>
                  <a:pt x="5222" y="4716"/>
                  <a:pt x="5541" y="4462"/>
                  <a:pt x="5668" y="4079"/>
                </a:cubicBezTo>
                <a:cubicBezTo>
                  <a:pt x="5859" y="3061"/>
                  <a:pt x="6050" y="2042"/>
                  <a:pt x="6368" y="1023"/>
                </a:cubicBezTo>
                <a:cubicBezTo>
                  <a:pt x="6522" y="407"/>
                  <a:pt x="6001" y="0"/>
                  <a:pt x="5509" y="0"/>
                </a:cubicBezTo>
                <a:close/>
              </a:path>
            </a:pathLst>
          </a:custGeom>
          <a:solidFill>
            <a:srgbClr val="48FFD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" name="Google Shape;149;p18"/>
          <p:cNvSpPr/>
          <p:nvPr/>
        </p:nvSpPr>
        <p:spPr>
          <a:xfrm>
            <a:off x="178960" y="2577177"/>
            <a:ext cx="87750" cy="103778"/>
          </a:xfrm>
          <a:custGeom>
            <a:rect b="b" l="l" r="r" t="t"/>
            <a:pathLst>
              <a:path extrusionOk="0" h="4325" w="3657">
                <a:moveTo>
                  <a:pt x="1064" y="1"/>
                </a:moveTo>
                <a:cubicBezTo>
                  <a:pt x="528" y="1"/>
                  <a:pt x="1" y="559"/>
                  <a:pt x="345" y="1204"/>
                </a:cubicBezTo>
                <a:cubicBezTo>
                  <a:pt x="918" y="2159"/>
                  <a:pt x="1427" y="3051"/>
                  <a:pt x="2064" y="3942"/>
                </a:cubicBezTo>
                <a:cubicBezTo>
                  <a:pt x="2192" y="4197"/>
                  <a:pt x="2446" y="4325"/>
                  <a:pt x="2701" y="4325"/>
                </a:cubicBezTo>
                <a:cubicBezTo>
                  <a:pt x="2892" y="4325"/>
                  <a:pt x="3019" y="4261"/>
                  <a:pt x="3147" y="4197"/>
                </a:cubicBezTo>
                <a:cubicBezTo>
                  <a:pt x="3529" y="3942"/>
                  <a:pt x="3656" y="3433"/>
                  <a:pt x="3402" y="3051"/>
                </a:cubicBezTo>
                <a:cubicBezTo>
                  <a:pt x="2828" y="2223"/>
                  <a:pt x="2255" y="1331"/>
                  <a:pt x="1746" y="440"/>
                </a:cubicBezTo>
                <a:cubicBezTo>
                  <a:pt x="1580" y="130"/>
                  <a:pt x="1321" y="1"/>
                  <a:pt x="1064" y="1"/>
                </a:cubicBezTo>
                <a:close/>
              </a:path>
            </a:pathLst>
          </a:custGeom>
          <a:solidFill>
            <a:srgbClr val="48FFD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" name="Google Shape;150;p18"/>
          <p:cNvSpPr/>
          <p:nvPr/>
        </p:nvSpPr>
        <p:spPr>
          <a:xfrm>
            <a:off x="124563" y="2437166"/>
            <a:ext cx="68794" cy="109321"/>
          </a:xfrm>
          <a:custGeom>
            <a:rect b="b" l="l" r="r" t="t"/>
            <a:pathLst>
              <a:path extrusionOk="0" h="4556" w="2867">
                <a:moveTo>
                  <a:pt x="908" y="1"/>
                </a:moveTo>
                <a:cubicBezTo>
                  <a:pt x="839" y="1"/>
                  <a:pt x="769" y="11"/>
                  <a:pt x="701" y="34"/>
                </a:cubicBezTo>
                <a:cubicBezTo>
                  <a:pt x="255" y="161"/>
                  <a:pt x="1" y="607"/>
                  <a:pt x="128" y="989"/>
                </a:cubicBezTo>
                <a:cubicBezTo>
                  <a:pt x="446" y="2072"/>
                  <a:pt x="829" y="3091"/>
                  <a:pt x="1274" y="4046"/>
                </a:cubicBezTo>
                <a:cubicBezTo>
                  <a:pt x="1402" y="4364"/>
                  <a:pt x="1656" y="4555"/>
                  <a:pt x="1975" y="4555"/>
                </a:cubicBezTo>
                <a:cubicBezTo>
                  <a:pt x="2102" y="4555"/>
                  <a:pt x="2230" y="4555"/>
                  <a:pt x="2293" y="4492"/>
                </a:cubicBezTo>
                <a:cubicBezTo>
                  <a:pt x="2675" y="4301"/>
                  <a:pt x="2866" y="3855"/>
                  <a:pt x="2675" y="3473"/>
                </a:cubicBezTo>
                <a:cubicBezTo>
                  <a:pt x="2293" y="2517"/>
                  <a:pt x="1911" y="1499"/>
                  <a:pt x="1656" y="543"/>
                </a:cubicBezTo>
                <a:cubicBezTo>
                  <a:pt x="1552" y="229"/>
                  <a:pt x="1231" y="1"/>
                  <a:pt x="908" y="1"/>
                </a:cubicBezTo>
                <a:close/>
              </a:path>
            </a:pathLst>
          </a:custGeom>
          <a:solidFill>
            <a:srgbClr val="48FFD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" name="Google Shape;151;p18"/>
          <p:cNvSpPr/>
          <p:nvPr/>
        </p:nvSpPr>
        <p:spPr>
          <a:xfrm>
            <a:off x="142896" y="1842162"/>
            <a:ext cx="77552" cy="108361"/>
          </a:xfrm>
          <a:custGeom>
            <a:rect b="b" l="l" r="r" t="t"/>
            <a:pathLst>
              <a:path extrusionOk="0" h="4516" w="3232">
                <a:moveTo>
                  <a:pt x="2170" y="1"/>
                </a:moveTo>
                <a:cubicBezTo>
                  <a:pt x="1919" y="1"/>
                  <a:pt x="1674" y="130"/>
                  <a:pt x="1529" y="440"/>
                </a:cubicBezTo>
                <a:cubicBezTo>
                  <a:pt x="1020" y="1395"/>
                  <a:pt x="574" y="2414"/>
                  <a:pt x="192" y="3433"/>
                </a:cubicBezTo>
                <a:cubicBezTo>
                  <a:pt x="1" y="3815"/>
                  <a:pt x="192" y="4325"/>
                  <a:pt x="638" y="4516"/>
                </a:cubicBezTo>
                <a:lnTo>
                  <a:pt x="892" y="4516"/>
                </a:lnTo>
                <a:cubicBezTo>
                  <a:pt x="1211" y="4516"/>
                  <a:pt x="1529" y="4325"/>
                  <a:pt x="1657" y="4006"/>
                </a:cubicBezTo>
                <a:cubicBezTo>
                  <a:pt x="2039" y="3051"/>
                  <a:pt x="2421" y="2096"/>
                  <a:pt x="2930" y="1204"/>
                </a:cubicBezTo>
                <a:cubicBezTo>
                  <a:pt x="3231" y="559"/>
                  <a:pt x="2690" y="1"/>
                  <a:pt x="2170" y="1"/>
                </a:cubicBezTo>
                <a:close/>
              </a:path>
            </a:pathLst>
          </a:custGeom>
          <a:solidFill>
            <a:srgbClr val="48FFD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" name="Google Shape;152;p18"/>
          <p:cNvSpPr/>
          <p:nvPr/>
        </p:nvSpPr>
        <p:spPr>
          <a:xfrm>
            <a:off x="283104" y="1531003"/>
            <a:ext cx="213963" cy="213963"/>
          </a:xfrm>
          <a:custGeom>
            <a:rect b="b" l="l" r="r" t="t"/>
            <a:pathLst>
              <a:path extrusionOk="0" h="8917" w="8917">
                <a:moveTo>
                  <a:pt x="4459" y="1"/>
                </a:moveTo>
                <a:lnTo>
                  <a:pt x="1" y="4459"/>
                </a:lnTo>
                <a:lnTo>
                  <a:pt x="1656" y="6114"/>
                </a:lnTo>
                <a:lnTo>
                  <a:pt x="1656" y="6178"/>
                </a:lnTo>
                <a:cubicBezTo>
                  <a:pt x="1338" y="6496"/>
                  <a:pt x="1338" y="7006"/>
                  <a:pt x="1656" y="7324"/>
                </a:cubicBezTo>
                <a:cubicBezTo>
                  <a:pt x="1784" y="7452"/>
                  <a:pt x="1975" y="7515"/>
                  <a:pt x="2230" y="7515"/>
                </a:cubicBezTo>
                <a:cubicBezTo>
                  <a:pt x="2421" y="7515"/>
                  <a:pt x="2612" y="7452"/>
                  <a:pt x="2803" y="7261"/>
                </a:cubicBezTo>
                <a:lnTo>
                  <a:pt x="4459" y="8916"/>
                </a:lnTo>
                <a:lnTo>
                  <a:pt x="8916" y="4459"/>
                </a:lnTo>
                <a:lnTo>
                  <a:pt x="4459" y="1"/>
                </a:lnTo>
                <a:close/>
              </a:path>
            </a:pathLst>
          </a:custGeom>
          <a:solidFill>
            <a:srgbClr val="48FFD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" name="Google Shape;153;p18"/>
          <p:cNvSpPr/>
          <p:nvPr/>
        </p:nvSpPr>
        <p:spPr>
          <a:xfrm>
            <a:off x="220453" y="1730473"/>
            <a:ext cx="87126" cy="100059"/>
          </a:xfrm>
          <a:custGeom>
            <a:rect b="b" l="l" r="r" t="t"/>
            <a:pathLst>
              <a:path extrusionOk="0" h="4170" w="3631">
                <a:moveTo>
                  <a:pt x="2782" y="0"/>
                </a:moveTo>
                <a:cubicBezTo>
                  <a:pt x="2549" y="0"/>
                  <a:pt x="2314" y="100"/>
                  <a:pt x="2166" y="285"/>
                </a:cubicBezTo>
                <a:cubicBezTo>
                  <a:pt x="1465" y="1113"/>
                  <a:pt x="829" y="2005"/>
                  <a:pt x="255" y="2960"/>
                </a:cubicBezTo>
                <a:cubicBezTo>
                  <a:pt x="1" y="3342"/>
                  <a:pt x="128" y="3788"/>
                  <a:pt x="510" y="4042"/>
                </a:cubicBezTo>
                <a:cubicBezTo>
                  <a:pt x="637" y="4106"/>
                  <a:pt x="765" y="4170"/>
                  <a:pt x="892" y="4170"/>
                </a:cubicBezTo>
                <a:cubicBezTo>
                  <a:pt x="1211" y="4170"/>
                  <a:pt x="1465" y="4042"/>
                  <a:pt x="1593" y="3788"/>
                </a:cubicBezTo>
                <a:cubicBezTo>
                  <a:pt x="2166" y="2960"/>
                  <a:pt x="2739" y="2068"/>
                  <a:pt x="3376" y="1304"/>
                </a:cubicBezTo>
                <a:cubicBezTo>
                  <a:pt x="3631" y="922"/>
                  <a:pt x="3567" y="412"/>
                  <a:pt x="3249" y="158"/>
                </a:cubicBezTo>
                <a:cubicBezTo>
                  <a:pt x="3116" y="51"/>
                  <a:pt x="2949" y="0"/>
                  <a:pt x="2782" y="0"/>
                </a:cubicBezTo>
                <a:close/>
              </a:path>
            </a:pathLst>
          </a:custGeom>
          <a:solidFill>
            <a:srgbClr val="48FFD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4" name="Google Shape;154;p18"/>
          <p:cNvSpPr/>
          <p:nvPr/>
        </p:nvSpPr>
        <p:spPr>
          <a:xfrm>
            <a:off x="266707" y="2699252"/>
            <a:ext cx="222626" cy="225985"/>
          </a:xfrm>
          <a:custGeom>
            <a:rect b="b" l="l" r="r" t="t"/>
            <a:pathLst>
              <a:path extrusionOk="0" h="9418" w="9278">
                <a:moveTo>
                  <a:pt x="1102" y="1"/>
                </a:moveTo>
                <a:cubicBezTo>
                  <a:pt x="511" y="1"/>
                  <a:pt x="0" y="732"/>
                  <a:pt x="552" y="1330"/>
                </a:cubicBezTo>
                <a:cubicBezTo>
                  <a:pt x="1062" y="1966"/>
                  <a:pt x="1635" y="2603"/>
                  <a:pt x="2144" y="3176"/>
                </a:cubicBezTo>
                <a:lnTo>
                  <a:pt x="361" y="4959"/>
                </a:lnTo>
                <a:lnTo>
                  <a:pt x="4819" y="9417"/>
                </a:lnTo>
                <a:lnTo>
                  <a:pt x="9277" y="4959"/>
                </a:lnTo>
                <a:lnTo>
                  <a:pt x="4819" y="502"/>
                </a:lnTo>
                <a:lnTo>
                  <a:pt x="3291" y="2094"/>
                </a:lnTo>
                <a:cubicBezTo>
                  <a:pt x="2781" y="1521"/>
                  <a:pt x="2272" y="947"/>
                  <a:pt x="1762" y="374"/>
                </a:cubicBezTo>
                <a:cubicBezTo>
                  <a:pt x="1568" y="109"/>
                  <a:pt x="1329" y="1"/>
                  <a:pt x="1102" y="1"/>
                </a:cubicBezTo>
                <a:close/>
              </a:path>
            </a:pathLst>
          </a:custGeom>
          <a:solidFill>
            <a:srgbClr val="48FFD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" name="Google Shape;155;p18"/>
          <p:cNvSpPr/>
          <p:nvPr/>
        </p:nvSpPr>
        <p:spPr>
          <a:xfrm>
            <a:off x="1025393" y="4537210"/>
            <a:ext cx="309464" cy="315150"/>
          </a:xfrm>
          <a:custGeom>
            <a:rect b="b" l="l" r="r" t="t"/>
            <a:pathLst>
              <a:path extrusionOk="0" h="13134" w="12897">
                <a:moveTo>
                  <a:pt x="1070" y="1"/>
                </a:moveTo>
                <a:cubicBezTo>
                  <a:pt x="523" y="1"/>
                  <a:pt x="0" y="567"/>
                  <a:pt x="351" y="1224"/>
                </a:cubicBezTo>
                <a:cubicBezTo>
                  <a:pt x="860" y="2179"/>
                  <a:pt x="1433" y="3071"/>
                  <a:pt x="2070" y="3963"/>
                </a:cubicBezTo>
                <a:cubicBezTo>
                  <a:pt x="2198" y="4154"/>
                  <a:pt x="2452" y="4281"/>
                  <a:pt x="2707" y="4345"/>
                </a:cubicBezTo>
                <a:lnTo>
                  <a:pt x="2834" y="4345"/>
                </a:lnTo>
                <a:lnTo>
                  <a:pt x="2834" y="10458"/>
                </a:lnTo>
                <a:lnTo>
                  <a:pt x="8439" y="10458"/>
                </a:lnTo>
                <a:cubicBezTo>
                  <a:pt x="8439" y="10713"/>
                  <a:pt x="8502" y="10968"/>
                  <a:pt x="8693" y="11095"/>
                </a:cubicBezTo>
                <a:cubicBezTo>
                  <a:pt x="9585" y="11796"/>
                  <a:pt x="10476" y="12433"/>
                  <a:pt x="11368" y="13006"/>
                </a:cubicBezTo>
                <a:cubicBezTo>
                  <a:pt x="11495" y="13133"/>
                  <a:pt x="11623" y="13133"/>
                  <a:pt x="11814" y="13133"/>
                </a:cubicBezTo>
                <a:cubicBezTo>
                  <a:pt x="12578" y="13133"/>
                  <a:pt x="12896" y="12114"/>
                  <a:pt x="12196" y="11732"/>
                </a:cubicBezTo>
                <a:lnTo>
                  <a:pt x="12196" y="11668"/>
                </a:lnTo>
                <a:cubicBezTo>
                  <a:pt x="11368" y="11095"/>
                  <a:pt x="10540" y="10458"/>
                  <a:pt x="9712" y="9822"/>
                </a:cubicBezTo>
                <a:cubicBezTo>
                  <a:pt x="9572" y="9728"/>
                  <a:pt x="9433" y="9669"/>
                  <a:pt x="9268" y="9669"/>
                </a:cubicBezTo>
                <a:cubicBezTo>
                  <a:pt x="9207" y="9669"/>
                  <a:pt x="9144" y="9677"/>
                  <a:pt x="9075" y="9694"/>
                </a:cubicBezTo>
                <a:lnTo>
                  <a:pt x="9075" y="4090"/>
                </a:lnTo>
                <a:lnTo>
                  <a:pt x="3217" y="4090"/>
                </a:lnTo>
                <a:cubicBezTo>
                  <a:pt x="3535" y="3835"/>
                  <a:pt x="3599" y="3389"/>
                  <a:pt x="3408" y="3071"/>
                </a:cubicBezTo>
                <a:cubicBezTo>
                  <a:pt x="2771" y="2179"/>
                  <a:pt x="2261" y="1288"/>
                  <a:pt x="1752" y="396"/>
                </a:cubicBezTo>
                <a:cubicBezTo>
                  <a:pt x="1573" y="118"/>
                  <a:pt x="1319" y="1"/>
                  <a:pt x="1070" y="1"/>
                </a:cubicBezTo>
                <a:close/>
              </a:path>
            </a:pathLst>
          </a:custGeom>
          <a:solidFill>
            <a:srgbClr val="48FFD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" name="Google Shape;156;p18"/>
          <p:cNvSpPr/>
          <p:nvPr/>
        </p:nvSpPr>
        <p:spPr>
          <a:xfrm>
            <a:off x="1485881" y="4909037"/>
            <a:ext cx="125566" cy="57924"/>
          </a:xfrm>
          <a:custGeom>
            <a:rect b="b" l="l" r="r" t="t"/>
            <a:pathLst>
              <a:path extrusionOk="0" h="2414" w="5233">
                <a:moveTo>
                  <a:pt x="1161" y="0"/>
                </a:moveTo>
                <a:cubicBezTo>
                  <a:pt x="305" y="0"/>
                  <a:pt x="0" y="1357"/>
                  <a:pt x="1029" y="1586"/>
                </a:cubicBezTo>
                <a:cubicBezTo>
                  <a:pt x="2048" y="1904"/>
                  <a:pt x="3131" y="2159"/>
                  <a:pt x="4213" y="2413"/>
                </a:cubicBezTo>
                <a:lnTo>
                  <a:pt x="4341" y="2413"/>
                </a:lnTo>
                <a:cubicBezTo>
                  <a:pt x="4723" y="2413"/>
                  <a:pt x="5041" y="2095"/>
                  <a:pt x="5105" y="1713"/>
                </a:cubicBezTo>
                <a:cubicBezTo>
                  <a:pt x="5232" y="1331"/>
                  <a:pt x="4914" y="885"/>
                  <a:pt x="4468" y="821"/>
                </a:cubicBezTo>
                <a:cubicBezTo>
                  <a:pt x="3449" y="630"/>
                  <a:pt x="2430" y="376"/>
                  <a:pt x="1475" y="57"/>
                </a:cubicBezTo>
                <a:cubicBezTo>
                  <a:pt x="1364" y="18"/>
                  <a:pt x="1259" y="0"/>
                  <a:pt x="1161" y="0"/>
                </a:cubicBezTo>
                <a:close/>
              </a:path>
            </a:pathLst>
          </a:custGeom>
          <a:solidFill>
            <a:srgbClr val="48FFD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" name="Google Shape;157;p18"/>
          <p:cNvSpPr/>
          <p:nvPr/>
        </p:nvSpPr>
        <p:spPr>
          <a:xfrm>
            <a:off x="935867" y="4248190"/>
            <a:ext cx="53629" cy="112105"/>
          </a:xfrm>
          <a:custGeom>
            <a:rect b="b" l="l" r="r" t="t"/>
            <a:pathLst>
              <a:path extrusionOk="0" h="4672" w="2235">
                <a:moveTo>
                  <a:pt x="875" y="1"/>
                </a:moveTo>
                <a:cubicBezTo>
                  <a:pt x="440" y="1"/>
                  <a:pt x="0" y="326"/>
                  <a:pt x="70" y="915"/>
                </a:cubicBezTo>
                <a:cubicBezTo>
                  <a:pt x="197" y="1933"/>
                  <a:pt x="388" y="3016"/>
                  <a:pt x="643" y="4099"/>
                </a:cubicBezTo>
                <a:cubicBezTo>
                  <a:pt x="706" y="4417"/>
                  <a:pt x="1025" y="4672"/>
                  <a:pt x="1407" y="4672"/>
                </a:cubicBezTo>
                <a:lnTo>
                  <a:pt x="1598" y="4672"/>
                </a:lnTo>
                <a:cubicBezTo>
                  <a:pt x="1980" y="4608"/>
                  <a:pt x="2235" y="4162"/>
                  <a:pt x="2171" y="3780"/>
                </a:cubicBezTo>
                <a:cubicBezTo>
                  <a:pt x="1916" y="2761"/>
                  <a:pt x="1789" y="1742"/>
                  <a:pt x="1662" y="723"/>
                </a:cubicBezTo>
                <a:cubicBezTo>
                  <a:pt x="1604" y="230"/>
                  <a:pt x="1241" y="1"/>
                  <a:pt x="875" y="1"/>
                </a:cubicBezTo>
                <a:close/>
              </a:path>
            </a:pathLst>
          </a:custGeom>
          <a:solidFill>
            <a:srgbClr val="48FFD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8" name="Google Shape;158;p18"/>
          <p:cNvSpPr/>
          <p:nvPr/>
        </p:nvSpPr>
        <p:spPr>
          <a:xfrm>
            <a:off x="966533" y="4396863"/>
            <a:ext cx="71865" cy="110137"/>
          </a:xfrm>
          <a:custGeom>
            <a:rect b="b" l="l" r="r" t="t"/>
            <a:pathLst>
              <a:path extrusionOk="0" h="4590" w="2995">
                <a:moveTo>
                  <a:pt x="965" y="1"/>
                </a:moveTo>
                <a:cubicBezTo>
                  <a:pt x="483" y="1"/>
                  <a:pt x="0" y="407"/>
                  <a:pt x="193" y="1023"/>
                </a:cubicBezTo>
                <a:cubicBezTo>
                  <a:pt x="511" y="2106"/>
                  <a:pt x="893" y="3125"/>
                  <a:pt x="1339" y="4080"/>
                </a:cubicBezTo>
                <a:cubicBezTo>
                  <a:pt x="1466" y="4398"/>
                  <a:pt x="1785" y="4590"/>
                  <a:pt x="2103" y="4590"/>
                </a:cubicBezTo>
                <a:cubicBezTo>
                  <a:pt x="2167" y="4590"/>
                  <a:pt x="2294" y="4526"/>
                  <a:pt x="2422" y="4526"/>
                </a:cubicBezTo>
                <a:cubicBezTo>
                  <a:pt x="2804" y="4335"/>
                  <a:pt x="2995" y="3889"/>
                  <a:pt x="2804" y="3443"/>
                </a:cubicBezTo>
                <a:cubicBezTo>
                  <a:pt x="2422" y="2488"/>
                  <a:pt x="2040" y="1533"/>
                  <a:pt x="1721" y="577"/>
                </a:cubicBezTo>
                <a:cubicBezTo>
                  <a:pt x="1595" y="175"/>
                  <a:pt x="1280" y="1"/>
                  <a:pt x="965" y="1"/>
                </a:cubicBezTo>
                <a:close/>
              </a:path>
            </a:pathLst>
          </a:custGeom>
          <a:solidFill>
            <a:srgbClr val="48FFD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9" name="Google Shape;159;p18"/>
          <p:cNvSpPr/>
          <p:nvPr/>
        </p:nvSpPr>
        <p:spPr>
          <a:xfrm>
            <a:off x="876408" y="4039386"/>
            <a:ext cx="151288" cy="171156"/>
          </a:xfrm>
          <a:custGeom>
            <a:rect b="b" l="l" r="r" t="t"/>
            <a:pathLst>
              <a:path extrusionOk="0" h="7133" w="6305">
                <a:moveTo>
                  <a:pt x="0" y="0"/>
                </a:moveTo>
                <a:lnTo>
                  <a:pt x="0" y="6305"/>
                </a:lnTo>
                <a:lnTo>
                  <a:pt x="2357" y="6305"/>
                </a:lnTo>
                <a:cubicBezTo>
                  <a:pt x="2357" y="6751"/>
                  <a:pt x="2739" y="7133"/>
                  <a:pt x="3184" y="7133"/>
                </a:cubicBezTo>
                <a:cubicBezTo>
                  <a:pt x="3567" y="7133"/>
                  <a:pt x="3949" y="6751"/>
                  <a:pt x="3949" y="6305"/>
                </a:cubicBezTo>
                <a:lnTo>
                  <a:pt x="6305" y="6305"/>
                </a:lnTo>
                <a:lnTo>
                  <a:pt x="6305" y="0"/>
                </a:lnTo>
                <a:close/>
              </a:path>
            </a:pathLst>
          </a:custGeom>
          <a:solidFill>
            <a:srgbClr val="48FFD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" name="Google Shape;160;p18"/>
          <p:cNvSpPr/>
          <p:nvPr/>
        </p:nvSpPr>
        <p:spPr>
          <a:xfrm>
            <a:off x="1344838" y="4852241"/>
            <a:ext cx="126022" cy="70401"/>
          </a:xfrm>
          <a:custGeom>
            <a:rect b="b" l="l" r="r" t="t"/>
            <a:pathLst>
              <a:path extrusionOk="0" h="2934" w="5252">
                <a:moveTo>
                  <a:pt x="1122" y="1"/>
                </a:moveTo>
                <a:cubicBezTo>
                  <a:pt x="404" y="1"/>
                  <a:pt x="0" y="1104"/>
                  <a:pt x="857" y="1533"/>
                </a:cubicBezTo>
                <a:cubicBezTo>
                  <a:pt x="1812" y="2042"/>
                  <a:pt x="2768" y="2488"/>
                  <a:pt x="3787" y="2870"/>
                </a:cubicBezTo>
                <a:cubicBezTo>
                  <a:pt x="3914" y="2934"/>
                  <a:pt x="3978" y="2934"/>
                  <a:pt x="4105" y="2934"/>
                </a:cubicBezTo>
                <a:cubicBezTo>
                  <a:pt x="4997" y="2934"/>
                  <a:pt x="5251" y="1724"/>
                  <a:pt x="4423" y="1405"/>
                </a:cubicBezTo>
                <a:cubicBezTo>
                  <a:pt x="3468" y="1023"/>
                  <a:pt x="2513" y="641"/>
                  <a:pt x="1558" y="131"/>
                </a:cubicBezTo>
                <a:cubicBezTo>
                  <a:pt x="1406" y="40"/>
                  <a:pt x="1258" y="1"/>
                  <a:pt x="1122" y="1"/>
                </a:cubicBezTo>
                <a:close/>
              </a:path>
            </a:pathLst>
          </a:custGeom>
          <a:solidFill>
            <a:srgbClr val="48FFD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" name="Google Shape;161;p18"/>
          <p:cNvSpPr/>
          <p:nvPr/>
        </p:nvSpPr>
        <p:spPr>
          <a:xfrm>
            <a:off x="1645040" y="4890537"/>
            <a:ext cx="227713" cy="151288"/>
          </a:xfrm>
          <a:custGeom>
            <a:rect b="b" l="l" r="r" t="t"/>
            <a:pathLst>
              <a:path extrusionOk="0" h="6305" w="9490">
                <a:moveTo>
                  <a:pt x="3185" y="0"/>
                </a:moveTo>
                <a:lnTo>
                  <a:pt x="3185" y="2165"/>
                </a:lnTo>
                <a:cubicBezTo>
                  <a:pt x="2420" y="2165"/>
                  <a:pt x="1656" y="2102"/>
                  <a:pt x="892" y="2038"/>
                </a:cubicBezTo>
                <a:cubicBezTo>
                  <a:pt x="854" y="2033"/>
                  <a:pt x="816" y="2030"/>
                  <a:pt x="779" y="2030"/>
                </a:cubicBezTo>
                <a:cubicBezTo>
                  <a:pt x="383" y="2030"/>
                  <a:pt x="64" y="2331"/>
                  <a:pt x="64" y="2739"/>
                </a:cubicBezTo>
                <a:cubicBezTo>
                  <a:pt x="0" y="3184"/>
                  <a:pt x="319" y="3566"/>
                  <a:pt x="765" y="3630"/>
                </a:cubicBezTo>
                <a:cubicBezTo>
                  <a:pt x="1529" y="3694"/>
                  <a:pt x="2357" y="3758"/>
                  <a:pt x="3185" y="3758"/>
                </a:cubicBezTo>
                <a:lnTo>
                  <a:pt x="3185" y="6305"/>
                </a:lnTo>
                <a:lnTo>
                  <a:pt x="9489" y="6305"/>
                </a:lnTo>
                <a:lnTo>
                  <a:pt x="9489" y="0"/>
                </a:lnTo>
                <a:close/>
              </a:path>
            </a:pathLst>
          </a:custGeom>
          <a:solidFill>
            <a:srgbClr val="48FFD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" name="Google Shape;162;p18"/>
          <p:cNvSpPr/>
          <p:nvPr/>
        </p:nvSpPr>
        <p:spPr>
          <a:xfrm>
            <a:off x="3185351" y="1643317"/>
            <a:ext cx="230784" cy="230784"/>
          </a:xfrm>
          <a:custGeom>
            <a:rect b="b" l="l" r="r" t="t"/>
            <a:pathLst>
              <a:path extrusionOk="0" h="9618" w="9618">
                <a:moveTo>
                  <a:pt x="1" y="1"/>
                </a:moveTo>
                <a:lnTo>
                  <a:pt x="1" y="9617"/>
                </a:lnTo>
                <a:lnTo>
                  <a:pt x="9617" y="9617"/>
                </a:lnTo>
                <a:lnTo>
                  <a:pt x="9617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" name="Google Shape;163;p18"/>
          <p:cNvSpPr/>
          <p:nvPr/>
        </p:nvSpPr>
        <p:spPr>
          <a:xfrm>
            <a:off x="4239739" y="588929"/>
            <a:ext cx="230760" cy="230784"/>
          </a:xfrm>
          <a:custGeom>
            <a:rect b="b" l="l" r="r" t="t"/>
            <a:pathLst>
              <a:path extrusionOk="0" h="9618" w="9617">
                <a:moveTo>
                  <a:pt x="1" y="1"/>
                </a:moveTo>
                <a:lnTo>
                  <a:pt x="1" y="9617"/>
                </a:lnTo>
                <a:lnTo>
                  <a:pt x="9617" y="9617"/>
                </a:lnTo>
                <a:lnTo>
                  <a:pt x="9617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" name="Google Shape;164;p18"/>
          <p:cNvSpPr/>
          <p:nvPr/>
        </p:nvSpPr>
        <p:spPr>
          <a:xfrm>
            <a:off x="4817371" y="588929"/>
            <a:ext cx="230760" cy="230784"/>
          </a:xfrm>
          <a:custGeom>
            <a:rect b="b" l="l" r="r" t="t"/>
            <a:pathLst>
              <a:path extrusionOk="0" h="9618" w="9617">
                <a:moveTo>
                  <a:pt x="0" y="1"/>
                </a:moveTo>
                <a:lnTo>
                  <a:pt x="0" y="9617"/>
                </a:lnTo>
                <a:lnTo>
                  <a:pt x="9617" y="9617"/>
                </a:lnTo>
                <a:lnTo>
                  <a:pt x="9617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" name="Google Shape;165;p18"/>
          <p:cNvSpPr/>
          <p:nvPr/>
        </p:nvSpPr>
        <p:spPr>
          <a:xfrm>
            <a:off x="1360819" y="4066884"/>
            <a:ext cx="453865" cy="583750"/>
          </a:xfrm>
          <a:custGeom>
            <a:rect b="b" l="l" r="r" t="t"/>
            <a:pathLst>
              <a:path extrusionOk="0" h="24328" w="18915">
                <a:moveTo>
                  <a:pt x="16494" y="16749"/>
                </a:moveTo>
                <a:lnTo>
                  <a:pt x="12992" y="21207"/>
                </a:lnTo>
                <a:lnTo>
                  <a:pt x="12992" y="16749"/>
                </a:lnTo>
                <a:close/>
                <a:moveTo>
                  <a:pt x="17322" y="1593"/>
                </a:moveTo>
                <a:lnTo>
                  <a:pt x="17322" y="15157"/>
                </a:lnTo>
                <a:lnTo>
                  <a:pt x="12164" y="15157"/>
                </a:lnTo>
                <a:cubicBezTo>
                  <a:pt x="11718" y="15157"/>
                  <a:pt x="11400" y="15476"/>
                  <a:pt x="11400" y="15922"/>
                </a:cubicBezTo>
                <a:lnTo>
                  <a:pt x="11400" y="22672"/>
                </a:lnTo>
                <a:lnTo>
                  <a:pt x="1592" y="22672"/>
                </a:lnTo>
                <a:lnTo>
                  <a:pt x="1592" y="1593"/>
                </a:lnTo>
                <a:close/>
                <a:moveTo>
                  <a:pt x="764" y="1"/>
                </a:moveTo>
                <a:cubicBezTo>
                  <a:pt x="319" y="1"/>
                  <a:pt x="0" y="383"/>
                  <a:pt x="0" y="828"/>
                </a:cubicBezTo>
                <a:lnTo>
                  <a:pt x="0" y="23500"/>
                </a:lnTo>
                <a:cubicBezTo>
                  <a:pt x="0" y="23946"/>
                  <a:pt x="319" y="24328"/>
                  <a:pt x="764" y="24328"/>
                </a:cubicBezTo>
                <a:lnTo>
                  <a:pt x="12164" y="24328"/>
                </a:lnTo>
                <a:cubicBezTo>
                  <a:pt x="12291" y="24328"/>
                  <a:pt x="12418" y="24264"/>
                  <a:pt x="12482" y="24200"/>
                </a:cubicBezTo>
                <a:cubicBezTo>
                  <a:pt x="12610" y="24137"/>
                  <a:pt x="12737" y="24073"/>
                  <a:pt x="12801" y="24009"/>
                </a:cubicBezTo>
                <a:lnTo>
                  <a:pt x="18787" y="16431"/>
                </a:lnTo>
                <a:cubicBezTo>
                  <a:pt x="18787" y="16367"/>
                  <a:pt x="18851" y="16304"/>
                  <a:pt x="18851" y="16240"/>
                </a:cubicBezTo>
                <a:lnTo>
                  <a:pt x="18851" y="16176"/>
                </a:lnTo>
                <a:cubicBezTo>
                  <a:pt x="18914" y="16113"/>
                  <a:pt x="18914" y="16049"/>
                  <a:pt x="18851" y="15985"/>
                </a:cubicBezTo>
                <a:lnTo>
                  <a:pt x="18914" y="828"/>
                </a:lnTo>
                <a:cubicBezTo>
                  <a:pt x="18914" y="383"/>
                  <a:pt x="18596" y="1"/>
                  <a:pt x="18150" y="1"/>
                </a:cubicBezTo>
                <a:close/>
              </a:path>
            </a:pathLst>
          </a:custGeom>
          <a:solidFill>
            <a:srgbClr val="48FFD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" name="Google Shape;166;p18"/>
          <p:cNvSpPr/>
          <p:nvPr/>
        </p:nvSpPr>
        <p:spPr>
          <a:xfrm>
            <a:off x="1455551" y="4164688"/>
            <a:ext cx="268960" cy="38224"/>
          </a:xfrm>
          <a:custGeom>
            <a:rect b="b" l="l" r="r" t="t"/>
            <a:pathLst>
              <a:path extrusionOk="0" h="1593" w="11209">
                <a:moveTo>
                  <a:pt x="1" y="0"/>
                </a:moveTo>
                <a:lnTo>
                  <a:pt x="1" y="1592"/>
                </a:lnTo>
                <a:lnTo>
                  <a:pt x="11209" y="1592"/>
                </a:lnTo>
                <a:lnTo>
                  <a:pt x="11209" y="0"/>
                </a:lnTo>
                <a:close/>
              </a:path>
            </a:pathLst>
          </a:custGeom>
          <a:solidFill>
            <a:srgbClr val="48FFD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" name="Google Shape;167;p18"/>
          <p:cNvSpPr/>
          <p:nvPr/>
        </p:nvSpPr>
        <p:spPr>
          <a:xfrm>
            <a:off x="1455551" y="4238040"/>
            <a:ext cx="268960" cy="38224"/>
          </a:xfrm>
          <a:custGeom>
            <a:rect b="b" l="l" r="r" t="t"/>
            <a:pathLst>
              <a:path extrusionOk="0" h="1593" w="11209">
                <a:moveTo>
                  <a:pt x="1" y="0"/>
                </a:moveTo>
                <a:lnTo>
                  <a:pt x="1" y="1592"/>
                </a:lnTo>
                <a:lnTo>
                  <a:pt x="11209" y="1592"/>
                </a:lnTo>
                <a:lnTo>
                  <a:pt x="11209" y="0"/>
                </a:lnTo>
                <a:close/>
              </a:path>
            </a:pathLst>
          </a:custGeom>
          <a:solidFill>
            <a:srgbClr val="48FFD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8" name="Google Shape;168;p18"/>
          <p:cNvSpPr/>
          <p:nvPr/>
        </p:nvSpPr>
        <p:spPr>
          <a:xfrm>
            <a:off x="1455551" y="4311369"/>
            <a:ext cx="212428" cy="38248"/>
          </a:xfrm>
          <a:custGeom>
            <a:rect b="b" l="l" r="r" t="t"/>
            <a:pathLst>
              <a:path extrusionOk="0" h="1594" w="8853">
                <a:moveTo>
                  <a:pt x="1" y="1"/>
                </a:moveTo>
                <a:lnTo>
                  <a:pt x="1" y="1593"/>
                </a:lnTo>
                <a:lnTo>
                  <a:pt x="8853" y="1593"/>
                </a:lnTo>
                <a:lnTo>
                  <a:pt x="8853" y="1"/>
                </a:lnTo>
                <a:close/>
              </a:path>
            </a:pathLst>
          </a:custGeom>
          <a:solidFill>
            <a:srgbClr val="48FFD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9" name="Google Shape;169;p18"/>
          <p:cNvSpPr/>
          <p:nvPr/>
        </p:nvSpPr>
        <p:spPr>
          <a:xfrm>
            <a:off x="5813691" y="2384451"/>
            <a:ext cx="385096" cy="427903"/>
          </a:xfrm>
          <a:custGeom>
            <a:rect b="b" l="l" r="r" t="t"/>
            <a:pathLst>
              <a:path extrusionOk="0" h="17833" w="16049">
                <a:moveTo>
                  <a:pt x="8024" y="2166"/>
                </a:moveTo>
                <a:lnTo>
                  <a:pt x="14456" y="8216"/>
                </a:lnTo>
                <a:lnTo>
                  <a:pt x="14456" y="16240"/>
                </a:lnTo>
                <a:lnTo>
                  <a:pt x="11081" y="16240"/>
                </a:lnTo>
                <a:lnTo>
                  <a:pt x="11081" y="9872"/>
                </a:lnTo>
                <a:lnTo>
                  <a:pt x="4968" y="9872"/>
                </a:lnTo>
                <a:lnTo>
                  <a:pt x="4968" y="16240"/>
                </a:lnTo>
                <a:lnTo>
                  <a:pt x="1592" y="16240"/>
                </a:lnTo>
                <a:lnTo>
                  <a:pt x="1592" y="8216"/>
                </a:lnTo>
                <a:lnTo>
                  <a:pt x="8024" y="2166"/>
                </a:lnTo>
                <a:close/>
                <a:moveTo>
                  <a:pt x="8024" y="1"/>
                </a:moveTo>
                <a:lnTo>
                  <a:pt x="0" y="7515"/>
                </a:lnTo>
                <a:lnTo>
                  <a:pt x="0" y="17832"/>
                </a:lnTo>
                <a:lnTo>
                  <a:pt x="6560" y="17832"/>
                </a:lnTo>
                <a:lnTo>
                  <a:pt x="6560" y="11464"/>
                </a:lnTo>
                <a:lnTo>
                  <a:pt x="9489" y="11464"/>
                </a:lnTo>
                <a:lnTo>
                  <a:pt x="9489" y="17832"/>
                </a:lnTo>
                <a:lnTo>
                  <a:pt x="16049" y="17832"/>
                </a:lnTo>
                <a:lnTo>
                  <a:pt x="16049" y="7515"/>
                </a:lnTo>
                <a:lnTo>
                  <a:pt x="80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" name="Google Shape;170;p18"/>
          <p:cNvSpPr/>
          <p:nvPr/>
        </p:nvSpPr>
        <p:spPr>
          <a:xfrm>
            <a:off x="3193005" y="153948"/>
            <a:ext cx="504279" cy="431958"/>
          </a:xfrm>
          <a:custGeom>
            <a:rect b="b" l="l" r="r" t="t"/>
            <a:pathLst>
              <a:path extrusionOk="0" h="18002" w="21016">
                <a:moveTo>
                  <a:pt x="8980" y="1635"/>
                </a:moveTo>
                <a:cubicBezTo>
                  <a:pt x="15603" y="1635"/>
                  <a:pt x="18851" y="9595"/>
                  <a:pt x="14202" y="14244"/>
                </a:cubicBezTo>
                <a:cubicBezTo>
                  <a:pt x="12701" y="15745"/>
                  <a:pt x="10855" y="16416"/>
                  <a:pt x="9043" y="16416"/>
                </a:cubicBezTo>
                <a:cubicBezTo>
                  <a:pt x="5242" y="16416"/>
                  <a:pt x="1592" y="13464"/>
                  <a:pt x="1592" y="9022"/>
                </a:cubicBezTo>
                <a:cubicBezTo>
                  <a:pt x="1592" y="4883"/>
                  <a:pt x="4904" y="1635"/>
                  <a:pt x="8980" y="1635"/>
                </a:cubicBezTo>
                <a:close/>
                <a:moveTo>
                  <a:pt x="9054" y="0"/>
                </a:moveTo>
                <a:cubicBezTo>
                  <a:pt x="4432" y="0"/>
                  <a:pt x="0" y="3593"/>
                  <a:pt x="0" y="9022"/>
                </a:cubicBezTo>
                <a:cubicBezTo>
                  <a:pt x="0" y="13926"/>
                  <a:pt x="4012" y="18001"/>
                  <a:pt x="8980" y="18001"/>
                </a:cubicBezTo>
                <a:cubicBezTo>
                  <a:pt x="17004" y="18001"/>
                  <a:pt x="21016" y="8322"/>
                  <a:pt x="15348" y="2654"/>
                </a:cubicBezTo>
                <a:cubicBezTo>
                  <a:pt x="13515" y="821"/>
                  <a:pt x="11263" y="0"/>
                  <a:pt x="905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" name="Google Shape;171;p18"/>
          <p:cNvSpPr/>
          <p:nvPr/>
        </p:nvSpPr>
        <p:spPr>
          <a:xfrm>
            <a:off x="3338175" y="232891"/>
            <a:ext cx="97804" cy="226177"/>
          </a:xfrm>
          <a:custGeom>
            <a:rect b="b" l="l" r="r" t="t"/>
            <a:pathLst>
              <a:path extrusionOk="0" h="9426" w="4076">
                <a:moveTo>
                  <a:pt x="2484" y="1"/>
                </a:moveTo>
                <a:lnTo>
                  <a:pt x="2484" y="5668"/>
                </a:lnTo>
                <a:lnTo>
                  <a:pt x="0" y="8279"/>
                </a:lnTo>
                <a:lnTo>
                  <a:pt x="1146" y="9426"/>
                </a:lnTo>
                <a:lnTo>
                  <a:pt x="4076" y="6305"/>
                </a:lnTo>
                <a:lnTo>
                  <a:pt x="4076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" name="Google Shape;172;p18"/>
          <p:cNvSpPr/>
          <p:nvPr/>
        </p:nvSpPr>
        <p:spPr>
          <a:xfrm>
            <a:off x="761784" y="2430305"/>
            <a:ext cx="165062" cy="166573"/>
          </a:xfrm>
          <a:custGeom>
            <a:rect b="b" l="l" r="r" t="t"/>
            <a:pathLst>
              <a:path extrusionOk="0" h="6942" w="6879">
                <a:moveTo>
                  <a:pt x="2612" y="0"/>
                </a:moveTo>
                <a:lnTo>
                  <a:pt x="2612" y="2675"/>
                </a:lnTo>
                <a:lnTo>
                  <a:pt x="1" y="2675"/>
                </a:lnTo>
                <a:lnTo>
                  <a:pt x="1" y="4267"/>
                </a:lnTo>
                <a:lnTo>
                  <a:pt x="2612" y="4267"/>
                </a:lnTo>
                <a:lnTo>
                  <a:pt x="2612" y="6942"/>
                </a:lnTo>
                <a:lnTo>
                  <a:pt x="4204" y="6942"/>
                </a:lnTo>
                <a:lnTo>
                  <a:pt x="4204" y="4267"/>
                </a:lnTo>
                <a:lnTo>
                  <a:pt x="6879" y="4267"/>
                </a:lnTo>
                <a:lnTo>
                  <a:pt x="6879" y="2675"/>
                </a:lnTo>
                <a:lnTo>
                  <a:pt x="4204" y="2675"/>
                </a:lnTo>
                <a:lnTo>
                  <a:pt x="4204" y="0"/>
                </a:lnTo>
                <a:close/>
              </a:path>
            </a:pathLst>
          </a:custGeom>
          <a:solidFill>
            <a:srgbClr val="48FFD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3" name="Google Shape;173;p18"/>
          <p:cNvSpPr/>
          <p:nvPr/>
        </p:nvSpPr>
        <p:spPr>
          <a:xfrm>
            <a:off x="1365402" y="1446198"/>
            <a:ext cx="145194" cy="145194"/>
          </a:xfrm>
          <a:custGeom>
            <a:rect b="b" l="l" r="r" t="t"/>
            <a:pathLst>
              <a:path extrusionOk="0" h="6051" w="6051">
                <a:moveTo>
                  <a:pt x="1146" y="1"/>
                </a:moveTo>
                <a:lnTo>
                  <a:pt x="0" y="1147"/>
                </a:lnTo>
                <a:lnTo>
                  <a:pt x="1911" y="3057"/>
                </a:lnTo>
                <a:lnTo>
                  <a:pt x="0" y="4904"/>
                </a:lnTo>
                <a:lnTo>
                  <a:pt x="1146" y="6051"/>
                </a:lnTo>
                <a:lnTo>
                  <a:pt x="3057" y="4140"/>
                </a:lnTo>
                <a:lnTo>
                  <a:pt x="4904" y="6051"/>
                </a:lnTo>
                <a:lnTo>
                  <a:pt x="6050" y="4904"/>
                </a:lnTo>
                <a:lnTo>
                  <a:pt x="4140" y="3057"/>
                </a:lnTo>
                <a:lnTo>
                  <a:pt x="6050" y="1147"/>
                </a:lnTo>
                <a:lnTo>
                  <a:pt x="4904" y="1"/>
                </a:lnTo>
                <a:lnTo>
                  <a:pt x="3057" y="1911"/>
                </a:lnTo>
                <a:lnTo>
                  <a:pt x="1146" y="1"/>
                </a:lnTo>
                <a:close/>
              </a:path>
            </a:pathLst>
          </a:custGeom>
          <a:solidFill>
            <a:srgbClr val="48FFD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4" name="Google Shape;174;p18"/>
          <p:cNvSpPr/>
          <p:nvPr/>
        </p:nvSpPr>
        <p:spPr>
          <a:xfrm>
            <a:off x="5790752" y="266508"/>
            <a:ext cx="143682" cy="145194"/>
          </a:xfrm>
          <a:custGeom>
            <a:rect b="b" l="l" r="r" t="t"/>
            <a:pathLst>
              <a:path extrusionOk="0" h="6051" w="5988">
                <a:moveTo>
                  <a:pt x="1084" y="1"/>
                </a:moveTo>
                <a:lnTo>
                  <a:pt x="1" y="1147"/>
                </a:lnTo>
                <a:lnTo>
                  <a:pt x="1848" y="3057"/>
                </a:lnTo>
                <a:lnTo>
                  <a:pt x="1" y="4904"/>
                </a:lnTo>
                <a:lnTo>
                  <a:pt x="1084" y="6051"/>
                </a:lnTo>
                <a:lnTo>
                  <a:pt x="2994" y="4140"/>
                </a:lnTo>
                <a:lnTo>
                  <a:pt x="4905" y="6051"/>
                </a:lnTo>
                <a:lnTo>
                  <a:pt x="5987" y="4904"/>
                </a:lnTo>
                <a:lnTo>
                  <a:pt x="4140" y="3057"/>
                </a:lnTo>
                <a:lnTo>
                  <a:pt x="5987" y="1147"/>
                </a:lnTo>
                <a:lnTo>
                  <a:pt x="4905" y="1"/>
                </a:lnTo>
                <a:lnTo>
                  <a:pt x="2994" y="1911"/>
                </a:lnTo>
                <a:lnTo>
                  <a:pt x="108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5" name="Google Shape;175;p18"/>
          <p:cNvSpPr/>
          <p:nvPr/>
        </p:nvSpPr>
        <p:spPr>
          <a:xfrm>
            <a:off x="761784" y="2699241"/>
            <a:ext cx="165062" cy="166573"/>
          </a:xfrm>
          <a:custGeom>
            <a:rect b="b" l="l" r="r" t="t"/>
            <a:pathLst>
              <a:path extrusionOk="0" h="6942" w="6879">
                <a:moveTo>
                  <a:pt x="2612" y="0"/>
                </a:moveTo>
                <a:lnTo>
                  <a:pt x="2612" y="2675"/>
                </a:lnTo>
                <a:lnTo>
                  <a:pt x="1" y="2675"/>
                </a:lnTo>
                <a:lnTo>
                  <a:pt x="1" y="4267"/>
                </a:lnTo>
                <a:lnTo>
                  <a:pt x="2612" y="4267"/>
                </a:lnTo>
                <a:lnTo>
                  <a:pt x="2612" y="6942"/>
                </a:lnTo>
                <a:lnTo>
                  <a:pt x="4204" y="6942"/>
                </a:lnTo>
                <a:lnTo>
                  <a:pt x="4204" y="4267"/>
                </a:lnTo>
                <a:lnTo>
                  <a:pt x="6879" y="4267"/>
                </a:lnTo>
                <a:lnTo>
                  <a:pt x="6879" y="2675"/>
                </a:lnTo>
                <a:lnTo>
                  <a:pt x="4204" y="2675"/>
                </a:lnTo>
                <a:lnTo>
                  <a:pt x="4204" y="0"/>
                </a:lnTo>
                <a:close/>
              </a:path>
            </a:pathLst>
          </a:custGeom>
          <a:solidFill>
            <a:srgbClr val="48FFD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6" name="Google Shape;176;p18"/>
          <p:cNvSpPr/>
          <p:nvPr/>
        </p:nvSpPr>
        <p:spPr>
          <a:xfrm>
            <a:off x="2023993" y="1435496"/>
            <a:ext cx="165062" cy="166597"/>
          </a:xfrm>
          <a:custGeom>
            <a:rect b="b" l="l" r="r" t="t"/>
            <a:pathLst>
              <a:path extrusionOk="0" h="6943" w="6879">
                <a:moveTo>
                  <a:pt x="2612" y="1"/>
                </a:moveTo>
                <a:lnTo>
                  <a:pt x="2612" y="2676"/>
                </a:lnTo>
                <a:lnTo>
                  <a:pt x="1" y="2676"/>
                </a:lnTo>
                <a:lnTo>
                  <a:pt x="1" y="4268"/>
                </a:lnTo>
                <a:lnTo>
                  <a:pt x="2612" y="4268"/>
                </a:lnTo>
                <a:lnTo>
                  <a:pt x="2612" y="6942"/>
                </a:lnTo>
                <a:lnTo>
                  <a:pt x="4204" y="6942"/>
                </a:lnTo>
                <a:lnTo>
                  <a:pt x="4204" y="4268"/>
                </a:lnTo>
                <a:lnTo>
                  <a:pt x="6879" y="4268"/>
                </a:lnTo>
                <a:lnTo>
                  <a:pt x="6879" y="2676"/>
                </a:lnTo>
                <a:lnTo>
                  <a:pt x="4204" y="2676"/>
                </a:lnTo>
                <a:lnTo>
                  <a:pt x="4204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7" name="Google Shape;177;p18"/>
          <p:cNvSpPr/>
          <p:nvPr/>
        </p:nvSpPr>
        <p:spPr>
          <a:xfrm>
            <a:off x="2704011" y="1453829"/>
            <a:ext cx="1453233" cy="129933"/>
          </a:xfrm>
          <a:custGeom>
            <a:rect b="b" l="l" r="r" t="t"/>
            <a:pathLst>
              <a:path extrusionOk="0" h="5415" w="60564">
                <a:moveTo>
                  <a:pt x="55851" y="1"/>
                </a:moveTo>
                <a:lnTo>
                  <a:pt x="55851" y="1912"/>
                </a:lnTo>
                <a:lnTo>
                  <a:pt x="1083" y="1912"/>
                </a:lnTo>
                <a:cubicBezTo>
                  <a:pt x="0" y="1912"/>
                  <a:pt x="0" y="3504"/>
                  <a:pt x="1083" y="3504"/>
                </a:cubicBezTo>
                <a:lnTo>
                  <a:pt x="55851" y="3504"/>
                </a:lnTo>
                <a:lnTo>
                  <a:pt x="55851" y="5414"/>
                </a:lnTo>
                <a:lnTo>
                  <a:pt x="60564" y="2676"/>
                </a:lnTo>
                <a:lnTo>
                  <a:pt x="5585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8" name="Google Shape;178;p18"/>
          <p:cNvSpPr/>
          <p:nvPr/>
        </p:nvSpPr>
        <p:spPr>
          <a:xfrm>
            <a:off x="1006293" y="158003"/>
            <a:ext cx="2017116" cy="591405"/>
          </a:xfrm>
          <a:custGeom>
            <a:rect b="b" l="l" r="r" t="t"/>
            <a:pathLst>
              <a:path extrusionOk="0" h="24647" w="84064">
                <a:moveTo>
                  <a:pt x="23563" y="1"/>
                </a:moveTo>
                <a:lnTo>
                  <a:pt x="23563" y="2357"/>
                </a:lnTo>
                <a:lnTo>
                  <a:pt x="7897" y="2357"/>
                </a:lnTo>
                <a:cubicBezTo>
                  <a:pt x="3503" y="2357"/>
                  <a:pt x="0" y="5860"/>
                  <a:pt x="0" y="10254"/>
                </a:cubicBezTo>
                <a:lnTo>
                  <a:pt x="0" y="23882"/>
                </a:lnTo>
                <a:cubicBezTo>
                  <a:pt x="0" y="24265"/>
                  <a:pt x="383" y="24647"/>
                  <a:pt x="828" y="24647"/>
                </a:cubicBezTo>
                <a:cubicBezTo>
                  <a:pt x="1274" y="24647"/>
                  <a:pt x="1593" y="24265"/>
                  <a:pt x="1593" y="23882"/>
                </a:cubicBezTo>
                <a:lnTo>
                  <a:pt x="1593" y="10190"/>
                </a:lnTo>
                <a:cubicBezTo>
                  <a:pt x="1593" y="6751"/>
                  <a:pt x="4395" y="3949"/>
                  <a:pt x="7897" y="3949"/>
                </a:cubicBezTo>
                <a:lnTo>
                  <a:pt x="23563" y="3949"/>
                </a:lnTo>
                <a:lnTo>
                  <a:pt x="23563" y="6369"/>
                </a:lnTo>
                <a:lnTo>
                  <a:pt x="29868" y="6369"/>
                </a:lnTo>
                <a:lnTo>
                  <a:pt x="29868" y="3949"/>
                </a:lnTo>
                <a:lnTo>
                  <a:pt x="79414" y="3949"/>
                </a:lnTo>
                <a:lnTo>
                  <a:pt x="79414" y="5860"/>
                </a:lnTo>
                <a:lnTo>
                  <a:pt x="84063" y="3185"/>
                </a:lnTo>
                <a:lnTo>
                  <a:pt x="79414" y="447"/>
                </a:lnTo>
                <a:lnTo>
                  <a:pt x="79414" y="2357"/>
                </a:lnTo>
                <a:lnTo>
                  <a:pt x="29868" y="2357"/>
                </a:lnTo>
                <a:lnTo>
                  <a:pt x="29868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9" name="Google Shape;179;p18"/>
          <p:cNvSpPr/>
          <p:nvPr/>
        </p:nvSpPr>
        <p:spPr>
          <a:xfrm>
            <a:off x="5300246" y="532397"/>
            <a:ext cx="809903" cy="1066626"/>
          </a:xfrm>
          <a:custGeom>
            <a:rect b="b" l="l" r="r" t="t"/>
            <a:pathLst>
              <a:path extrusionOk="0" h="44452" w="33753">
                <a:moveTo>
                  <a:pt x="0" y="1"/>
                </a:moveTo>
                <a:lnTo>
                  <a:pt x="0" y="6305"/>
                </a:lnTo>
                <a:lnTo>
                  <a:pt x="6305" y="6305"/>
                </a:lnTo>
                <a:lnTo>
                  <a:pt x="6305" y="3885"/>
                </a:lnTo>
                <a:lnTo>
                  <a:pt x="24264" y="3885"/>
                </a:lnTo>
                <a:cubicBezTo>
                  <a:pt x="27576" y="3885"/>
                  <a:pt x="30250" y="6560"/>
                  <a:pt x="30314" y="9935"/>
                </a:cubicBezTo>
                <a:lnTo>
                  <a:pt x="30314" y="39803"/>
                </a:lnTo>
                <a:lnTo>
                  <a:pt x="28403" y="39803"/>
                </a:lnTo>
                <a:lnTo>
                  <a:pt x="31078" y="44452"/>
                </a:lnTo>
                <a:lnTo>
                  <a:pt x="33753" y="39803"/>
                </a:lnTo>
                <a:lnTo>
                  <a:pt x="31906" y="39803"/>
                </a:lnTo>
                <a:lnTo>
                  <a:pt x="31906" y="9935"/>
                </a:lnTo>
                <a:cubicBezTo>
                  <a:pt x="31842" y="5796"/>
                  <a:pt x="28467" y="2357"/>
                  <a:pt x="24264" y="2357"/>
                </a:cubicBezTo>
                <a:lnTo>
                  <a:pt x="6305" y="2357"/>
                </a:lnTo>
                <a:lnTo>
                  <a:pt x="630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0" name="Google Shape;180;p18"/>
          <p:cNvSpPr/>
          <p:nvPr/>
        </p:nvSpPr>
        <p:spPr>
          <a:xfrm>
            <a:off x="598282" y="481959"/>
            <a:ext cx="129909" cy="302217"/>
          </a:xfrm>
          <a:custGeom>
            <a:rect b="b" l="l" r="r" t="t"/>
            <a:pathLst>
              <a:path extrusionOk="0" h="12595" w="5414">
                <a:moveTo>
                  <a:pt x="2676" y="1"/>
                </a:moveTo>
                <a:lnTo>
                  <a:pt x="1" y="4714"/>
                </a:lnTo>
                <a:lnTo>
                  <a:pt x="1911" y="4714"/>
                </a:lnTo>
                <a:lnTo>
                  <a:pt x="1911" y="11783"/>
                </a:lnTo>
                <a:cubicBezTo>
                  <a:pt x="1911" y="12324"/>
                  <a:pt x="2309" y="12594"/>
                  <a:pt x="2707" y="12594"/>
                </a:cubicBezTo>
                <a:cubicBezTo>
                  <a:pt x="3105" y="12594"/>
                  <a:pt x="3503" y="12324"/>
                  <a:pt x="3503" y="11783"/>
                </a:cubicBezTo>
                <a:lnTo>
                  <a:pt x="3503" y="4714"/>
                </a:lnTo>
                <a:lnTo>
                  <a:pt x="5414" y="4714"/>
                </a:lnTo>
                <a:lnTo>
                  <a:pt x="2676" y="1"/>
                </a:lnTo>
                <a:close/>
              </a:path>
            </a:pathLst>
          </a:custGeom>
          <a:solidFill>
            <a:srgbClr val="48FFD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1" name="Google Shape;181;p18"/>
          <p:cNvSpPr/>
          <p:nvPr/>
        </p:nvSpPr>
        <p:spPr>
          <a:xfrm>
            <a:off x="1421934" y="3597758"/>
            <a:ext cx="129909" cy="302577"/>
          </a:xfrm>
          <a:custGeom>
            <a:rect b="b" l="l" r="r" t="t"/>
            <a:pathLst>
              <a:path extrusionOk="0" h="12610" w="5414">
                <a:moveTo>
                  <a:pt x="2739" y="1"/>
                </a:moveTo>
                <a:cubicBezTo>
                  <a:pt x="2293" y="1"/>
                  <a:pt x="1911" y="383"/>
                  <a:pt x="1911" y="828"/>
                </a:cubicBezTo>
                <a:lnTo>
                  <a:pt x="1911" y="7897"/>
                </a:lnTo>
                <a:lnTo>
                  <a:pt x="0" y="7897"/>
                </a:lnTo>
                <a:lnTo>
                  <a:pt x="2739" y="12610"/>
                </a:lnTo>
                <a:lnTo>
                  <a:pt x="5414" y="7897"/>
                </a:lnTo>
                <a:lnTo>
                  <a:pt x="3503" y="7897"/>
                </a:lnTo>
                <a:lnTo>
                  <a:pt x="3503" y="828"/>
                </a:lnTo>
                <a:cubicBezTo>
                  <a:pt x="3503" y="383"/>
                  <a:pt x="3121" y="1"/>
                  <a:pt x="2739" y="1"/>
                </a:cubicBezTo>
                <a:close/>
              </a:path>
            </a:pathLst>
          </a:custGeom>
          <a:solidFill>
            <a:srgbClr val="48FFD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2" name="Google Shape;182;p18"/>
          <p:cNvSpPr/>
          <p:nvPr/>
        </p:nvSpPr>
        <p:spPr>
          <a:xfrm>
            <a:off x="780140" y="481959"/>
            <a:ext cx="128373" cy="302217"/>
          </a:xfrm>
          <a:custGeom>
            <a:rect b="b" l="l" r="r" t="t"/>
            <a:pathLst>
              <a:path extrusionOk="0" h="12595" w="5350">
                <a:moveTo>
                  <a:pt x="2675" y="1"/>
                </a:moveTo>
                <a:lnTo>
                  <a:pt x="0" y="4714"/>
                </a:lnTo>
                <a:lnTo>
                  <a:pt x="1911" y="4714"/>
                </a:lnTo>
                <a:lnTo>
                  <a:pt x="1847" y="11783"/>
                </a:lnTo>
                <a:cubicBezTo>
                  <a:pt x="1847" y="12324"/>
                  <a:pt x="2245" y="12594"/>
                  <a:pt x="2643" y="12594"/>
                </a:cubicBezTo>
                <a:cubicBezTo>
                  <a:pt x="3041" y="12594"/>
                  <a:pt x="3439" y="12324"/>
                  <a:pt x="3439" y="11783"/>
                </a:cubicBezTo>
                <a:lnTo>
                  <a:pt x="3439" y="4714"/>
                </a:lnTo>
                <a:lnTo>
                  <a:pt x="5350" y="4714"/>
                </a:lnTo>
                <a:lnTo>
                  <a:pt x="2675" y="1"/>
                </a:lnTo>
                <a:close/>
              </a:path>
            </a:pathLst>
          </a:custGeom>
          <a:solidFill>
            <a:srgbClr val="48FFD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3" name="Google Shape;183;p18"/>
          <p:cNvSpPr/>
          <p:nvPr/>
        </p:nvSpPr>
        <p:spPr>
          <a:xfrm>
            <a:off x="1421934" y="1941311"/>
            <a:ext cx="129909" cy="1601450"/>
          </a:xfrm>
          <a:custGeom>
            <a:rect b="b" l="l" r="r" t="t"/>
            <a:pathLst>
              <a:path extrusionOk="0" h="66741" w="5414">
                <a:moveTo>
                  <a:pt x="2739" y="0"/>
                </a:moveTo>
                <a:lnTo>
                  <a:pt x="0" y="4649"/>
                </a:lnTo>
                <a:lnTo>
                  <a:pt x="1911" y="4649"/>
                </a:lnTo>
                <a:lnTo>
                  <a:pt x="1911" y="65977"/>
                </a:lnTo>
                <a:cubicBezTo>
                  <a:pt x="1911" y="66486"/>
                  <a:pt x="2309" y="66741"/>
                  <a:pt x="2707" y="66741"/>
                </a:cubicBezTo>
                <a:cubicBezTo>
                  <a:pt x="3105" y="66741"/>
                  <a:pt x="3503" y="66486"/>
                  <a:pt x="3503" y="65977"/>
                </a:cubicBezTo>
                <a:lnTo>
                  <a:pt x="3503" y="4649"/>
                </a:lnTo>
                <a:lnTo>
                  <a:pt x="5414" y="4649"/>
                </a:lnTo>
                <a:lnTo>
                  <a:pt x="2739" y="0"/>
                </a:lnTo>
                <a:close/>
              </a:path>
            </a:pathLst>
          </a:custGeom>
          <a:solidFill>
            <a:srgbClr val="48FFD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4" name="Google Shape;184;p18"/>
          <p:cNvSpPr/>
          <p:nvPr/>
        </p:nvSpPr>
        <p:spPr>
          <a:xfrm>
            <a:off x="5063391" y="4536010"/>
            <a:ext cx="1005510" cy="152824"/>
          </a:xfrm>
          <a:custGeom>
            <a:rect b="b" l="l" r="r" t="t"/>
            <a:pathLst>
              <a:path extrusionOk="0" h="6369" w="41905">
                <a:moveTo>
                  <a:pt x="25092" y="1"/>
                </a:moveTo>
                <a:lnTo>
                  <a:pt x="25092" y="2357"/>
                </a:lnTo>
                <a:lnTo>
                  <a:pt x="1019" y="2357"/>
                </a:lnTo>
                <a:cubicBezTo>
                  <a:pt x="0" y="2357"/>
                  <a:pt x="0" y="3949"/>
                  <a:pt x="1019" y="3949"/>
                </a:cubicBezTo>
                <a:lnTo>
                  <a:pt x="25092" y="3949"/>
                </a:lnTo>
                <a:lnTo>
                  <a:pt x="25092" y="6369"/>
                </a:lnTo>
                <a:lnTo>
                  <a:pt x="31397" y="6369"/>
                </a:lnTo>
                <a:lnTo>
                  <a:pt x="31397" y="3949"/>
                </a:lnTo>
                <a:lnTo>
                  <a:pt x="37256" y="3949"/>
                </a:lnTo>
                <a:lnTo>
                  <a:pt x="37256" y="5859"/>
                </a:lnTo>
                <a:lnTo>
                  <a:pt x="41904" y="3185"/>
                </a:lnTo>
                <a:lnTo>
                  <a:pt x="37256" y="446"/>
                </a:lnTo>
                <a:lnTo>
                  <a:pt x="37256" y="2357"/>
                </a:lnTo>
                <a:lnTo>
                  <a:pt x="31397" y="2357"/>
                </a:lnTo>
                <a:lnTo>
                  <a:pt x="31397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5" name="Google Shape;185;p18"/>
          <p:cNvSpPr/>
          <p:nvPr/>
        </p:nvSpPr>
        <p:spPr>
          <a:xfrm>
            <a:off x="2022937" y="4665895"/>
            <a:ext cx="1180770" cy="378017"/>
          </a:xfrm>
          <a:custGeom>
            <a:rect b="b" l="l" r="r" t="t"/>
            <a:pathLst>
              <a:path extrusionOk="0" h="15754" w="49209">
                <a:moveTo>
                  <a:pt x="46534" y="1"/>
                </a:moveTo>
                <a:lnTo>
                  <a:pt x="43796" y="4650"/>
                </a:lnTo>
                <a:lnTo>
                  <a:pt x="45706" y="4650"/>
                </a:lnTo>
                <a:lnTo>
                  <a:pt x="45706" y="8725"/>
                </a:lnTo>
                <a:cubicBezTo>
                  <a:pt x="45706" y="10381"/>
                  <a:pt x="44369" y="11719"/>
                  <a:pt x="42713" y="11719"/>
                </a:cubicBezTo>
                <a:lnTo>
                  <a:pt x="32651" y="11719"/>
                </a:lnTo>
                <a:lnTo>
                  <a:pt x="32651" y="9235"/>
                </a:lnTo>
                <a:lnTo>
                  <a:pt x="26346" y="9235"/>
                </a:lnTo>
                <a:lnTo>
                  <a:pt x="26346" y="11719"/>
                </a:lnTo>
                <a:lnTo>
                  <a:pt x="6859" y="11719"/>
                </a:lnTo>
                <a:cubicBezTo>
                  <a:pt x="6497" y="9847"/>
                  <a:pt x="5018" y="8948"/>
                  <a:pt x="3536" y="8948"/>
                </a:cubicBezTo>
                <a:cubicBezTo>
                  <a:pt x="1892" y="8948"/>
                  <a:pt x="243" y="10054"/>
                  <a:pt x="109" y="12164"/>
                </a:cubicBezTo>
                <a:cubicBezTo>
                  <a:pt x="0" y="14441"/>
                  <a:pt x="1778" y="15754"/>
                  <a:pt x="3558" y="15754"/>
                </a:cubicBezTo>
                <a:cubicBezTo>
                  <a:pt x="4915" y="15754"/>
                  <a:pt x="6272" y="14991"/>
                  <a:pt x="6795" y="13311"/>
                </a:cubicBezTo>
                <a:lnTo>
                  <a:pt x="26346" y="13311"/>
                </a:lnTo>
                <a:lnTo>
                  <a:pt x="26346" y="15540"/>
                </a:lnTo>
                <a:lnTo>
                  <a:pt x="32651" y="15540"/>
                </a:lnTo>
                <a:lnTo>
                  <a:pt x="32651" y="13311"/>
                </a:lnTo>
                <a:lnTo>
                  <a:pt x="42650" y="13311"/>
                </a:lnTo>
                <a:cubicBezTo>
                  <a:pt x="45261" y="13311"/>
                  <a:pt x="47298" y="11273"/>
                  <a:pt x="47298" y="8725"/>
                </a:cubicBezTo>
                <a:lnTo>
                  <a:pt x="47298" y="4650"/>
                </a:lnTo>
                <a:lnTo>
                  <a:pt x="49209" y="4650"/>
                </a:lnTo>
                <a:lnTo>
                  <a:pt x="46534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6" name="Google Shape;186;p18"/>
          <p:cNvSpPr/>
          <p:nvPr/>
        </p:nvSpPr>
        <p:spPr>
          <a:xfrm>
            <a:off x="497431" y="2564773"/>
            <a:ext cx="189513" cy="161270"/>
          </a:xfrm>
          <a:custGeom>
            <a:rect b="b" l="l" r="r" t="t"/>
            <a:pathLst>
              <a:path extrusionOk="0" h="6721" w="7898">
                <a:moveTo>
                  <a:pt x="4522" y="0"/>
                </a:moveTo>
                <a:cubicBezTo>
                  <a:pt x="1465" y="0"/>
                  <a:pt x="1" y="3630"/>
                  <a:pt x="2102" y="5732"/>
                </a:cubicBezTo>
                <a:cubicBezTo>
                  <a:pt x="2805" y="6414"/>
                  <a:pt x="3663" y="6721"/>
                  <a:pt x="4501" y="6721"/>
                </a:cubicBezTo>
                <a:cubicBezTo>
                  <a:pt x="6242" y="6721"/>
                  <a:pt x="7897" y="5396"/>
                  <a:pt x="7897" y="3375"/>
                </a:cubicBezTo>
                <a:cubicBezTo>
                  <a:pt x="7897" y="1465"/>
                  <a:pt x="6369" y="0"/>
                  <a:pt x="4522" y="0"/>
                </a:cubicBezTo>
                <a:close/>
              </a:path>
            </a:pathLst>
          </a:custGeom>
          <a:solidFill>
            <a:srgbClr val="48FFD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p18"/>
          <p:cNvSpPr/>
          <p:nvPr/>
        </p:nvSpPr>
        <p:spPr>
          <a:xfrm>
            <a:off x="537166" y="1615819"/>
            <a:ext cx="594452" cy="129909"/>
          </a:xfrm>
          <a:custGeom>
            <a:rect b="b" l="l" r="r" t="t"/>
            <a:pathLst>
              <a:path extrusionOk="0" h="5414" w="24774">
                <a:moveTo>
                  <a:pt x="4713" y="0"/>
                </a:moveTo>
                <a:lnTo>
                  <a:pt x="0" y="2739"/>
                </a:lnTo>
                <a:lnTo>
                  <a:pt x="4713" y="5414"/>
                </a:lnTo>
                <a:lnTo>
                  <a:pt x="4713" y="3503"/>
                </a:lnTo>
                <a:lnTo>
                  <a:pt x="23946" y="3503"/>
                </a:lnTo>
                <a:cubicBezTo>
                  <a:pt x="24391" y="3503"/>
                  <a:pt x="24774" y="3185"/>
                  <a:pt x="24774" y="2739"/>
                </a:cubicBezTo>
                <a:cubicBezTo>
                  <a:pt x="24774" y="2293"/>
                  <a:pt x="24391" y="1911"/>
                  <a:pt x="23946" y="1911"/>
                </a:cubicBezTo>
                <a:lnTo>
                  <a:pt x="4713" y="1911"/>
                </a:lnTo>
                <a:lnTo>
                  <a:pt x="4713" y="0"/>
                </a:lnTo>
                <a:close/>
              </a:path>
            </a:pathLst>
          </a:custGeom>
          <a:solidFill>
            <a:srgbClr val="48FFD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" name="Google Shape;188;p18"/>
          <p:cNvSpPr/>
          <p:nvPr/>
        </p:nvSpPr>
        <p:spPr>
          <a:xfrm>
            <a:off x="5543219" y="3380771"/>
            <a:ext cx="169645" cy="437069"/>
          </a:xfrm>
          <a:custGeom>
            <a:rect b="b" l="l" r="r" t="t"/>
            <a:pathLst>
              <a:path extrusionOk="0" h="18215" w="7070">
                <a:moveTo>
                  <a:pt x="0" y="0"/>
                </a:moveTo>
                <a:cubicBezTo>
                  <a:pt x="0" y="2866"/>
                  <a:pt x="1911" y="4777"/>
                  <a:pt x="3503" y="6305"/>
                </a:cubicBezTo>
                <a:cubicBezTo>
                  <a:pt x="4522" y="7324"/>
                  <a:pt x="5413" y="8279"/>
                  <a:pt x="5541" y="9107"/>
                </a:cubicBezTo>
                <a:cubicBezTo>
                  <a:pt x="5413" y="9935"/>
                  <a:pt x="4522" y="10890"/>
                  <a:pt x="3503" y="11846"/>
                </a:cubicBezTo>
                <a:cubicBezTo>
                  <a:pt x="1911" y="13438"/>
                  <a:pt x="0" y="15348"/>
                  <a:pt x="0" y="18214"/>
                </a:cubicBezTo>
                <a:lnTo>
                  <a:pt x="1592" y="18214"/>
                </a:lnTo>
                <a:cubicBezTo>
                  <a:pt x="1592" y="16049"/>
                  <a:pt x="3121" y="14520"/>
                  <a:pt x="4585" y="13056"/>
                </a:cubicBezTo>
                <a:cubicBezTo>
                  <a:pt x="5859" y="11846"/>
                  <a:pt x="7005" y="10636"/>
                  <a:pt x="7069" y="9235"/>
                </a:cubicBezTo>
                <a:lnTo>
                  <a:pt x="7069" y="9107"/>
                </a:lnTo>
                <a:lnTo>
                  <a:pt x="7069" y="9044"/>
                </a:lnTo>
                <a:cubicBezTo>
                  <a:pt x="7005" y="7579"/>
                  <a:pt x="5859" y="6433"/>
                  <a:pt x="4585" y="5223"/>
                </a:cubicBezTo>
                <a:cubicBezTo>
                  <a:pt x="3121" y="3694"/>
                  <a:pt x="1592" y="2166"/>
                  <a:pt x="159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9" name="Google Shape;189;p18"/>
          <p:cNvSpPr/>
          <p:nvPr/>
        </p:nvSpPr>
        <p:spPr>
          <a:xfrm>
            <a:off x="5729636" y="3379235"/>
            <a:ext cx="171180" cy="438605"/>
          </a:xfrm>
          <a:custGeom>
            <a:rect b="b" l="l" r="r" t="t"/>
            <a:pathLst>
              <a:path extrusionOk="0" h="18279" w="7134">
                <a:moveTo>
                  <a:pt x="5541" y="1"/>
                </a:moveTo>
                <a:cubicBezTo>
                  <a:pt x="5541" y="2230"/>
                  <a:pt x="4013" y="3758"/>
                  <a:pt x="2484" y="5223"/>
                </a:cubicBezTo>
                <a:cubicBezTo>
                  <a:pt x="1274" y="6433"/>
                  <a:pt x="128" y="7643"/>
                  <a:pt x="1" y="9044"/>
                </a:cubicBezTo>
                <a:lnTo>
                  <a:pt x="1" y="9171"/>
                </a:lnTo>
                <a:lnTo>
                  <a:pt x="1" y="9235"/>
                </a:lnTo>
                <a:cubicBezTo>
                  <a:pt x="128" y="10700"/>
                  <a:pt x="1274" y="11846"/>
                  <a:pt x="2484" y="13056"/>
                </a:cubicBezTo>
                <a:cubicBezTo>
                  <a:pt x="4013" y="14521"/>
                  <a:pt x="5541" y="16113"/>
                  <a:pt x="5541" y="18278"/>
                </a:cubicBezTo>
                <a:lnTo>
                  <a:pt x="7133" y="18278"/>
                </a:lnTo>
                <a:cubicBezTo>
                  <a:pt x="7133" y="15412"/>
                  <a:pt x="5159" y="13502"/>
                  <a:pt x="3631" y="11910"/>
                </a:cubicBezTo>
                <a:cubicBezTo>
                  <a:pt x="2612" y="10891"/>
                  <a:pt x="1656" y="9935"/>
                  <a:pt x="1593" y="9108"/>
                </a:cubicBezTo>
                <a:cubicBezTo>
                  <a:pt x="1656" y="8280"/>
                  <a:pt x="2612" y="7388"/>
                  <a:pt x="3631" y="6369"/>
                </a:cubicBezTo>
                <a:cubicBezTo>
                  <a:pt x="5223" y="4777"/>
                  <a:pt x="7133" y="2867"/>
                  <a:pt x="71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0" name="Google Shape;190;p18"/>
          <p:cNvSpPr/>
          <p:nvPr/>
        </p:nvSpPr>
        <p:spPr>
          <a:xfrm>
            <a:off x="5633368" y="3467873"/>
            <a:ext cx="177275" cy="111577"/>
          </a:xfrm>
          <a:custGeom>
            <a:rect b="b" l="l" r="r" t="t"/>
            <a:pathLst>
              <a:path extrusionOk="0" h="4650" w="7388">
                <a:moveTo>
                  <a:pt x="1" y="0"/>
                </a:moveTo>
                <a:cubicBezTo>
                  <a:pt x="574" y="637"/>
                  <a:pt x="1274" y="1338"/>
                  <a:pt x="1975" y="1975"/>
                </a:cubicBezTo>
                <a:cubicBezTo>
                  <a:pt x="2548" y="2548"/>
                  <a:pt x="3057" y="3248"/>
                  <a:pt x="3439" y="4013"/>
                </a:cubicBezTo>
                <a:cubicBezTo>
                  <a:pt x="3567" y="4204"/>
                  <a:pt x="3630" y="4458"/>
                  <a:pt x="3694" y="4649"/>
                </a:cubicBezTo>
                <a:cubicBezTo>
                  <a:pt x="3694" y="4586"/>
                  <a:pt x="3758" y="4458"/>
                  <a:pt x="3758" y="4395"/>
                </a:cubicBezTo>
                <a:cubicBezTo>
                  <a:pt x="3885" y="4013"/>
                  <a:pt x="4076" y="3694"/>
                  <a:pt x="4267" y="3376"/>
                </a:cubicBezTo>
                <a:cubicBezTo>
                  <a:pt x="4713" y="2803"/>
                  <a:pt x="5159" y="2229"/>
                  <a:pt x="5668" y="1720"/>
                </a:cubicBezTo>
                <a:cubicBezTo>
                  <a:pt x="6242" y="1147"/>
                  <a:pt x="6878" y="574"/>
                  <a:pt x="738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1" name="Google Shape;191;p18"/>
          <p:cNvSpPr/>
          <p:nvPr/>
        </p:nvSpPr>
        <p:spPr>
          <a:xfrm>
            <a:off x="5722006" y="3617626"/>
            <a:ext cx="24" cy="24"/>
          </a:xfrm>
          <a:custGeom>
            <a:rect b="b" l="l" r="r" t="t"/>
            <a:pathLst>
              <a:path extrusionOk="0" h="1" w="1"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2" name="Google Shape;192;p18"/>
          <p:cNvSpPr/>
          <p:nvPr/>
        </p:nvSpPr>
        <p:spPr>
          <a:xfrm>
            <a:off x="5505019" y="3330334"/>
            <a:ext cx="429415" cy="38224"/>
          </a:xfrm>
          <a:custGeom>
            <a:rect b="b" l="l" r="r" t="t"/>
            <a:pathLst>
              <a:path extrusionOk="0" h="1593" w="17896">
                <a:moveTo>
                  <a:pt x="0" y="1"/>
                </a:moveTo>
                <a:lnTo>
                  <a:pt x="0" y="1593"/>
                </a:lnTo>
                <a:lnTo>
                  <a:pt x="17895" y="1593"/>
                </a:lnTo>
                <a:lnTo>
                  <a:pt x="1789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3" name="Google Shape;193;p18"/>
          <p:cNvSpPr/>
          <p:nvPr/>
        </p:nvSpPr>
        <p:spPr>
          <a:xfrm>
            <a:off x="5505019" y="3830030"/>
            <a:ext cx="429415" cy="38224"/>
          </a:xfrm>
          <a:custGeom>
            <a:rect b="b" l="l" r="r" t="t"/>
            <a:pathLst>
              <a:path extrusionOk="0" h="1593" w="17896">
                <a:moveTo>
                  <a:pt x="0" y="1"/>
                </a:moveTo>
                <a:lnTo>
                  <a:pt x="0" y="1593"/>
                </a:lnTo>
                <a:lnTo>
                  <a:pt x="17895" y="1593"/>
                </a:lnTo>
                <a:lnTo>
                  <a:pt x="1789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4" name="Google Shape;194;p18"/>
          <p:cNvSpPr/>
          <p:nvPr/>
        </p:nvSpPr>
        <p:spPr>
          <a:xfrm>
            <a:off x="1866609" y="4484061"/>
            <a:ext cx="155896" cy="203262"/>
          </a:xfrm>
          <a:custGeom>
            <a:rect b="b" l="l" r="r" t="t"/>
            <a:pathLst>
              <a:path extrusionOk="0" h="8471" w="6497">
                <a:moveTo>
                  <a:pt x="6496" y="0"/>
                </a:moveTo>
                <a:lnTo>
                  <a:pt x="0" y="3057"/>
                </a:lnTo>
                <a:lnTo>
                  <a:pt x="0" y="5413"/>
                </a:lnTo>
                <a:lnTo>
                  <a:pt x="6496" y="8470"/>
                </a:lnTo>
                <a:lnTo>
                  <a:pt x="6496" y="6560"/>
                </a:lnTo>
                <a:lnTo>
                  <a:pt x="1402" y="4267"/>
                </a:lnTo>
                <a:lnTo>
                  <a:pt x="6496" y="1911"/>
                </a:lnTo>
                <a:lnTo>
                  <a:pt x="6496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5" name="Google Shape;195;p18"/>
          <p:cNvSpPr/>
          <p:nvPr/>
        </p:nvSpPr>
        <p:spPr>
          <a:xfrm>
            <a:off x="2046932" y="4384722"/>
            <a:ext cx="198679" cy="365252"/>
          </a:xfrm>
          <a:custGeom>
            <a:rect b="b" l="l" r="r" t="t"/>
            <a:pathLst>
              <a:path extrusionOk="0" h="15222" w="8280">
                <a:moveTo>
                  <a:pt x="6114" y="1"/>
                </a:moveTo>
                <a:lnTo>
                  <a:pt x="0" y="15221"/>
                </a:lnTo>
                <a:lnTo>
                  <a:pt x="2165" y="15221"/>
                </a:lnTo>
                <a:lnTo>
                  <a:pt x="827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6" name="Google Shape;196;p18"/>
          <p:cNvSpPr/>
          <p:nvPr/>
        </p:nvSpPr>
        <p:spPr>
          <a:xfrm>
            <a:off x="5656289" y="4086729"/>
            <a:ext cx="230760" cy="230784"/>
          </a:xfrm>
          <a:custGeom>
            <a:rect b="b" l="l" r="r" t="t"/>
            <a:pathLst>
              <a:path extrusionOk="0" h="9618" w="9617">
                <a:moveTo>
                  <a:pt x="1" y="1"/>
                </a:moveTo>
                <a:lnTo>
                  <a:pt x="1" y="9617"/>
                </a:lnTo>
                <a:lnTo>
                  <a:pt x="9617" y="9617"/>
                </a:lnTo>
                <a:lnTo>
                  <a:pt x="9617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7" name="Google Shape;197;p18"/>
          <p:cNvSpPr txBox="1"/>
          <p:nvPr/>
        </p:nvSpPr>
        <p:spPr>
          <a:xfrm>
            <a:off x="565438" y="819725"/>
            <a:ext cx="735000" cy="31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2300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rPr>
              <a:t>IoT</a:t>
            </a:r>
            <a:endParaRPr b="1" sz="2300">
              <a:solidFill>
                <a:schemeClr val="accent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8" name="Google Shape;198;p18"/>
          <p:cNvSpPr txBox="1"/>
          <p:nvPr/>
        </p:nvSpPr>
        <p:spPr>
          <a:xfrm>
            <a:off x="5469838" y="1705738"/>
            <a:ext cx="735000" cy="31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2300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rPr>
              <a:t>pi 4</a:t>
            </a:r>
            <a:endParaRPr b="1" sz="2300">
              <a:solidFill>
                <a:schemeClr val="accent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9" name="Google Shape;199;p18"/>
          <p:cNvSpPr txBox="1"/>
          <p:nvPr/>
        </p:nvSpPr>
        <p:spPr>
          <a:xfrm>
            <a:off x="1886400" y="450400"/>
            <a:ext cx="1228500" cy="31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000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rPr>
              <a:t>Home made NAS</a:t>
            </a:r>
            <a:endParaRPr b="1" sz="1000">
              <a:solidFill>
                <a:schemeClr val="accent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0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Google Shape;681;p27"/>
          <p:cNvSpPr txBox="1"/>
          <p:nvPr>
            <p:ph idx="6" type="ctrTitle"/>
          </p:nvPr>
        </p:nvSpPr>
        <p:spPr>
          <a:xfrm>
            <a:off x="311700" y="226850"/>
            <a:ext cx="8520600" cy="606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accent1"/>
                </a:solidFill>
              </a:rPr>
              <a:t>CHANGE THE PASSWORD</a:t>
            </a:r>
            <a:endParaRPr>
              <a:solidFill>
                <a:schemeClr val="accent1"/>
              </a:solidFill>
            </a:endParaRPr>
          </a:p>
        </p:txBody>
      </p:sp>
      <p:pic>
        <p:nvPicPr>
          <p:cNvPr id="682" name="Google Shape;682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86175" y="952400"/>
            <a:ext cx="7171651" cy="38930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052643"/>
            </a:gs>
            <a:gs pos="100000">
              <a:srgbClr val="041523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686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p28"/>
          <p:cNvSpPr txBox="1"/>
          <p:nvPr>
            <p:ph type="ctrTitle"/>
          </p:nvPr>
        </p:nvSpPr>
        <p:spPr>
          <a:xfrm>
            <a:off x="5749000" y="3521525"/>
            <a:ext cx="3225300" cy="606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03 - OMV SET UP</a:t>
            </a:r>
            <a:endParaRPr/>
          </a:p>
        </p:txBody>
      </p:sp>
      <p:grpSp>
        <p:nvGrpSpPr>
          <p:cNvPr id="688" name="Google Shape;688;p28"/>
          <p:cNvGrpSpPr/>
          <p:nvPr/>
        </p:nvGrpSpPr>
        <p:grpSpPr>
          <a:xfrm flipH="1">
            <a:off x="-4531426" y="-117297"/>
            <a:ext cx="7324051" cy="5378088"/>
            <a:chOff x="238125" y="262775"/>
            <a:chExt cx="7092825" cy="5151425"/>
          </a:xfrm>
        </p:grpSpPr>
        <p:sp>
          <p:nvSpPr>
            <p:cNvPr id="689" name="Google Shape;689;p28"/>
            <p:cNvSpPr/>
            <p:nvPr/>
          </p:nvSpPr>
          <p:spPr>
            <a:xfrm>
              <a:off x="4565450" y="4835675"/>
              <a:ext cx="850200" cy="445800"/>
            </a:xfrm>
            <a:custGeom>
              <a:rect b="b" l="l" r="r" t="t"/>
              <a:pathLst>
                <a:path extrusionOk="0" h="17832" w="34008">
                  <a:moveTo>
                    <a:pt x="4203" y="0"/>
                  </a:moveTo>
                  <a:cubicBezTo>
                    <a:pt x="1847" y="0"/>
                    <a:pt x="0" y="1847"/>
                    <a:pt x="0" y="4203"/>
                  </a:cubicBezTo>
                  <a:lnTo>
                    <a:pt x="0" y="13629"/>
                  </a:lnTo>
                  <a:cubicBezTo>
                    <a:pt x="0" y="15921"/>
                    <a:pt x="1847" y="17832"/>
                    <a:pt x="4203" y="17832"/>
                  </a:cubicBezTo>
                  <a:lnTo>
                    <a:pt x="29804" y="17832"/>
                  </a:lnTo>
                  <a:cubicBezTo>
                    <a:pt x="32160" y="17832"/>
                    <a:pt x="34007" y="15921"/>
                    <a:pt x="34007" y="13629"/>
                  </a:cubicBezTo>
                  <a:lnTo>
                    <a:pt x="34007" y="4203"/>
                  </a:lnTo>
                  <a:cubicBezTo>
                    <a:pt x="34007" y="1847"/>
                    <a:pt x="32160" y="0"/>
                    <a:pt x="29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0" name="Google Shape;690;p28"/>
            <p:cNvSpPr/>
            <p:nvPr/>
          </p:nvSpPr>
          <p:spPr>
            <a:xfrm>
              <a:off x="5848675" y="1425000"/>
              <a:ext cx="423525" cy="132575"/>
            </a:xfrm>
            <a:custGeom>
              <a:rect b="b" l="l" r="r" t="t"/>
              <a:pathLst>
                <a:path extrusionOk="0" h="5303" w="16941">
                  <a:moveTo>
                    <a:pt x="8470" y="0"/>
                  </a:moveTo>
                  <a:cubicBezTo>
                    <a:pt x="5413" y="0"/>
                    <a:pt x="2357" y="1131"/>
                    <a:pt x="0" y="3392"/>
                  </a:cubicBezTo>
                  <a:lnTo>
                    <a:pt x="1783" y="5302"/>
                  </a:lnTo>
                  <a:cubicBezTo>
                    <a:pt x="3662" y="3487"/>
                    <a:pt x="6082" y="2580"/>
                    <a:pt x="8502" y="2580"/>
                  </a:cubicBezTo>
                  <a:cubicBezTo>
                    <a:pt x="10922" y="2580"/>
                    <a:pt x="13342" y="3487"/>
                    <a:pt x="15221" y="5302"/>
                  </a:cubicBezTo>
                  <a:lnTo>
                    <a:pt x="16940" y="3392"/>
                  </a:lnTo>
                  <a:cubicBezTo>
                    <a:pt x="14584" y="1131"/>
                    <a:pt x="11527" y="0"/>
                    <a:pt x="84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1" name="Google Shape;691;p28"/>
            <p:cNvSpPr/>
            <p:nvPr/>
          </p:nvSpPr>
          <p:spPr>
            <a:xfrm>
              <a:off x="5941025" y="1557925"/>
              <a:ext cx="238825" cy="95175"/>
            </a:xfrm>
            <a:custGeom>
              <a:rect b="b" l="l" r="r" t="t"/>
              <a:pathLst>
                <a:path extrusionOk="0" h="3807" w="9553">
                  <a:moveTo>
                    <a:pt x="4752" y="1"/>
                  </a:moveTo>
                  <a:cubicBezTo>
                    <a:pt x="3025" y="1"/>
                    <a:pt x="1306" y="654"/>
                    <a:pt x="0" y="1959"/>
                  </a:cubicBezTo>
                  <a:lnTo>
                    <a:pt x="1783" y="3806"/>
                  </a:lnTo>
                  <a:cubicBezTo>
                    <a:pt x="2611" y="3010"/>
                    <a:pt x="3678" y="2612"/>
                    <a:pt x="4744" y="2612"/>
                  </a:cubicBezTo>
                  <a:cubicBezTo>
                    <a:pt x="5811" y="2612"/>
                    <a:pt x="6878" y="3010"/>
                    <a:pt x="7706" y="3806"/>
                  </a:cubicBezTo>
                  <a:lnTo>
                    <a:pt x="9553" y="1959"/>
                  </a:lnTo>
                  <a:cubicBezTo>
                    <a:pt x="8215" y="654"/>
                    <a:pt x="6480" y="1"/>
                    <a:pt x="47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2" name="Google Shape;692;p28"/>
            <p:cNvSpPr/>
            <p:nvPr/>
          </p:nvSpPr>
          <p:spPr>
            <a:xfrm>
              <a:off x="6009475" y="1680125"/>
              <a:ext cx="119425" cy="102525"/>
            </a:xfrm>
            <a:custGeom>
              <a:rect b="b" l="l" r="r" t="t"/>
              <a:pathLst>
                <a:path extrusionOk="0" h="4101" w="4777">
                  <a:moveTo>
                    <a:pt x="2038" y="1"/>
                  </a:moveTo>
                  <a:cubicBezTo>
                    <a:pt x="892" y="1"/>
                    <a:pt x="0" y="892"/>
                    <a:pt x="0" y="2039"/>
                  </a:cubicBezTo>
                  <a:cubicBezTo>
                    <a:pt x="0" y="3288"/>
                    <a:pt x="992" y="4101"/>
                    <a:pt x="2047" y="4101"/>
                  </a:cubicBezTo>
                  <a:cubicBezTo>
                    <a:pt x="2552" y="4101"/>
                    <a:pt x="3071" y="3915"/>
                    <a:pt x="3503" y="3503"/>
                  </a:cubicBezTo>
                  <a:cubicBezTo>
                    <a:pt x="4777" y="2166"/>
                    <a:pt x="3885" y="1"/>
                    <a:pt x="20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3" name="Google Shape;693;p28"/>
            <p:cNvSpPr/>
            <p:nvPr/>
          </p:nvSpPr>
          <p:spPr>
            <a:xfrm>
              <a:off x="5753150" y="1286475"/>
              <a:ext cx="614575" cy="170775"/>
            </a:xfrm>
            <a:custGeom>
              <a:rect b="b" l="l" r="r" t="t"/>
              <a:pathLst>
                <a:path extrusionOk="0" h="6831" w="24583">
                  <a:moveTo>
                    <a:pt x="12291" y="1"/>
                  </a:moveTo>
                  <a:cubicBezTo>
                    <a:pt x="7865" y="1"/>
                    <a:pt x="3439" y="1641"/>
                    <a:pt x="0" y="4920"/>
                  </a:cubicBezTo>
                  <a:lnTo>
                    <a:pt x="1783" y="6831"/>
                  </a:lnTo>
                  <a:cubicBezTo>
                    <a:pt x="4713" y="3997"/>
                    <a:pt x="8502" y="2580"/>
                    <a:pt x="12291" y="2580"/>
                  </a:cubicBezTo>
                  <a:cubicBezTo>
                    <a:pt x="16081" y="2580"/>
                    <a:pt x="19870" y="3997"/>
                    <a:pt x="22799" y="6831"/>
                  </a:cubicBezTo>
                  <a:lnTo>
                    <a:pt x="24582" y="4920"/>
                  </a:lnTo>
                  <a:cubicBezTo>
                    <a:pt x="21143" y="1641"/>
                    <a:pt x="16717" y="1"/>
                    <a:pt x="122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4" name="Google Shape;694;p28"/>
            <p:cNvSpPr/>
            <p:nvPr/>
          </p:nvSpPr>
          <p:spPr>
            <a:xfrm>
              <a:off x="1997375" y="1099025"/>
              <a:ext cx="3593400" cy="4136275"/>
            </a:xfrm>
            <a:custGeom>
              <a:rect b="b" l="l" r="r" t="t"/>
              <a:pathLst>
                <a:path extrusionOk="0" h="165451" w="143736">
                  <a:moveTo>
                    <a:pt x="75084" y="96481"/>
                  </a:moveTo>
                  <a:cubicBezTo>
                    <a:pt x="75020" y="96545"/>
                    <a:pt x="74957" y="96609"/>
                    <a:pt x="74893" y="96609"/>
                  </a:cubicBezTo>
                  <a:cubicBezTo>
                    <a:pt x="74957" y="96545"/>
                    <a:pt x="75020" y="96545"/>
                    <a:pt x="75084" y="96481"/>
                  </a:cubicBezTo>
                  <a:close/>
                  <a:moveTo>
                    <a:pt x="74000" y="97376"/>
                  </a:moveTo>
                  <a:cubicBezTo>
                    <a:pt x="73937" y="97501"/>
                    <a:pt x="73874" y="97565"/>
                    <a:pt x="73874" y="97691"/>
                  </a:cubicBezTo>
                  <a:lnTo>
                    <a:pt x="73874" y="97628"/>
                  </a:lnTo>
                  <a:cubicBezTo>
                    <a:pt x="73874" y="97564"/>
                    <a:pt x="73937" y="97501"/>
                    <a:pt x="74000" y="97376"/>
                  </a:cubicBezTo>
                  <a:close/>
                  <a:moveTo>
                    <a:pt x="73618" y="98331"/>
                  </a:moveTo>
                  <a:lnTo>
                    <a:pt x="73618" y="98331"/>
                  </a:lnTo>
                  <a:cubicBezTo>
                    <a:pt x="73556" y="98458"/>
                    <a:pt x="73556" y="98648"/>
                    <a:pt x="73556" y="98838"/>
                  </a:cubicBezTo>
                  <a:lnTo>
                    <a:pt x="73556" y="98774"/>
                  </a:lnTo>
                  <a:cubicBezTo>
                    <a:pt x="73556" y="98648"/>
                    <a:pt x="73556" y="98458"/>
                    <a:pt x="73618" y="98331"/>
                  </a:cubicBezTo>
                  <a:close/>
                  <a:moveTo>
                    <a:pt x="87375" y="108709"/>
                  </a:moveTo>
                  <a:cubicBezTo>
                    <a:pt x="87311" y="108709"/>
                    <a:pt x="87248" y="108772"/>
                    <a:pt x="87184" y="108836"/>
                  </a:cubicBezTo>
                  <a:lnTo>
                    <a:pt x="87120" y="108772"/>
                  </a:lnTo>
                  <a:cubicBezTo>
                    <a:pt x="87184" y="108772"/>
                    <a:pt x="87311" y="108709"/>
                    <a:pt x="87375" y="108709"/>
                  </a:cubicBezTo>
                  <a:close/>
                  <a:moveTo>
                    <a:pt x="86929" y="108836"/>
                  </a:moveTo>
                  <a:cubicBezTo>
                    <a:pt x="86866" y="108900"/>
                    <a:pt x="86802" y="108963"/>
                    <a:pt x="86738" y="108963"/>
                  </a:cubicBezTo>
                  <a:lnTo>
                    <a:pt x="86675" y="108963"/>
                  </a:lnTo>
                  <a:cubicBezTo>
                    <a:pt x="86738" y="108963"/>
                    <a:pt x="86802" y="108900"/>
                    <a:pt x="86929" y="108836"/>
                  </a:cubicBezTo>
                  <a:close/>
                  <a:moveTo>
                    <a:pt x="85783" y="109728"/>
                  </a:moveTo>
                  <a:cubicBezTo>
                    <a:pt x="85783" y="109855"/>
                    <a:pt x="85719" y="109919"/>
                    <a:pt x="85719" y="110046"/>
                  </a:cubicBezTo>
                  <a:lnTo>
                    <a:pt x="85656" y="110046"/>
                  </a:lnTo>
                  <a:cubicBezTo>
                    <a:pt x="85719" y="109919"/>
                    <a:pt x="85719" y="109855"/>
                    <a:pt x="85783" y="109728"/>
                  </a:cubicBezTo>
                  <a:close/>
                  <a:moveTo>
                    <a:pt x="85592" y="110173"/>
                  </a:moveTo>
                  <a:cubicBezTo>
                    <a:pt x="85528" y="110301"/>
                    <a:pt x="85528" y="110428"/>
                    <a:pt x="85528" y="110492"/>
                  </a:cubicBezTo>
                  <a:lnTo>
                    <a:pt x="85465" y="110492"/>
                  </a:lnTo>
                  <a:cubicBezTo>
                    <a:pt x="85465" y="110428"/>
                    <a:pt x="85528" y="110301"/>
                    <a:pt x="85592" y="110173"/>
                  </a:cubicBezTo>
                  <a:close/>
                  <a:moveTo>
                    <a:pt x="85401" y="110683"/>
                  </a:moveTo>
                  <a:cubicBezTo>
                    <a:pt x="85401" y="110810"/>
                    <a:pt x="85401" y="111001"/>
                    <a:pt x="85401" y="111192"/>
                  </a:cubicBezTo>
                  <a:lnTo>
                    <a:pt x="85337" y="111129"/>
                  </a:lnTo>
                  <a:cubicBezTo>
                    <a:pt x="85337" y="111001"/>
                    <a:pt x="85401" y="110810"/>
                    <a:pt x="85401" y="110683"/>
                  </a:cubicBezTo>
                  <a:close/>
                  <a:moveTo>
                    <a:pt x="96291" y="112156"/>
                  </a:moveTo>
                  <a:cubicBezTo>
                    <a:pt x="96294" y="112284"/>
                    <a:pt x="96355" y="112469"/>
                    <a:pt x="96355" y="112593"/>
                  </a:cubicBezTo>
                  <a:lnTo>
                    <a:pt x="96355" y="112657"/>
                  </a:lnTo>
                  <a:cubicBezTo>
                    <a:pt x="96355" y="112470"/>
                    <a:pt x="96294" y="112284"/>
                    <a:pt x="96291" y="112156"/>
                  </a:cubicBezTo>
                  <a:close/>
                  <a:moveTo>
                    <a:pt x="90432" y="113758"/>
                  </a:moveTo>
                  <a:lnTo>
                    <a:pt x="90432" y="113758"/>
                  </a:lnTo>
                  <a:cubicBezTo>
                    <a:pt x="90432" y="113879"/>
                    <a:pt x="90438" y="113997"/>
                    <a:pt x="90559" y="114058"/>
                  </a:cubicBezTo>
                  <a:lnTo>
                    <a:pt x="90559" y="114122"/>
                  </a:lnTo>
                  <a:cubicBezTo>
                    <a:pt x="90438" y="114001"/>
                    <a:pt x="90432" y="113879"/>
                    <a:pt x="90432" y="113758"/>
                  </a:cubicBezTo>
                  <a:close/>
                  <a:moveTo>
                    <a:pt x="91260" y="113740"/>
                  </a:moveTo>
                  <a:cubicBezTo>
                    <a:pt x="91260" y="113994"/>
                    <a:pt x="91132" y="114185"/>
                    <a:pt x="90878" y="114185"/>
                  </a:cubicBezTo>
                  <a:lnTo>
                    <a:pt x="90814" y="114185"/>
                  </a:lnTo>
                  <a:cubicBezTo>
                    <a:pt x="91069" y="114185"/>
                    <a:pt x="91260" y="113994"/>
                    <a:pt x="91260" y="113740"/>
                  </a:cubicBezTo>
                  <a:close/>
                  <a:moveTo>
                    <a:pt x="73556" y="122167"/>
                  </a:moveTo>
                  <a:cubicBezTo>
                    <a:pt x="73556" y="122287"/>
                    <a:pt x="73552" y="122408"/>
                    <a:pt x="73492" y="122528"/>
                  </a:cubicBezTo>
                  <a:lnTo>
                    <a:pt x="73492" y="122464"/>
                  </a:lnTo>
                  <a:cubicBezTo>
                    <a:pt x="73552" y="122404"/>
                    <a:pt x="73556" y="122287"/>
                    <a:pt x="73556" y="122167"/>
                  </a:cubicBezTo>
                  <a:close/>
                  <a:moveTo>
                    <a:pt x="73236" y="122848"/>
                  </a:moveTo>
                  <a:cubicBezTo>
                    <a:pt x="73173" y="122911"/>
                    <a:pt x="73109" y="122974"/>
                    <a:pt x="72983" y="123037"/>
                  </a:cubicBezTo>
                  <a:lnTo>
                    <a:pt x="72983" y="122974"/>
                  </a:lnTo>
                  <a:cubicBezTo>
                    <a:pt x="73109" y="122974"/>
                    <a:pt x="73173" y="122911"/>
                    <a:pt x="73236" y="122848"/>
                  </a:cubicBezTo>
                  <a:close/>
                  <a:moveTo>
                    <a:pt x="142143" y="18914"/>
                  </a:moveTo>
                  <a:lnTo>
                    <a:pt x="142143" y="121891"/>
                  </a:lnTo>
                  <a:cubicBezTo>
                    <a:pt x="142143" y="124884"/>
                    <a:pt x="139660" y="127368"/>
                    <a:pt x="136667" y="127368"/>
                  </a:cubicBezTo>
                  <a:lnTo>
                    <a:pt x="97947" y="127368"/>
                  </a:lnTo>
                  <a:lnTo>
                    <a:pt x="97947" y="117306"/>
                  </a:lnTo>
                  <a:lnTo>
                    <a:pt x="120172" y="117306"/>
                  </a:lnTo>
                  <a:lnTo>
                    <a:pt x="120172" y="115714"/>
                  </a:lnTo>
                  <a:lnTo>
                    <a:pt x="97947" y="115714"/>
                  </a:lnTo>
                  <a:lnTo>
                    <a:pt x="97947" y="112593"/>
                  </a:lnTo>
                  <a:cubicBezTo>
                    <a:pt x="97947" y="112339"/>
                    <a:pt x="97883" y="112084"/>
                    <a:pt x="97819" y="111829"/>
                  </a:cubicBezTo>
                  <a:lnTo>
                    <a:pt x="133673" y="111829"/>
                  </a:lnTo>
                  <a:lnTo>
                    <a:pt x="133673" y="110237"/>
                  </a:lnTo>
                  <a:lnTo>
                    <a:pt x="97119" y="110237"/>
                  </a:lnTo>
                  <a:cubicBezTo>
                    <a:pt x="96355" y="109154"/>
                    <a:pt x="95145" y="108581"/>
                    <a:pt x="93871" y="108581"/>
                  </a:cubicBezTo>
                  <a:lnTo>
                    <a:pt x="93744" y="108581"/>
                  </a:lnTo>
                  <a:cubicBezTo>
                    <a:pt x="92916" y="108581"/>
                    <a:pt x="92152" y="108836"/>
                    <a:pt x="91515" y="109345"/>
                  </a:cubicBezTo>
                  <a:cubicBezTo>
                    <a:pt x="90814" y="108008"/>
                    <a:pt x="89477" y="107180"/>
                    <a:pt x="88012" y="107116"/>
                  </a:cubicBezTo>
                  <a:lnTo>
                    <a:pt x="87885" y="107116"/>
                  </a:lnTo>
                  <a:cubicBezTo>
                    <a:pt x="87120" y="107116"/>
                    <a:pt x="86293" y="107371"/>
                    <a:pt x="85656" y="107817"/>
                  </a:cubicBezTo>
                  <a:cubicBezTo>
                    <a:pt x="84933" y="106371"/>
                    <a:pt x="83472" y="105534"/>
                    <a:pt x="81957" y="105534"/>
                  </a:cubicBezTo>
                  <a:cubicBezTo>
                    <a:pt x="81336" y="105534"/>
                    <a:pt x="80707" y="105674"/>
                    <a:pt x="80115" y="105970"/>
                  </a:cubicBezTo>
                  <a:lnTo>
                    <a:pt x="80115" y="98965"/>
                  </a:lnTo>
                  <a:cubicBezTo>
                    <a:pt x="80115" y="96736"/>
                    <a:pt x="78396" y="94889"/>
                    <a:pt x="76167" y="94762"/>
                  </a:cubicBezTo>
                  <a:lnTo>
                    <a:pt x="76039" y="94762"/>
                  </a:lnTo>
                  <a:cubicBezTo>
                    <a:pt x="73747" y="94762"/>
                    <a:pt x="71964" y="96609"/>
                    <a:pt x="71964" y="98838"/>
                  </a:cubicBezTo>
                  <a:lnTo>
                    <a:pt x="71964" y="121000"/>
                  </a:lnTo>
                  <a:lnTo>
                    <a:pt x="67824" y="118516"/>
                  </a:lnTo>
                  <a:cubicBezTo>
                    <a:pt x="67060" y="118134"/>
                    <a:pt x="66232" y="117879"/>
                    <a:pt x="65404" y="117879"/>
                  </a:cubicBezTo>
                  <a:cubicBezTo>
                    <a:pt x="61647" y="117879"/>
                    <a:pt x="59545" y="122337"/>
                    <a:pt x="62029" y="125203"/>
                  </a:cubicBezTo>
                  <a:lnTo>
                    <a:pt x="62093" y="125266"/>
                  </a:lnTo>
                  <a:lnTo>
                    <a:pt x="62156" y="125266"/>
                  </a:lnTo>
                  <a:lnTo>
                    <a:pt x="64258" y="127368"/>
                  </a:lnTo>
                  <a:lnTo>
                    <a:pt x="7070" y="127368"/>
                  </a:lnTo>
                  <a:cubicBezTo>
                    <a:pt x="4077" y="127368"/>
                    <a:pt x="1593" y="124948"/>
                    <a:pt x="1593" y="121891"/>
                  </a:cubicBezTo>
                  <a:lnTo>
                    <a:pt x="1593" y="18914"/>
                  </a:lnTo>
                  <a:close/>
                  <a:moveTo>
                    <a:pt x="7070" y="0"/>
                  </a:moveTo>
                  <a:cubicBezTo>
                    <a:pt x="3185" y="0"/>
                    <a:pt x="1" y="3184"/>
                    <a:pt x="1" y="7069"/>
                  </a:cubicBezTo>
                  <a:lnTo>
                    <a:pt x="1" y="121891"/>
                  </a:lnTo>
                  <a:cubicBezTo>
                    <a:pt x="1" y="125776"/>
                    <a:pt x="3185" y="128960"/>
                    <a:pt x="7070" y="128960"/>
                  </a:cubicBezTo>
                  <a:lnTo>
                    <a:pt x="65914" y="128960"/>
                  </a:lnTo>
                  <a:lnTo>
                    <a:pt x="73811" y="136666"/>
                  </a:lnTo>
                  <a:cubicBezTo>
                    <a:pt x="74002" y="136857"/>
                    <a:pt x="74129" y="137112"/>
                    <a:pt x="74129" y="137366"/>
                  </a:cubicBezTo>
                  <a:lnTo>
                    <a:pt x="74129" y="143607"/>
                  </a:lnTo>
                  <a:lnTo>
                    <a:pt x="73365" y="143607"/>
                  </a:lnTo>
                  <a:lnTo>
                    <a:pt x="73365" y="163859"/>
                  </a:lnTo>
                  <a:lnTo>
                    <a:pt x="74129" y="163859"/>
                  </a:lnTo>
                  <a:lnTo>
                    <a:pt x="74129" y="165451"/>
                  </a:lnTo>
                  <a:lnTo>
                    <a:pt x="94699" y="165451"/>
                  </a:lnTo>
                  <a:lnTo>
                    <a:pt x="94699" y="163859"/>
                  </a:lnTo>
                  <a:lnTo>
                    <a:pt x="97055" y="163859"/>
                  </a:lnTo>
                  <a:lnTo>
                    <a:pt x="97055" y="143607"/>
                  </a:lnTo>
                  <a:lnTo>
                    <a:pt x="94699" y="143607"/>
                  </a:lnTo>
                  <a:lnTo>
                    <a:pt x="94699" y="137175"/>
                  </a:lnTo>
                  <a:cubicBezTo>
                    <a:pt x="94699" y="136857"/>
                    <a:pt x="94763" y="136602"/>
                    <a:pt x="94954" y="136347"/>
                  </a:cubicBezTo>
                  <a:lnTo>
                    <a:pt x="97183" y="132781"/>
                  </a:lnTo>
                  <a:cubicBezTo>
                    <a:pt x="97692" y="132017"/>
                    <a:pt x="97947" y="131189"/>
                    <a:pt x="97947" y="130297"/>
                  </a:cubicBezTo>
                  <a:lnTo>
                    <a:pt x="97947" y="128960"/>
                  </a:lnTo>
                  <a:lnTo>
                    <a:pt x="136667" y="128960"/>
                  </a:lnTo>
                  <a:cubicBezTo>
                    <a:pt x="140551" y="128960"/>
                    <a:pt x="143672" y="125776"/>
                    <a:pt x="143736" y="121891"/>
                  </a:cubicBezTo>
                  <a:lnTo>
                    <a:pt x="143736" y="7069"/>
                  </a:lnTo>
                  <a:cubicBezTo>
                    <a:pt x="143672" y="3121"/>
                    <a:pt x="140551" y="0"/>
                    <a:pt x="1366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5" name="Google Shape;695;p28"/>
            <p:cNvSpPr/>
            <p:nvPr/>
          </p:nvSpPr>
          <p:spPr>
            <a:xfrm>
              <a:off x="2271225" y="2928325"/>
              <a:ext cx="977575" cy="976000"/>
            </a:xfrm>
            <a:custGeom>
              <a:rect b="b" l="l" r="r" t="t"/>
              <a:pathLst>
                <a:path extrusionOk="0" h="39040" w="39103">
                  <a:moveTo>
                    <a:pt x="19551" y="6369"/>
                  </a:moveTo>
                  <a:cubicBezTo>
                    <a:pt x="20761" y="6369"/>
                    <a:pt x="21971" y="6497"/>
                    <a:pt x="23118" y="6879"/>
                  </a:cubicBezTo>
                  <a:cubicBezTo>
                    <a:pt x="30123" y="8789"/>
                    <a:pt x="34199" y="16113"/>
                    <a:pt x="32225" y="23118"/>
                  </a:cubicBezTo>
                  <a:cubicBezTo>
                    <a:pt x="30632" y="28786"/>
                    <a:pt x="25474" y="32671"/>
                    <a:pt x="19551" y="32734"/>
                  </a:cubicBezTo>
                  <a:cubicBezTo>
                    <a:pt x="18341" y="32671"/>
                    <a:pt x="17131" y="32543"/>
                    <a:pt x="15985" y="32225"/>
                  </a:cubicBezTo>
                  <a:cubicBezTo>
                    <a:pt x="9617" y="30442"/>
                    <a:pt x="5605" y="24201"/>
                    <a:pt x="6496" y="17705"/>
                  </a:cubicBezTo>
                  <a:cubicBezTo>
                    <a:pt x="7388" y="11209"/>
                    <a:pt x="12992" y="6369"/>
                    <a:pt x="19551" y="6369"/>
                  </a:cubicBezTo>
                  <a:close/>
                  <a:moveTo>
                    <a:pt x="18469" y="1"/>
                  </a:moveTo>
                  <a:lnTo>
                    <a:pt x="18596" y="2421"/>
                  </a:lnTo>
                  <a:cubicBezTo>
                    <a:pt x="16049" y="2548"/>
                    <a:pt x="13501" y="3249"/>
                    <a:pt x="11273" y="4523"/>
                  </a:cubicBezTo>
                  <a:lnTo>
                    <a:pt x="10063" y="2485"/>
                  </a:lnTo>
                  <a:cubicBezTo>
                    <a:pt x="8152" y="3504"/>
                    <a:pt x="6433" y="4905"/>
                    <a:pt x="4968" y="6560"/>
                  </a:cubicBezTo>
                  <a:lnTo>
                    <a:pt x="6751" y="8152"/>
                  </a:lnTo>
                  <a:cubicBezTo>
                    <a:pt x="5031" y="10063"/>
                    <a:pt x="3821" y="12356"/>
                    <a:pt x="3121" y="14776"/>
                  </a:cubicBezTo>
                  <a:lnTo>
                    <a:pt x="765" y="14139"/>
                  </a:lnTo>
                  <a:lnTo>
                    <a:pt x="765" y="14202"/>
                  </a:lnTo>
                  <a:cubicBezTo>
                    <a:pt x="255" y="15922"/>
                    <a:pt x="64" y="17705"/>
                    <a:pt x="0" y="19488"/>
                  </a:cubicBezTo>
                  <a:lnTo>
                    <a:pt x="0" y="20635"/>
                  </a:lnTo>
                  <a:lnTo>
                    <a:pt x="2420" y="20507"/>
                  </a:lnTo>
                  <a:cubicBezTo>
                    <a:pt x="2548" y="23055"/>
                    <a:pt x="3312" y="25538"/>
                    <a:pt x="4522" y="27831"/>
                  </a:cubicBezTo>
                  <a:lnTo>
                    <a:pt x="2420" y="28977"/>
                  </a:lnTo>
                  <a:cubicBezTo>
                    <a:pt x="3503" y="30888"/>
                    <a:pt x="4904" y="32607"/>
                    <a:pt x="6496" y="34072"/>
                  </a:cubicBezTo>
                  <a:lnTo>
                    <a:pt x="8088" y="32289"/>
                  </a:lnTo>
                  <a:cubicBezTo>
                    <a:pt x="9999" y="34008"/>
                    <a:pt x="12291" y="35282"/>
                    <a:pt x="14775" y="35982"/>
                  </a:cubicBezTo>
                  <a:lnTo>
                    <a:pt x="14202" y="38275"/>
                  </a:lnTo>
                  <a:lnTo>
                    <a:pt x="14266" y="38275"/>
                  </a:lnTo>
                  <a:cubicBezTo>
                    <a:pt x="15985" y="38784"/>
                    <a:pt x="17768" y="39039"/>
                    <a:pt x="19615" y="39039"/>
                  </a:cubicBezTo>
                  <a:lnTo>
                    <a:pt x="20761" y="39039"/>
                  </a:lnTo>
                  <a:lnTo>
                    <a:pt x="20634" y="36619"/>
                  </a:lnTo>
                  <a:cubicBezTo>
                    <a:pt x="23181" y="36492"/>
                    <a:pt x="25665" y="35728"/>
                    <a:pt x="27958" y="34454"/>
                  </a:cubicBezTo>
                  <a:lnTo>
                    <a:pt x="29104" y="36619"/>
                  </a:lnTo>
                  <a:cubicBezTo>
                    <a:pt x="31015" y="35537"/>
                    <a:pt x="32734" y="34136"/>
                    <a:pt x="34199" y="32480"/>
                  </a:cubicBezTo>
                  <a:lnTo>
                    <a:pt x="32416" y="30888"/>
                  </a:lnTo>
                  <a:cubicBezTo>
                    <a:pt x="34071" y="28977"/>
                    <a:pt x="35345" y="26685"/>
                    <a:pt x="36046" y="24265"/>
                  </a:cubicBezTo>
                  <a:lnTo>
                    <a:pt x="38402" y="24901"/>
                  </a:lnTo>
                  <a:cubicBezTo>
                    <a:pt x="38848" y="23182"/>
                    <a:pt x="39102" y="21399"/>
                    <a:pt x="39102" y="19552"/>
                  </a:cubicBezTo>
                  <a:cubicBezTo>
                    <a:pt x="39102" y="19170"/>
                    <a:pt x="39102" y="18788"/>
                    <a:pt x="39102" y="18406"/>
                  </a:cubicBezTo>
                  <a:lnTo>
                    <a:pt x="36619" y="18469"/>
                  </a:lnTo>
                  <a:cubicBezTo>
                    <a:pt x="36491" y="15922"/>
                    <a:pt x="35727" y="13438"/>
                    <a:pt x="34517" y="11209"/>
                  </a:cubicBezTo>
                  <a:lnTo>
                    <a:pt x="36619" y="10063"/>
                  </a:lnTo>
                  <a:cubicBezTo>
                    <a:pt x="35536" y="8089"/>
                    <a:pt x="34199" y="6369"/>
                    <a:pt x="32543" y="4905"/>
                  </a:cubicBezTo>
                  <a:lnTo>
                    <a:pt x="30951" y="6751"/>
                  </a:lnTo>
                  <a:cubicBezTo>
                    <a:pt x="29040" y="5032"/>
                    <a:pt x="26748" y="3758"/>
                    <a:pt x="24264" y="3058"/>
                  </a:cubicBezTo>
                  <a:lnTo>
                    <a:pt x="24901" y="765"/>
                  </a:lnTo>
                  <a:cubicBezTo>
                    <a:pt x="23181" y="256"/>
                    <a:pt x="21398" y="1"/>
                    <a:pt x="19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6" name="Google Shape;696;p28"/>
            <p:cNvSpPr/>
            <p:nvPr/>
          </p:nvSpPr>
          <p:spPr>
            <a:xfrm>
              <a:off x="3957250" y="2998400"/>
              <a:ext cx="25" cy="25"/>
            </a:xfrm>
            <a:custGeom>
              <a:rect b="b" l="l" r="r" t="t"/>
              <a:pathLst>
                <a:path extrusionOk="0" h="1" w="1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7" name="Google Shape;697;p28"/>
            <p:cNvSpPr/>
            <p:nvPr/>
          </p:nvSpPr>
          <p:spPr>
            <a:xfrm>
              <a:off x="3307675" y="2819750"/>
              <a:ext cx="697375" cy="688475"/>
            </a:xfrm>
            <a:custGeom>
              <a:rect b="b" l="l" r="r" t="t"/>
              <a:pathLst>
                <a:path extrusionOk="0" h="27539" w="27895">
                  <a:moveTo>
                    <a:pt x="13948" y="5618"/>
                  </a:moveTo>
                  <a:cubicBezTo>
                    <a:pt x="14712" y="5618"/>
                    <a:pt x="15412" y="5745"/>
                    <a:pt x="16176" y="5936"/>
                  </a:cubicBezTo>
                  <a:cubicBezTo>
                    <a:pt x="19679" y="6955"/>
                    <a:pt x="22099" y="10139"/>
                    <a:pt x="22099" y="13833"/>
                  </a:cubicBezTo>
                  <a:cubicBezTo>
                    <a:pt x="22099" y="14533"/>
                    <a:pt x="21972" y="15298"/>
                    <a:pt x="21781" y="16062"/>
                  </a:cubicBezTo>
                  <a:cubicBezTo>
                    <a:pt x="20802" y="19631"/>
                    <a:pt x="17534" y="22003"/>
                    <a:pt x="13953" y="22003"/>
                  </a:cubicBezTo>
                  <a:cubicBezTo>
                    <a:pt x="13572" y="22003"/>
                    <a:pt x="13187" y="21976"/>
                    <a:pt x="12801" y="21921"/>
                  </a:cubicBezTo>
                  <a:cubicBezTo>
                    <a:pt x="8725" y="21411"/>
                    <a:pt x="5732" y="17909"/>
                    <a:pt x="5732" y="13833"/>
                  </a:cubicBezTo>
                  <a:cubicBezTo>
                    <a:pt x="5732" y="13069"/>
                    <a:pt x="5860" y="12304"/>
                    <a:pt x="6051" y="11604"/>
                  </a:cubicBezTo>
                  <a:cubicBezTo>
                    <a:pt x="7070" y="8038"/>
                    <a:pt x="10254" y="5618"/>
                    <a:pt x="13948" y="5618"/>
                  </a:cubicBezTo>
                  <a:close/>
                  <a:moveTo>
                    <a:pt x="13928" y="0"/>
                  </a:moveTo>
                  <a:cubicBezTo>
                    <a:pt x="13059" y="0"/>
                    <a:pt x="12192" y="87"/>
                    <a:pt x="11336" y="268"/>
                  </a:cubicBezTo>
                  <a:lnTo>
                    <a:pt x="11655" y="1860"/>
                  </a:lnTo>
                  <a:cubicBezTo>
                    <a:pt x="10381" y="2115"/>
                    <a:pt x="9171" y="2497"/>
                    <a:pt x="8089" y="3134"/>
                  </a:cubicBezTo>
                  <a:lnTo>
                    <a:pt x="7261" y="1733"/>
                  </a:lnTo>
                  <a:cubicBezTo>
                    <a:pt x="5350" y="2752"/>
                    <a:pt x="3758" y="4217"/>
                    <a:pt x="2484" y="6000"/>
                  </a:cubicBezTo>
                  <a:lnTo>
                    <a:pt x="3885" y="6955"/>
                  </a:lnTo>
                  <a:cubicBezTo>
                    <a:pt x="3121" y="7974"/>
                    <a:pt x="2612" y="9120"/>
                    <a:pt x="2293" y="10394"/>
                  </a:cubicBezTo>
                  <a:lnTo>
                    <a:pt x="701" y="9948"/>
                  </a:lnTo>
                  <a:lnTo>
                    <a:pt x="701" y="10012"/>
                  </a:lnTo>
                  <a:cubicBezTo>
                    <a:pt x="64" y="12050"/>
                    <a:pt x="1" y="14215"/>
                    <a:pt x="383" y="16317"/>
                  </a:cubicBezTo>
                  <a:lnTo>
                    <a:pt x="1975" y="15998"/>
                  </a:lnTo>
                  <a:cubicBezTo>
                    <a:pt x="2230" y="17272"/>
                    <a:pt x="2612" y="18482"/>
                    <a:pt x="3249" y="19564"/>
                  </a:cubicBezTo>
                  <a:lnTo>
                    <a:pt x="1848" y="20392"/>
                  </a:lnTo>
                  <a:cubicBezTo>
                    <a:pt x="2866" y="22303"/>
                    <a:pt x="4331" y="23959"/>
                    <a:pt x="6114" y="25169"/>
                  </a:cubicBezTo>
                  <a:lnTo>
                    <a:pt x="7070" y="23831"/>
                  </a:lnTo>
                  <a:cubicBezTo>
                    <a:pt x="8089" y="24532"/>
                    <a:pt x="9235" y="25041"/>
                    <a:pt x="10445" y="25423"/>
                  </a:cubicBezTo>
                  <a:lnTo>
                    <a:pt x="10063" y="27015"/>
                  </a:lnTo>
                  <a:lnTo>
                    <a:pt x="10190" y="27015"/>
                  </a:lnTo>
                  <a:cubicBezTo>
                    <a:pt x="11436" y="27355"/>
                    <a:pt x="12704" y="27538"/>
                    <a:pt x="13981" y="27538"/>
                  </a:cubicBezTo>
                  <a:cubicBezTo>
                    <a:pt x="14858" y="27538"/>
                    <a:pt x="15740" y="27452"/>
                    <a:pt x="16622" y="27270"/>
                  </a:cubicBezTo>
                  <a:lnTo>
                    <a:pt x="16304" y="25678"/>
                  </a:lnTo>
                  <a:cubicBezTo>
                    <a:pt x="17514" y="25423"/>
                    <a:pt x="18724" y="24978"/>
                    <a:pt x="19870" y="24404"/>
                  </a:cubicBezTo>
                  <a:lnTo>
                    <a:pt x="20634" y="25805"/>
                  </a:lnTo>
                  <a:cubicBezTo>
                    <a:pt x="22545" y="24723"/>
                    <a:pt x="24137" y="23258"/>
                    <a:pt x="25347" y="21475"/>
                  </a:cubicBezTo>
                  <a:lnTo>
                    <a:pt x="24010" y="20583"/>
                  </a:lnTo>
                  <a:cubicBezTo>
                    <a:pt x="24710" y="19501"/>
                    <a:pt x="25283" y="18354"/>
                    <a:pt x="25602" y="17144"/>
                  </a:cubicBezTo>
                  <a:lnTo>
                    <a:pt x="27194" y="17590"/>
                  </a:lnTo>
                  <a:cubicBezTo>
                    <a:pt x="27767" y="15489"/>
                    <a:pt x="27894" y="13323"/>
                    <a:pt x="27449" y="11222"/>
                  </a:cubicBezTo>
                  <a:lnTo>
                    <a:pt x="27449" y="11222"/>
                  </a:lnTo>
                  <a:lnTo>
                    <a:pt x="25856" y="11477"/>
                  </a:lnTo>
                  <a:cubicBezTo>
                    <a:pt x="25602" y="10267"/>
                    <a:pt x="25220" y="9057"/>
                    <a:pt x="24583" y="7910"/>
                  </a:cubicBezTo>
                  <a:lnTo>
                    <a:pt x="25984" y="7146"/>
                  </a:lnTo>
                  <a:cubicBezTo>
                    <a:pt x="24965" y="5236"/>
                    <a:pt x="23500" y="3580"/>
                    <a:pt x="21653" y="2370"/>
                  </a:cubicBezTo>
                  <a:lnTo>
                    <a:pt x="20762" y="3707"/>
                  </a:lnTo>
                  <a:cubicBezTo>
                    <a:pt x="19743" y="3007"/>
                    <a:pt x="18533" y="2497"/>
                    <a:pt x="17323" y="2115"/>
                  </a:cubicBezTo>
                  <a:lnTo>
                    <a:pt x="17769" y="523"/>
                  </a:lnTo>
                  <a:lnTo>
                    <a:pt x="17705" y="523"/>
                  </a:lnTo>
                  <a:cubicBezTo>
                    <a:pt x="16459" y="183"/>
                    <a:pt x="15191" y="0"/>
                    <a:pt x="139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8" name="Google Shape;698;p28"/>
            <p:cNvSpPr/>
            <p:nvPr/>
          </p:nvSpPr>
          <p:spPr>
            <a:xfrm>
              <a:off x="2445675" y="3165225"/>
              <a:ext cx="592975" cy="501025"/>
            </a:xfrm>
            <a:custGeom>
              <a:rect b="b" l="l" r="r" t="t"/>
              <a:pathLst>
                <a:path extrusionOk="0" h="20041" w="23719">
                  <a:moveTo>
                    <a:pt x="12506" y="1"/>
                  </a:moveTo>
                  <a:cubicBezTo>
                    <a:pt x="5255" y="1"/>
                    <a:pt x="0" y="8012"/>
                    <a:pt x="3849" y="14916"/>
                  </a:cubicBezTo>
                  <a:cubicBezTo>
                    <a:pt x="5784" y="18387"/>
                    <a:pt x="9168" y="20041"/>
                    <a:pt x="12536" y="20041"/>
                  </a:cubicBezTo>
                  <a:cubicBezTo>
                    <a:pt x="16706" y="20041"/>
                    <a:pt x="20851" y="17507"/>
                    <a:pt x="22190" y="12751"/>
                  </a:cubicBezTo>
                  <a:cubicBezTo>
                    <a:pt x="23718" y="7465"/>
                    <a:pt x="20598" y="1924"/>
                    <a:pt x="15312" y="396"/>
                  </a:cubicBezTo>
                  <a:cubicBezTo>
                    <a:pt x="14355" y="127"/>
                    <a:pt x="13415" y="1"/>
                    <a:pt x="125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9" name="Google Shape;699;p28"/>
            <p:cNvSpPr/>
            <p:nvPr/>
          </p:nvSpPr>
          <p:spPr>
            <a:xfrm>
              <a:off x="3481225" y="3027000"/>
              <a:ext cx="333850" cy="275925"/>
            </a:xfrm>
            <a:custGeom>
              <a:rect b="b" l="l" r="r" t="t"/>
              <a:pathLst>
                <a:path extrusionOk="0" h="11037" w="13354">
                  <a:moveTo>
                    <a:pt x="6963" y="1"/>
                  </a:moveTo>
                  <a:cubicBezTo>
                    <a:pt x="6076" y="1"/>
                    <a:pt x="5157" y="219"/>
                    <a:pt x="4267" y="703"/>
                  </a:cubicBezTo>
                  <a:cubicBezTo>
                    <a:pt x="0" y="3123"/>
                    <a:pt x="764" y="9491"/>
                    <a:pt x="5477" y="10829"/>
                  </a:cubicBezTo>
                  <a:cubicBezTo>
                    <a:pt x="5975" y="10969"/>
                    <a:pt x="6477" y="11037"/>
                    <a:pt x="6971" y="11037"/>
                  </a:cubicBezTo>
                  <a:cubicBezTo>
                    <a:pt x="9382" y="11037"/>
                    <a:pt x="11604" y="9439"/>
                    <a:pt x="12291" y="7008"/>
                  </a:cubicBezTo>
                  <a:cubicBezTo>
                    <a:pt x="13354" y="3263"/>
                    <a:pt x="10396" y="1"/>
                    <a:pt x="69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0" name="Google Shape;700;p28"/>
            <p:cNvSpPr/>
            <p:nvPr/>
          </p:nvSpPr>
          <p:spPr>
            <a:xfrm>
              <a:off x="639325" y="2213475"/>
              <a:ext cx="444225" cy="442625"/>
            </a:xfrm>
            <a:custGeom>
              <a:rect b="b" l="l" r="r" t="t"/>
              <a:pathLst>
                <a:path extrusionOk="0" h="17705" w="17769">
                  <a:moveTo>
                    <a:pt x="8916" y="2867"/>
                  </a:moveTo>
                  <a:cubicBezTo>
                    <a:pt x="9426" y="2867"/>
                    <a:pt x="9999" y="2930"/>
                    <a:pt x="10572" y="3058"/>
                  </a:cubicBezTo>
                  <a:cubicBezTo>
                    <a:pt x="13119" y="3822"/>
                    <a:pt x="14902" y="6178"/>
                    <a:pt x="14902" y="8853"/>
                  </a:cubicBezTo>
                  <a:cubicBezTo>
                    <a:pt x="14902" y="9426"/>
                    <a:pt x="14839" y="9936"/>
                    <a:pt x="14648" y="10509"/>
                  </a:cubicBezTo>
                  <a:cubicBezTo>
                    <a:pt x="13947" y="13056"/>
                    <a:pt x="11591" y="14839"/>
                    <a:pt x="8916" y="14839"/>
                  </a:cubicBezTo>
                  <a:cubicBezTo>
                    <a:pt x="5605" y="14839"/>
                    <a:pt x="2930" y="12164"/>
                    <a:pt x="2930" y="8853"/>
                  </a:cubicBezTo>
                  <a:cubicBezTo>
                    <a:pt x="2930" y="8280"/>
                    <a:pt x="2994" y="7770"/>
                    <a:pt x="3121" y="7197"/>
                  </a:cubicBezTo>
                  <a:cubicBezTo>
                    <a:pt x="3885" y="4650"/>
                    <a:pt x="6178" y="2867"/>
                    <a:pt x="8852" y="2867"/>
                  </a:cubicBezTo>
                  <a:close/>
                  <a:moveTo>
                    <a:pt x="8343" y="1"/>
                  </a:moveTo>
                  <a:lnTo>
                    <a:pt x="8407" y="1083"/>
                  </a:lnTo>
                  <a:cubicBezTo>
                    <a:pt x="7260" y="1147"/>
                    <a:pt x="6114" y="1529"/>
                    <a:pt x="5095" y="2102"/>
                  </a:cubicBezTo>
                  <a:lnTo>
                    <a:pt x="4586" y="1083"/>
                  </a:lnTo>
                  <a:cubicBezTo>
                    <a:pt x="3694" y="1593"/>
                    <a:pt x="2930" y="2230"/>
                    <a:pt x="2293" y="2930"/>
                  </a:cubicBezTo>
                  <a:lnTo>
                    <a:pt x="3057" y="3695"/>
                  </a:lnTo>
                  <a:cubicBezTo>
                    <a:pt x="2293" y="4522"/>
                    <a:pt x="1720" y="5605"/>
                    <a:pt x="1401" y="6688"/>
                  </a:cubicBezTo>
                  <a:lnTo>
                    <a:pt x="319" y="6433"/>
                  </a:lnTo>
                  <a:cubicBezTo>
                    <a:pt x="128" y="7197"/>
                    <a:pt x="0" y="7961"/>
                    <a:pt x="0" y="8789"/>
                  </a:cubicBezTo>
                  <a:lnTo>
                    <a:pt x="0" y="9299"/>
                  </a:lnTo>
                  <a:lnTo>
                    <a:pt x="1083" y="9235"/>
                  </a:lnTo>
                  <a:cubicBezTo>
                    <a:pt x="1147" y="10445"/>
                    <a:pt x="1465" y="11528"/>
                    <a:pt x="2038" y="12610"/>
                  </a:cubicBezTo>
                  <a:lnTo>
                    <a:pt x="1083" y="13120"/>
                  </a:lnTo>
                  <a:cubicBezTo>
                    <a:pt x="1592" y="14011"/>
                    <a:pt x="2229" y="14776"/>
                    <a:pt x="2930" y="15412"/>
                  </a:cubicBezTo>
                  <a:lnTo>
                    <a:pt x="3694" y="14648"/>
                  </a:lnTo>
                  <a:cubicBezTo>
                    <a:pt x="4586" y="15412"/>
                    <a:pt x="5605" y="15986"/>
                    <a:pt x="6751" y="16304"/>
                  </a:cubicBezTo>
                  <a:lnTo>
                    <a:pt x="6432" y="17387"/>
                  </a:lnTo>
                  <a:cubicBezTo>
                    <a:pt x="7197" y="17578"/>
                    <a:pt x="8025" y="17705"/>
                    <a:pt x="8852" y="17705"/>
                  </a:cubicBezTo>
                  <a:lnTo>
                    <a:pt x="9362" y="17705"/>
                  </a:lnTo>
                  <a:lnTo>
                    <a:pt x="9298" y="16622"/>
                  </a:lnTo>
                  <a:cubicBezTo>
                    <a:pt x="10508" y="16559"/>
                    <a:pt x="11591" y="16177"/>
                    <a:pt x="12673" y="15603"/>
                  </a:cubicBezTo>
                  <a:lnTo>
                    <a:pt x="13183" y="16622"/>
                  </a:lnTo>
                  <a:cubicBezTo>
                    <a:pt x="14075" y="16113"/>
                    <a:pt x="14839" y="15476"/>
                    <a:pt x="15476" y="14712"/>
                  </a:cubicBezTo>
                  <a:lnTo>
                    <a:pt x="14711" y="14011"/>
                  </a:lnTo>
                  <a:cubicBezTo>
                    <a:pt x="15476" y="13120"/>
                    <a:pt x="16049" y="12101"/>
                    <a:pt x="16367" y="10954"/>
                  </a:cubicBezTo>
                  <a:lnTo>
                    <a:pt x="17450" y="11273"/>
                  </a:lnTo>
                  <a:cubicBezTo>
                    <a:pt x="17641" y="10509"/>
                    <a:pt x="17768" y="9681"/>
                    <a:pt x="17768" y="8853"/>
                  </a:cubicBezTo>
                  <a:lnTo>
                    <a:pt x="17768" y="8343"/>
                  </a:lnTo>
                  <a:lnTo>
                    <a:pt x="16686" y="8407"/>
                  </a:lnTo>
                  <a:cubicBezTo>
                    <a:pt x="16622" y="7261"/>
                    <a:pt x="16240" y="6115"/>
                    <a:pt x="15667" y="5096"/>
                  </a:cubicBezTo>
                  <a:lnTo>
                    <a:pt x="16686" y="4522"/>
                  </a:lnTo>
                  <a:cubicBezTo>
                    <a:pt x="16176" y="3695"/>
                    <a:pt x="15539" y="2867"/>
                    <a:pt x="14775" y="2230"/>
                  </a:cubicBezTo>
                  <a:lnTo>
                    <a:pt x="14075" y="2994"/>
                  </a:lnTo>
                  <a:cubicBezTo>
                    <a:pt x="13183" y="2230"/>
                    <a:pt x="12164" y="1657"/>
                    <a:pt x="11018" y="1338"/>
                  </a:cubicBezTo>
                  <a:lnTo>
                    <a:pt x="11336" y="319"/>
                  </a:lnTo>
                  <a:cubicBezTo>
                    <a:pt x="10508" y="65"/>
                    <a:pt x="9680" y="1"/>
                    <a:pt x="88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1" name="Google Shape;701;p28"/>
            <p:cNvSpPr/>
            <p:nvPr/>
          </p:nvSpPr>
          <p:spPr>
            <a:xfrm>
              <a:off x="1112175" y="2165725"/>
              <a:ext cx="313675" cy="310475"/>
            </a:xfrm>
            <a:custGeom>
              <a:rect b="b" l="l" r="r" t="t"/>
              <a:pathLst>
                <a:path extrusionOk="0" h="12419" w="12547">
                  <a:moveTo>
                    <a:pt x="6242" y="2484"/>
                  </a:moveTo>
                  <a:cubicBezTo>
                    <a:pt x="6624" y="2484"/>
                    <a:pt x="6942" y="2484"/>
                    <a:pt x="7260" y="2611"/>
                  </a:cubicBezTo>
                  <a:cubicBezTo>
                    <a:pt x="8916" y="3057"/>
                    <a:pt x="9999" y="4522"/>
                    <a:pt x="9999" y="6178"/>
                  </a:cubicBezTo>
                  <a:cubicBezTo>
                    <a:pt x="9999" y="6560"/>
                    <a:pt x="9935" y="6878"/>
                    <a:pt x="9872" y="7197"/>
                  </a:cubicBezTo>
                  <a:cubicBezTo>
                    <a:pt x="9426" y="8789"/>
                    <a:pt x="7961" y="9935"/>
                    <a:pt x="6305" y="9935"/>
                  </a:cubicBezTo>
                  <a:cubicBezTo>
                    <a:pt x="5923" y="9935"/>
                    <a:pt x="5605" y="9871"/>
                    <a:pt x="5286" y="9808"/>
                  </a:cubicBezTo>
                  <a:cubicBezTo>
                    <a:pt x="3630" y="9298"/>
                    <a:pt x="2548" y="7833"/>
                    <a:pt x="2548" y="6178"/>
                  </a:cubicBezTo>
                  <a:cubicBezTo>
                    <a:pt x="2548" y="5859"/>
                    <a:pt x="2612" y="5477"/>
                    <a:pt x="2675" y="5159"/>
                  </a:cubicBezTo>
                  <a:cubicBezTo>
                    <a:pt x="3121" y="3567"/>
                    <a:pt x="4586" y="2484"/>
                    <a:pt x="6242" y="2484"/>
                  </a:cubicBezTo>
                  <a:close/>
                  <a:moveTo>
                    <a:pt x="6242" y="0"/>
                  </a:moveTo>
                  <a:cubicBezTo>
                    <a:pt x="5859" y="0"/>
                    <a:pt x="5477" y="0"/>
                    <a:pt x="5095" y="64"/>
                  </a:cubicBezTo>
                  <a:lnTo>
                    <a:pt x="5223" y="828"/>
                  </a:lnTo>
                  <a:cubicBezTo>
                    <a:pt x="4649" y="956"/>
                    <a:pt x="4140" y="1147"/>
                    <a:pt x="3630" y="1401"/>
                  </a:cubicBezTo>
                  <a:lnTo>
                    <a:pt x="3248" y="701"/>
                  </a:lnTo>
                  <a:cubicBezTo>
                    <a:pt x="2357" y="1147"/>
                    <a:pt x="1656" y="1847"/>
                    <a:pt x="1083" y="2675"/>
                  </a:cubicBezTo>
                  <a:lnTo>
                    <a:pt x="1720" y="3057"/>
                  </a:lnTo>
                  <a:cubicBezTo>
                    <a:pt x="1338" y="3567"/>
                    <a:pt x="1147" y="4076"/>
                    <a:pt x="956" y="4649"/>
                  </a:cubicBezTo>
                  <a:lnTo>
                    <a:pt x="255" y="4458"/>
                  </a:lnTo>
                  <a:lnTo>
                    <a:pt x="255" y="4522"/>
                  </a:lnTo>
                  <a:cubicBezTo>
                    <a:pt x="128" y="5095"/>
                    <a:pt x="1" y="5668"/>
                    <a:pt x="1" y="6241"/>
                  </a:cubicBezTo>
                  <a:cubicBezTo>
                    <a:pt x="1" y="6623"/>
                    <a:pt x="64" y="7006"/>
                    <a:pt x="128" y="7388"/>
                  </a:cubicBezTo>
                  <a:lnTo>
                    <a:pt x="828" y="7260"/>
                  </a:lnTo>
                  <a:cubicBezTo>
                    <a:pt x="956" y="7833"/>
                    <a:pt x="1147" y="8343"/>
                    <a:pt x="1465" y="8852"/>
                  </a:cubicBezTo>
                  <a:lnTo>
                    <a:pt x="765" y="9171"/>
                  </a:lnTo>
                  <a:cubicBezTo>
                    <a:pt x="1274" y="10062"/>
                    <a:pt x="1911" y="10827"/>
                    <a:pt x="2739" y="11336"/>
                  </a:cubicBezTo>
                  <a:lnTo>
                    <a:pt x="3185" y="10763"/>
                  </a:lnTo>
                  <a:cubicBezTo>
                    <a:pt x="3630" y="11081"/>
                    <a:pt x="4204" y="11336"/>
                    <a:pt x="4777" y="11463"/>
                  </a:cubicBezTo>
                  <a:lnTo>
                    <a:pt x="4522" y="12228"/>
                  </a:lnTo>
                  <a:lnTo>
                    <a:pt x="4586" y="12228"/>
                  </a:lnTo>
                  <a:cubicBezTo>
                    <a:pt x="5159" y="12355"/>
                    <a:pt x="5732" y="12419"/>
                    <a:pt x="6305" y="12419"/>
                  </a:cubicBezTo>
                  <a:cubicBezTo>
                    <a:pt x="6751" y="12419"/>
                    <a:pt x="7133" y="12419"/>
                    <a:pt x="7515" y="12291"/>
                  </a:cubicBezTo>
                  <a:lnTo>
                    <a:pt x="7388" y="11591"/>
                  </a:lnTo>
                  <a:cubicBezTo>
                    <a:pt x="7961" y="11463"/>
                    <a:pt x="8470" y="11272"/>
                    <a:pt x="8980" y="11018"/>
                  </a:cubicBezTo>
                  <a:lnTo>
                    <a:pt x="9362" y="11654"/>
                  </a:lnTo>
                  <a:cubicBezTo>
                    <a:pt x="10190" y="11145"/>
                    <a:pt x="10954" y="10508"/>
                    <a:pt x="11464" y="9680"/>
                  </a:cubicBezTo>
                  <a:lnTo>
                    <a:pt x="10890" y="9234"/>
                  </a:lnTo>
                  <a:cubicBezTo>
                    <a:pt x="11209" y="8789"/>
                    <a:pt x="11464" y="8216"/>
                    <a:pt x="11591" y="7642"/>
                  </a:cubicBezTo>
                  <a:lnTo>
                    <a:pt x="12292" y="7897"/>
                  </a:lnTo>
                  <a:cubicBezTo>
                    <a:pt x="12483" y="7388"/>
                    <a:pt x="12546" y="6751"/>
                    <a:pt x="12546" y="6178"/>
                  </a:cubicBezTo>
                  <a:cubicBezTo>
                    <a:pt x="12546" y="5796"/>
                    <a:pt x="12483" y="5413"/>
                    <a:pt x="12419" y="5031"/>
                  </a:cubicBezTo>
                  <a:lnTo>
                    <a:pt x="11718" y="5159"/>
                  </a:lnTo>
                  <a:cubicBezTo>
                    <a:pt x="11591" y="4586"/>
                    <a:pt x="11400" y="4076"/>
                    <a:pt x="11082" y="3567"/>
                  </a:cubicBezTo>
                  <a:lnTo>
                    <a:pt x="11782" y="3185"/>
                  </a:lnTo>
                  <a:cubicBezTo>
                    <a:pt x="11273" y="2357"/>
                    <a:pt x="10572" y="1592"/>
                    <a:pt x="9808" y="1019"/>
                  </a:cubicBezTo>
                  <a:lnTo>
                    <a:pt x="9362" y="1656"/>
                  </a:lnTo>
                  <a:cubicBezTo>
                    <a:pt x="8853" y="1338"/>
                    <a:pt x="8343" y="1083"/>
                    <a:pt x="7770" y="956"/>
                  </a:cubicBezTo>
                  <a:lnTo>
                    <a:pt x="7961" y="191"/>
                  </a:lnTo>
                  <a:cubicBezTo>
                    <a:pt x="7452" y="64"/>
                    <a:pt x="6878" y="0"/>
                    <a:pt x="62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2" name="Google Shape;702;p28"/>
            <p:cNvSpPr/>
            <p:nvPr/>
          </p:nvSpPr>
          <p:spPr>
            <a:xfrm>
              <a:off x="4310700" y="2208700"/>
              <a:ext cx="1028525" cy="39825"/>
            </a:xfrm>
            <a:custGeom>
              <a:rect b="b" l="l" r="r" t="t"/>
              <a:pathLst>
                <a:path extrusionOk="0" h="1593" w="41141">
                  <a:moveTo>
                    <a:pt x="1" y="1"/>
                  </a:moveTo>
                  <a:lnTo>
                    <a:pt x="1" y="1593"/>
                  </a:lnTo>
                  <a:lnTo>
                    <a:pt x="41140" y="1593"/>
                  </a:lnTo>
                  <a:lnTo>
                    <a:pt x="4114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3" name="Google Shape;703;p28"/>
            <p:cNvSpPr/>
            <p:nvPr/>
          </p:nvSpPr>
          <p:spPr>
            <a:xfrm>
              <a:off x="4310700" y="2345625"/>
              <a:ext cx="1028525" cy="39825"/>
            </a:xfrm>
            <a:custGeom>
              <a:rect b="b" l="l" r="r" t="t"/>
              <a:pathLst>
                <a:path extrusionOk="0" h="1593" w="41141">
                  <a:moveTo>
                    <a:pt x="1" y="1"/>
                  </a:moveTo>
                  <a:lnTo>
                    <a:pt x="1" y="1593"/>
                  </a:lnTo>
                  <a:lnTo>
                    <a:pt x="41140" y="1593"/>
                  </a:lnTo>
                  <a:lnTo>
                    <a:pt x="4114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4" name="Google Shape;704;p28"/>
            <p:cNvSpPr/>
            <p:nvPr/>
          </p:nvSpPr>
          <p:spPr>
            <a:xfrm>
              <a:off x="4310700" y="2482550"/>
              <a:ext cx="1028525" cy="39825"/>
            </a:xfrm>
            <a:custGeom>
              <a:rect b="b" l="l" r="r" t="t"/>
              <a:pathLst>
                <a:path extrusionOk="0" h="1593" w="41141">
                  <a:moveTo>
                    <a:pt x="1" y="0"/>
                  </a:moveTo>
                  <a:lnTo>
                    <a:pt x="1" y="1593"/>
                  </a:lnTo>
                  <a:lnTo>
                    <a:pt x="41140" y="1593"/>
                  </a:lnTo>
                  <a:lnTo>
                    <a:pt x="4114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5" name="Google Shape;705;p28"/>
            <p:cNvSpPr/>
            <p:nvPr/>
          </p:nvSpPr>
          <p:spPr>
            <a:xfrm>
              <a:off x="4310700" y="2621050"/>
              <a:ext cx="1028525" cy="39850"/>
            </a:xfrm>
            <a:custGeom>
              <a:rect b="b" l="l" r="r" t="t"/>
              <a:pathLst>
                <a:path extrusionOk="0" h="1594" w="41141">
                  <a:moveTo>
                    <a:pt x="1" y="1"/>
                  </a:moveTo>
                  <a:lnTo>
                    <a:pt x="1" y="1593"/>
                  </a:lnTo>
                  <a:lnTo>
                    <a:pt x="41140" y="1593"/>
                  </a:lnTo>
                  <a:lnTo>
                    <a:pt x="4114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6" name="Google Shape;706;p28"/>
            <p:cNvSpPr/>
            <p:nvPr/>
          </p:nvSpPr>
          <p:spPr>
            <a:xfrm>
              <a:off x="4310700" y="2757975"/>
              <a:ext cx="1028525" cy="39825"/>
            </a:xfrm>
            <a:custGeom>
              <a:rect b="b" l="l" r="r" t="t"/>
              <a:pathLst>
                <a:path extrusionOk="0" h="1593" w="41141">
                  <a:moveTo>
                    <a:pt x="1" y="1"/>
                  </a:moveTo>
                  <a:lnTo>
                    <a:pt x="1" y="1593"/>
                  </a:lnTo>
                  <a:lnTo>
                    <a:pt x="41140" y="1593"/>
                  </a:lnTo>
                  <a:lnTo>
                    <a:pt x="4114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7" name="Google Shape;707;p28"/>
            <p:cNvSpPr/>
            <p:nvPr/>
          </p:nvSpPr>
          <p:spPr>
            <a:xfrm>
              <a:off x="4310700" y="2894900"/>
              <a:ext cx="1028525" cy="39825"/>
            </a:xfrm>
            <a:custGeom>
              <a:rect b="b" l="l" r="r" t="t"/>
              <a:pathLst>
                <a:path extrusionOk="0" h="1593" w="41141">
                  <a:moveTo>
                    <a:pt x="1" y="1"/>
                  </a:moveTo>
                  <a:lnTo>
                    <a:pt x="1" y="1593"/>
                  </a:lnTo>
                  <a:lnTo>
                    <a:pt x="41140" y="1593"/>
                  </a:lnTo>
                  <a:lnTo>
                    <a:pt x="4114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8" name="Google Shape;708;p28"/>
            <p:cNvSpPr/>
            <p:nvPr/>
          </p:nvSpPr>
          <p:spPr>
            <a:xfrm>
              <a:off x="4310700" y="3031825"/>
              <a:ext cx="1028525" cy="39825"/>
            </a:xfrm>
            <a:custGeom>
              <a:rect b="b" l="l" r="r" t="t"/>
              <a:pathLst>
                <a:path extrusionOk="0" h="1593" w="41141">
                  <a:moveTo>
                    <a:pt x="1" y="0"/>
                  </a:moveTo>
                  <a:lnTo>
                    <a:pt x="1" y="1592"/>
                  </a:lnTo>
                  <a:lnTo>
                    <a:pt x="41140" y="1592"/>
                  </a:lnTo>
                  <a:lnTo>
                    <a:pt x="4114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9" name="Google Shape;709;p28"/>
            <p:cNvSpPr/>
            <p:nvPr/>
          </p:nvSpPr>
          <p:spPr>
            <a:xfrm>
              <a:off x="4310700" y="3168750"/>
              <a:ext cx="1028525" cy="39825"/>
            </a:xfrm>
            <a:custGeom>
              <a:rect b="b" l="l" r="r" t="t"/>
              <a:pathLst>
                <a:path extrusionOk="0" h="1593" w="41141">
                  <a:moveTo>
                    <a:pt x="1" y="0"/>
                  </a:moveTo>
                  <a:lnTo>
                    <a:pt x="1" y="1592"/>
                  </a:lnTo>
                  <a:lnTo>
                    <a:pt x="41140" y="1592"/>
                  </a:lnTo>
                  <a:lnTo>
                    <a:pt x="4114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0" name="Google Shape;710;p28"/>
            <p:cNvSpPr/>
            <p:nvPr/>
          </p:nvSpPr>
          <p:spPr>
            <a:xfrm>
              <a:off x="4310700" y="3305675"/>
              <a:ext cx="1028525" cy="39825"/>
            </a:xfrm>
            <a:custGeom>
              <a:rect b="b" l="l" r="r" t="t"/>
              <a:pathLst>
                <a:path extrusionOk="0" h="1593" w="41141">
                  <a:moveTo>
                    <a:pt x="1" y="0"/>
                  </a:moveTo>
                  <a:lnTo>
                    <a:pt x="1" y="1592"/>
                  </a:lnTo>
                  <a:lnTo>
                    <a:pt x="41140" y="1592"/>
                  </a:lnTo>
                  <a:lnTo>
                    <a:pt x="4114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1" name="Google Shape;711;p28"/>
            <p:cNvSpPr/>
            <p:nvPr/>
          </p:nvSpPr>
          <p:spPr>
            <a:xfrm>
              <a:off x="4310700" y="3442575"/>
              <a:ext cx="1028525" cy="39825"/>
            </a:xfrm>
            <a:custGeom>
              <a:rect b="b" l="l" r="r" t="t"/>
              <a:pathLst>
                <a:path extrusionOk="0" h="1593" w="41141">
                  <a:moveTo>
                    <a:pt x="1" y="1"/>
                  </a:moveTo>
                  <a:lnTo>
                    <a:pt x="1" y="1593"/>
                  </a:lnTo>
                  <a:lnTo>
                    <a:pt x="41140" y="1593"/>
                  </a:lnTo>
                  <a:lnTo>
                    <a:pt x="4114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2" name="Google Shape;712;p28"/>
            <p:cNvSpPr/>
            <p:nvPr/>
          </p:nvSpPr>
          <p:spPr>
            <a:xfrm>
              <a:off x="4310700" y="3579500"/>
              <a:ext cx="1028525" cy="39825"/>
            </a:xfrm>
            <a:custGeom>
              <a:rect b="b" l="l" r="r" t="t"/>
              <a:pathLst>
                <a:path extrusionOk="0" h="1593" w="41141">
                  <a:moveTo>
                    <a:pt x="1" y="1"/>
                  </a:moveTo>
                  <a:lnTo>
                    <a:pt x="1" y="1593"/>
                  </a:lnTo>
                  <a:lnTo>
                    <a:pt x="41140" y="1593"/>
                  </a:lnTo>
                  <a:lnTo>
                    <a:pt x="4114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3" name="Google Shape;713;p28"/>
            <p:cNvSpPr/>
            <p:nvPr/>
          </p:nvSpPr>
          <p:spPr>
            <a:xfrm>
              <a:off x="4310700" y="3716425"/>
              <a:ext cx="1028525" cy="39825"/>
            </a:xfrm>
            <a:custGeom>
              <a:rect b="b" l="l" r="r" t="t"/>
              <a:pathLst>
                <a:path extrusionOk="0" h="1593" w="41141">
                  <a:moveTo>
                    <a:pt x="1" y="0"/>
                  </a:moveTo>
                  <a:lnTo>
                    <a:pt x="1" y="1593"/>
                  </a:lnTo>
                  <a:lnTo>
                    <a:pt x="41140" y="1593"/>
                  </a:lnTo>
                  <a:lnTo>
                    <a:pt x="4114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4" name="Google Shape;714;p28"/>
            <p:cNvSpPr/>
            <p:nvPr/>
          </p:nvSpPr>
          <p:spPr>
            <a:xfrm>
              <a:off x="2293525" y="2208700"/>
              <a:ext cx="1776800" cy="39825"/>
            </a:xfrm>
            <a:custGeom>
              <a:rect b="b" l="l" r="r" t="t"/>
              <a:pathLst>
                <a:path extrusionOk="0" h="1593" w="71072">
                  <a:moveTo>
                    <a:pt x="0" y="1"/>
                  </a:moveTo>
                  <a:lnTo>
                    <a:pt x="0" y="1593"/>
                  </a:lnTo>
                  <a:lnTo>
                    <a:pt x="71071" y="1593"/>
                  </a:lnTo>
                  <a:lnTo>
                    <a:pt x="7107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5" name="Google Shape;715;p28"/>
            <p:cNvSpPr/>
            <p:nvPr/>
          </p:nvSpPr>
          <p:spPr>
            <a:xfrm>
              <a:off x="2293525" y="2345625"/>
              <a:ext cx="1776800" cy="39825"/>
            </a:xfrm>
            <a:custGeom>
              <a:rect b="b" l="l" r="r" t="t"/>
              <a:pathLst>
                <a:path extrusionOk="0" h="1593" w="71072">
                  <a:moveTo>
                    <a:pt x="0" y="1"/>
                  </a:moveTo>
                  <a:lnTo>
                    <a:pt x="0" y="1593"/>
                  </a:lnTo>
                  <a:lnTo>
                    <a:pt x="71071" y="1593"/>
                  </a:lnTo>
                  <a:lnTo>
                    <a:pt x="7107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6" name="Google Shape;716;p28"/>
            <p:cNvSpPr/>
            <p:nvPr/>
          </p:nvSpPr>
          <p:spPr>
            <a:xfrm>
              <a:off x="2293525" y="2482550"/>
              <a:ext cx="1776800" cy="39825"/>
            </a:xfrm>
            <a:custGeom>
              <a:rect b="b" l="l" r="r" t="t"/>
              <a:pathLst>
                <a:path extrusionOk="0" h="1593" w="71072">
                  <a:moveTo>
                    <a:pt x="0" y="0"/>
                  </a:moveTo>
                  <a:lnTo>
                    <a:pt x="0" y="1593"/>
                  </a:lnTo>
                  <a:lnTo>
                    <a:pt x="71071" y="1593"/>
                  </a:lnTo>
                  <a:lnTo>
                    <a:pt x="7107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7" name="Google Shape;717;p28"/>
            <p:cNvSpPr/>
            <p:nvPr/>
          </p:nvSpPr>
          <p:spPr>
            <a:xfrm>
              <a:off x="2293525" y="2621050"/>
              <a:ext cx="1195675" cy="39850"/>
            </a:xfrm>
            <a:custGeom>
              <a:rect b="b" l="l" r="r" t="t"/>
              <a:pathLst>
                <a:path extrusionOk="0" h="1594" w="47827">
                  <a:moveTo>
                    <a:pt x="0" y="1"/>
                  </a:moveTo>
                  <a:lnTo>
                    <a:pt x="0" y="1593"/>
                  </a:lnTo>
                  <a:lnTo>
                    <a:pt x="47827" y="1593"/>
                  </a:lnTo>
                  <a:lnTo>
                    <a:pt x="4782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8" name="Google Shape;718;p28"/>
            <p:cNvSpPr/>
            <p:nvPr/>
          </p:nvSpPr>
          <p:spPr>
            <a:xfrm>
              <a:off x="4430100" y="1931675"/>
              <a:ext cx="730800" cy="119450"/>
            </a:xfrm>
            <a:custGeom>
              <a:rect b="b" l="l" r="r" t="t"/>
              <a:pathLst>
                <a:path extrusionOk="0" h="4778" w="29232">
                  <a:moveTo>
                    <a:pt x="1" y="1"/>
                  </a:moveTo>
                  <a:lnTo>
                    <a:pt x="1" y="4777"/>
                  </a:lnTo>
                  <a:lnTo>
                    <a:pt x="29232" y="4777"/>
                  </a:lnTo>
                  <a:lnTo>
                    <a:pt x="2923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9" name="Google Shape;719;p28"/>
            <p:cNvSpPr/>
            <p:nvPr/>
          </p:nvSpPr>
          <p:spPr>
            <a:xfrm>
              <a:off x="2817325" y="1931675"/>
              <a:ext cx="729200" cy="119450"/>
            </a:xfrm>
            <a:custGeom>
              <a:rect b="b" l="l" r="r" t="t"/>
              <a:pathLst>
                <a:path extrusionOk="0" h="4778" w="29168">
                  <a:moveTo>
                    <a:pt x="0" y="1"/>
                  </a:moveTo>
                  <a:lnTo>
                    <a:pt x="0" y="4777"/>
                  </a:lnTo>
                  <a:lnTo>
                    <a:pt x="29167" y="4777"/>
                  </a:lnTo>
                  <a:lnTo>
                    <a:pt x="2916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0" name="Google Shape;720;p28"/>
            <p:cNvSpPr/>
            <p:nvPr/>
          </p:nvSpPr>
          <p:spPr>
            <a:xfrm>
              <a:off x="628175" y="3272225"/>
              <a:ext cx="765825" cy="1550725"/>
            </a:xfrm>
            <a:custGeom>
              <a:rect b="b" l="l" r="r" t="t"/>
              <a:pathLst>
                <a:path extrusionOk="0" h="62029" w="30633">
                  <a:moveTo>
                    <a:pt x="17705" y="42924"/>
                  </a:moveTo>
                  <a:lnTo>
                    <a:pt x="17705" y="60437"/>
                  </a:lnTo>
                  <a:lnTo>
                    <a:pt x="12928" y="60437"/>
                  </a:lnTo>
                  <a:lnTo>
                    <a:pt x="12928" y="42924"/>
                  </a:lnTo>
                  <a:close/>
                  <a:moveTo>
                    <a:pt x="15348" y="1"/>
                  </a:moveTo>
                  <a:cubicBezTo>
                    <a:pt x="7133" y="1"/>
                    <a:pt x="446" y="6496"/>
                    <a:pt x="192" y="14712"/>
                  </a:cubicBezTo>
                  <a:cubicBezTo>
                    <a:pt x="1" y="22927"/>
                    <a:pt x="6369" y="29741"/>
                    <a:pt x="14521" y="30187"/>
                  </a:cubicBezTo>
                  <a:lnTo>
                    <a:pt x="14521" y="41332"/>
                  </a:lnTo>
                  <a:lnTo>
                    <a:pt x="12164" y="41332"/>
                  </a:lnTo>
                  <a:cubicBezTo>
                    <a:pt x="11718" y="41332"/>
                    <a:pt x="11336" y="41714"/>
                    <a:pt x="11336" y="42159"/>
                  </a:cubicBezTo>
                  <a:lnTo>
                    <a:pt x="11336" y="61265"/>
                  </a:lnTo>
                  <a:cubicBezTo>
                    <a:pt x="11336" y="61710"/>
                    <a:pt x="11718" y="62029"/>
                    <a:pt x="12164" y="62029"/>
                  </a:cubicBezTo>
                  <a:lnTo>
                    <a:pt x="18533" y="62029"/>
                  </a:lnTo>
                  <a:cubicBezTo>
                    <a:pt x="18978" y="62029"/>
                    <a:pt x="19297" y="61710"/>
                    <a:pt x="19297" y="61265"/>
                  </a:cubicBezTo>
                  <a:lnTo>
                    <a:pt x="19297" y="42159"/>
                  </a:lnTo>
                  <a:cubicBezTo>
                    <a:pt x="19297" y="41714"/>
                    <a:pt x="18978" y="41332"/>
                    <a:pt x="18533" y="41332"/>
                  </a:cubicBezTo>
                  <a:lnTo>
                    <a:pt x="16113" y="41332"/>
                  </a:lnTo>
                  <a:lnTo>
                    <a:pt x="16113" y="30187"/>
                  </a:lnTo>
                  <a:cubicBezTo>
                    <a:pt x="24328" y="29741"/>
                    <a:pt x="30633" y="22927"/>
                    <a:pt x="30442" y="14712"/>
                  </a:cubicBezTo>
                  <a:cubicBezTo>
                    <a:pt x="30250" y="6496"/>
                    <a:pt x="23500" y="1"/>
                    <a:pt x="153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1" name="Google Shape;721;p28"/>
            <p:cNvSpPr/>
            <p:nvPr/>
          </p:nvSpPr>
          <p:spPr>
            <a:xfrm>
              <a:off x="972075" y="4366000"/>
              <a:ext cx="79625" cy="398050"/>
            </a:xfrm>
            <a:custGeom>
              <a:rect b="b" l="l" r="r" t="t"/>
              <a:pathLst>
                <a:path extrusionOk="0" h="15922" w="3185">
                  <a:moveTo>
                    <a:pt x="0" y="1"/>
                  </a:moveTo>
                  <a:lnTo>
                    <a:pt x="0" y="15922"/>
                  </a:lnTo>
                  <a:lnTo>
                    <a:pt x="3185" y="15922"/>
                  </a:lnTo>
                  <a:lnTo>
                    <a:pt x="318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2" name="Google Shape;722;p28"/>
            <p:cNvSpPr/>
            <p:nvPr/>
          </p:nvSpPr>
          <p:spPr>
            <a:xfrm>
              <a:off x="2436800" y="685075"/>
              <a:ext cx="213375" cy="214950"/>
            </a:xfrm>
            <a:custGeom>
              <a:rect b="b" l="l" r="r" t="t"/>
              <a:pathLst>
                <a:path extrusionOk="0" h="8598" w="8535">
                  <a:moveTo>
                    <a:pt x="1" y="0"/>
                  </a:moveTo>
                  <a:lnTo>
                    <a:pt x="1" y="8598"/>
                  </a:lnTo>
                  <a:lnTo>
                    <a:pt x="8534" y="8598"/>
                  </a:lnTo>
                  <a:lnTo>
                    <a:pt x="853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3" name="Google Shape;723;p28"/>
            <p:cNvSpPr/>
            <p:nvPr/>
          </p:nvSpPr>
          <p:spPr>
            <a:xfrm>
              <a:off x="2791850" y="685075"/>
              <a:ext cx="213350" cy="214950"/>
            </a:xfrm>
            <a:custGeom>
              <a:rect b="b" l="l" r="r" t="t"/>
              <a:pathLst>
                <a:path extrusionOk="0" h="8598" w="8534">
                  <a:moveTo>
                    <a:pt x="0" y="0"/>
                  </a:moveTo>
                  <a:lnTo>
                    <a:pt x="0" y="8598"/>
                  </a:lnTo>
                  <a:lnTo>
                    <a:pt x="8534" y="8598"/>
                  </a:lnTo>
                  <a:lnTo>
                    <a:pt x="853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4" name="Google Shape;724;p28"/>
            <p:cNvSpPr/>
            <p:nvPr/>
          </p:nvSpPr>
          <p:spPr>
            <a:xfrm>
              <a:off x="3146875" y="685075"/>
              <a:ext cx="213375" cy="214950"/>
            </a:xfrm>
            <a:custGeom>
              <a:rect b="b" l="l" r="r" t="t"/>
              <a:pathLst>
                <a:path extrusionOk="0" h="8598" w="8535">
                  <a:moveTo>
                    <a:pt x="1" y="0"/>
                  </a:moveTo>
                  <a:lnTo>
                    <a:pt x="1" y="8598"/>
                  </a:lnTo>
                  <a:lnTo>
                    <a:pt x="8534" y="8598"/>
                  </a:lnTo>
                  <a:lnTo>
                    <a:pt x="853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5" name="Google Shape;725;p28"/>
            <p:cNvSpPr/>
            <p:nvPr/>
          </p:nvSpPr>
          <p:spPr>
            <a:xfrm>
              <a:off x="2258475" y="570450"/>
              <a:ext cx="1280075" cy="444200"/>
            </a:xfrm>
            <a:custGeom>
              <a:rect b="b" l="l" r="r" t="t"/>
              <a:pathLst>
                <a:path extrusionOk="0" h="17768" w="51203">
                  <a:moveTo>
                    <a:pt x="49611" y="1592"/>
                  </a:moveTo>
                  <a:lnTo>
                    <a:pt x="49611" y="16176"/>
                  </a:lnTo>
                  <a:lnTo>
                    <a:pt x="1593" y="16176"/>
                  </a:lnTo>
                  <a:lnTo>
                    <a:pt x="1593" y="1592"/>
                  </a:lnTo>
                  <a:close/>
                  <a:moveTo>
                    <a:pt x="1" y="0"/>
                  </a:moveTo>
                  <a:lnTo>
                    <a:pt x="1" y="17768"/>
                  </a:lnTo>
                  <a:lnTo>
                    <a:pt x="51203" y="17768"/>
                  </a:lnTo>
                  <a:lnTo>
                    <a:pt x="5120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6" name="Google Shape;726;p28"/>
            <p:cNvSpPr/>
            <p:nvPr/>
          </p:nvSpPr>
          <p:spPr>
            <a:xfrm>
              <a:off x="4947550" y="262775"/>
              <a:ext cx="1147925" cy="384100"/>
            </a:xfrm>
            <a:custGeom>
              <a:rect b="b" l="l" r="r" t="t"/>
              <a:pathLst>
                <a:path extrusionOk="0" h="15364" w="45917">
                  <a:moveTo>
                    <a:pt x="18787" y="1927"/>
                  </a:moveTo>
                  <a:lnTo>
                    <a:pt x="18787" y="1927"/>
                  </a:lnTo>
                  <a:cubicBezTo>
                    <a:pt x="15539" y="5557"/>
                    <a:pt x="18150" y="11288"/>
                    <a:pt x="22990" y="11288"/>
                  </a:cubicBezTo>
                  <a:cubicBezTo>
                    <a:pt x="27830" y="11288"/>
                    <a:pt x="30377" y="5557"/>
                    <a:pt x="27193" y="1927"/>
                  </a:cubicBezTo>
                  <a:lnTo>
                    <a:pt x="27193" y="1927"/>
                  </a:lnTo>
                  <a:cubicBezTo>
                    <a:pt x="27639" y="1990"/>
                    <a:pt x="28149" y="2054"/>
                    <a:pt x="28594" y="2118"/>
                  </a:cubicBezTo>
                  <a:cubicBezTo>
                    <a:pt x="31396" y="6512"/>
                    <a:pt x="28212" y="12307"/>
                    <a:pt x="22990" y="12307"/>
                  </a:cubicBezTo>
                  <a:cubicBezTo>
                    <a:pt x="17768" y="12307"/>
                    <a:pt x="14584" y="6512"/>
                    <a:pt x="17386" y="2118"/>
                  </a:cubicBezTo>
                  <a:cubicBezTo>
                    <a:pt x="17832" y="2054"/>
                    <a:pt x="18278" y="1990"/>
                    <a:pt x="18787" y="1927"/>
                  </a:cubicBezTo>
                  <a:close/>
                  <a:moveTo>
                    <a:pt x="30569" y="2500"/>
                  </a:moveTo>
                  <a:cubicBezTo>
                    <a:pt x="35026" y="3455"/>
                    <a:pt x="39293" y="5238"/>
                    <a:pt x="43114" y="7722"/>
                  </a:cubicBezTo>
                  <a:cubicBezTo>
                    <a:pt x="37641" y="11329"/>
                    <a:pt x="31317" y="13418"/>
                    <a:pt x="24736" y="13692"/>
                  </a:cubicBezTo>
                  <a:lnTo>
                    <a:pt x="24736" y="13692"/>
                  </a:lnTo>
                  <a:cubicBezTo>
                    <a:pt x="29704" y="12588"/>
                    <a:pt x="32491" y="7212"/>
                    <a:pt x="30569" y="2500"/>
                  </a:cubicBezTo>
                  <a:close/>
                  <a:moveTo>
                    <a:pt x="15348" y="2500"/>
                  </a:moveTo>
                  <a:lnTo>
                    <a:pt x="15348" y="2500"/>
                  </a:lnTo>
                  <a:cubicBezTo>
                    <a:pt x="13310" y="7340"/>
                    <a:pt x="16367" y="12880"/>
                    <a:pt x="21589" y="13772"/>
                  </a:cubicBezTo>
                  <a:cubicBezTo>
                    <a:pt x="14902" y="13517"/>
                    <a:pt x="8406" y="11415"/>
                    <a:pt x="2802" y="7722"/>
                  </a:cubicBezTo>
                  <a:cubicBezTo>
                    <a:pt x="6623" y="5174"/>
                    <a:pt x="10890" y="3455"/>
                    <a:pt x="15348" y="2500"/>
                  </a:cubicBezTo>
                  <a:close/>
                  <a:moveTo>
                    <a:pt x="22958" y="0"/>
                  </a:moveTo>
                  <a:cubicBezTo>
                    <a:pt x="22608" y="0"/>
                    <a:pt x="22258" y="48"/>
                    <a:pt x="21907" y="143"/>
                  </a:cubicBezTo>
                  <a:cubicBezTo>
                    <a:pt x="14393" y="334"/>
                    <a:pt x="7069" y="2754"/>
                    <a:pt x="892" y="7085"/>
                  </a:cubicBezTo>
                  <a:lnTo>
                    <a:pt x="0" y="7722"/>
                  </a:lnTo>
                  <a:lnTo>
                    <a:pt x="892" y="8359"/>
                  </a:lnTo>
                  <a:cubicBezTo>
                    <a:pt x="7388" y="12944"/>
                    <a:pt x="15030" y="15364"/>
                    <a:pt x="22926" y="15364"/>
                  </a:cubicBezTo>
                  <a:cubicBezTo>
                    <a:pt x="30823" y="15364"/>
                    <a:pt x="38529" y="12944"/>
                    <a:pt x="44961" y="8359"/>
                  </a:cubicBezTo>
                  <a:lnTo>
                    <a:pt x="45916" y="7722"/>
                  </a:lnTo>
                  <a:lnTo>
                    <a:pt x="44961" y="7085"/>
                  </a:lnTo>
                  <a:cubicBezTo>
                    <a:pt x="38847" y="2754"/>
                    <a:pt x="31524" y="334"/>
                    <a:pt x="24009" y="143"/>
                  </a:cubicBezTo>
                  <a:cubicBezTo>
                    <a:pt x="23659" y="48"/>
                    <a:pt x="23309" y="0"/>
                    <a:pt x="229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7" name="Google Shape;727;p28"/>
            <p:cNvSpPr/>
            <p:nvPr/>
          </p:nvSpPr>
          <p:spPr>
            <a:xfrm>
              <a:off x="5336025" y="1923725"/>
              <a:ext cx="162400" cy="135350"/>
            </a:xfrm>
            <a:custGeom>
              <a:rect b="b" l="l" r="r" t="t"/>
              <a:pathLst>
                <a:path extrusionOk="0" h="5414" w="6496">
                  <a:moveTo>
                    <a:pt x="4649" y="0"/>
                  </a:moveTo>
                  <a:lnTo>
                    <a:pt x="0" y="2675"/>
                  </a:lnTo>
                  <a:lnTo>
                    <a:pt x="4649" y="5414"/>
                  </a:lnTo>
                  <a:lnTo>
                    <a:pt x="4649" y="3503"/>
                  </a:lnTo>
                  <a:lnTo>
                    <a:pt x="5477" y="3503"/>
                  </a:lnTo>
                  <a:cubicBezTo>
                    <a:pt x="6496" y="3503"/>
                    <a:pt x="6496" y="1911"/>
                    <a:pt x="5477" y="1911"/>
                  </a:cubicBezTo>
                  <a:lnTo>
                    <a:pt x="4649" y="1911"/>
                  </a:lnTo>
                  <a:lnTo>
                    <a:pt x="464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8" name="Google Shape;728;p28"/>
            <p:cNvSpPr/>
            <p:nvPr/>
          </p:nvSpPr>
          <p:spPr>
            <a:xfrm>
              <a:off x="2651725" y="4047575"/>
              <a:ext cx="135375" cy="116250"/>
            </a:xfrm>
            <a:custGeom>
              <a:rect b="b" l="l" r="r" t="t"/>
              <a:pathLst>
                <a:path extrusionOk="0" h="4650" w="5415">
                  <a:moveTo>
                    <a:pt x="2739" y="1"/>
                  </a:moveTo>
                  <a:lnTo>
                    <a:pt x="1" y="4650"/>
                  </a:lnTo>
                  <a:lnTo>
                    <a:pt x="5414" y="4650"/>
                  </a:lnTo>
                  <a:lnTo>
                    <a:pt x="273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9" name="Google Shape;729;p28"/>
            <p:cNvSpPr/>
            <p:nvPr/>
          </p:nvSpPr>
          <p:spPr>
            <a:xfrm>
              <a:off x="2481375" y="1923725"/>
              <a:ext cx="164025" cy="135350"/>
            </a:xfrm>
            <a:custGeom>
              <a:rect b="b" l="l" r="r" t="t"/>
              <a:pathLst>
                <a:path extrusionOk="0" h="5414" w="6561">
                  <a:moveTo>
                    <a:pt x="1848" y="0"/>
                  </a:moveTo>
                  <a:lnTo>
                    <a:pt x="1848" y="1911"/>
                  </a:lnTo>
                  <a:lnTo>
                    <a:pt x="1083" y="1911"/>
                  </a:lnTo>
                  <a:cubicBezTo>
                    <a:pt x="1" y="1911"/>
                    <a:pt x="1" y="3503"/>
                    <a:pt x="1083" y="3503"/>
                  </a:cubicBezTo>
                  <a:lnTo>
                    <a:pt x="1848" y="3503"/>
                  </a:lnTo>
                  <a:lnTo>
                    <a:pt x="1848" y="5414"/>
                  </a:lnTo>
                  <a:lnTo>
                    <a:pt x="6560" y="2675"/>
                  </a:lnTo>
                  <a:lnTo>
                    <a:pt x="18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0" name="Google Shape;730;p28"/>
            <p:cNvSpPr/>
            <p:nvPr/>
          </p:nvSpPr>
          <p:spPr>
            <a:xfrm>
              <a:off x="1459250" y="2527125"/>
              <a:ext cx="243625" cy="208425"/>
            </a:xfrm>
            <a:custGeom>
              <a:rect b="b" l="l" r="r" t="t"/>
              <a:pathLst>
                <a:path extrusionOk="0" h="8337" w="9745">
                  <a:moveTo>
                    <a:pt x="5559" y="1576"/>
                  </a:moveTo>
                  <a:cubicBezTo>
                    <a:pt x="6878" y="1576"/>
                    <a:pt x="8152" y="2615"/>
                    <a:pt x="8152" y="4204"/>
                  </a:cubicBezTo>
                  <a:cubicBezTo>
                    <a:pt x="8152" y="5605"/>
                    <a:pt x="7006" y="6751"/>
                    <a:pt x="5541" y="6751"/>
                  </a:cubicBezTo>
                  <a:cubicBezTo>
                    <a:pt x="3248" y="6751"/>
                    <a:pt x="2102" y="3949"/>
                    <a:pt x="3758" y="2357"/>
                  </a:cubicBezTo>
                  <a:cubicBezTo>
                    <a:pt x="4276" y="1818"/>
                    <a:pt x="4923" y="1576"/>
                    <a:pt x="5559" y="1576"/>
                  </a:cubicBezTo>
                  <a:close/>
                  <a:moveTo>
                    <a:pt x="5541" y="1"/>
                  </a:moveTo>
                  <a:cubicBezTo>
                    <a:pt x="1847" y="1"/>
                    <a:pt x="1" y="4458"/>
                    <a:pt x="2612" y="7070"/>
                  </a:cubicBezTo>
                  <a:cubicBezTo>
                    <a:pt x="3467" y="7945"/>
                    <a:pt x="4527" y="8336"/>
                    <a:pt x="5566" y="8336"/>
                  </a:cubicBezTo>
                  <a:cubicBezTo>
                    <a:pt x="7699" y="8336"/>
                    <a:pt x="9744" y="6688"/>
                    <a:pt x="9744" y="4204"/>
                  </a:cubicBezTo>
                  <a:cubicBezTo>
                    <a:pt x="9744" y="1847"/>
                    <a:pt x="7897" y="1"/>
                    <a:pt x="55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1" name="Google Shape;731;p28"/>
            <p:cNvSpPr/>
            <p:nvPr/>
          </p:nvSpPr>
          <p:spPr>
            <a:xfrm>
              <a:off x="4718275" y="1636825"/>
              <a:ext cx="243625" cy="208900"/>
            </a:xfrm>
            <a:custGeom>
              <a:rect b="b" l="l" r="r" t="t"/>
              <a:pathLst>
                <a:path extrusionOk="0" h="8356" w="9745">
                  <a:moveTo>
                    <a:pt x="4034" y="1603"/>
                  </a:moveTo>
                  <a:cubicBezTo>
                    <a:pt x="4070" y="1603"/>
                    <a:pt x="4105" y="1604"/>
                    <a:pt x="4140" y="1605"/>
                  </a:cubicBezTo>
                  <a:cubicBezTo>
                    <a:pt x="6433" y="1605"/>
                    <a:pt x="7579" y="4344"/>
                    <a:pt x="5987" y="6000"/>
                  </a:cubicBezTo>
                  <a:cubicBezTo>
                    <a:pt x="5456" y="6531"/>
                    <a:pt x="4813" y="6767"/>
                    <a:pt x="4185" y="6767"/>
                  </a:cubicBezTo>
                  <a:cubicBezTo>
                    <a:pt x="2856" y="6767"/>
                    <a:pt x="1593" y="5710"/>
                    <a:pt x="1593" y="4153"/>
                  </a:cubicBezTo>
                  <a:cubicBezTo>
                    <a:pt x="1593" y="2787"/>
                    <a:pt x="2682" y="1603"/>
                    <a:pt x="4034" y="1603"/>
                  </a:cubicBezTo>
                  <a:close/>
                  <a:moveTo>
                    <a:pt x="4189" y="0"/>
                  </a:moveTo>
                  <a:cubicBezTo>
                    <a:pt x="2041" y="0"/>
                    <a:pt x="1" y="1654"/>
                    <a:pt x="1" y="4153"/>
                  </a:cubicBezTo>
                  <a:cubicBezTo>
                    <a:pt x="1" y="6509"/>
                    <a:pt x="1848" y="8356"/>
                    <a:pt x="4140" y="8356"/>
                  </a:cubicBezTo>
                  <a:cubicBezTo>
                    <a:pt x="7898" y="8356"/>
                    <a:pt x="9744" y="3834"/>
                    <a:pt x="7133" y="1223"/>
                  </a:cubicBezTo>
                  <a:cubicBezTo>
                    <a:pt x="6268" y="379"/>
                    <a:pt x="5216" y="0"/>
                    <a:pt x="41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2" name="Google Shape;732;p28"/>
            <p:cNvSpPr/>
            <p:nvPr/>
          </p:nvSpPr>
          <p:spPr>
            <a:xfrm>
              <a:off x="4971425" y="1636825"/>
              <a:ext cx="243625" cy="208900"/>
            </a:xfrm>
            <a:custGeom>
              <a:rect b="b" l="l" r="r" t="t"/>
              <a:pathLst>
                <a:path extrusionOk="0" h="8356" w="9745">
                  <a:moveTo>
                    <a:pt x="4217" y="0"/>
                  </a:moveTo>
                  <a:cubicBezTo>
                    <a:pt x="2070" y="0"/>
                    <a:pt x="0" y="1654"/>
                    <a:pt x="0" y="4153"/>
                  </a:cubicBezTo>
                  <a:cubicBezTo>
                    <a:pt x="0" y="6509"/>
                    <a:pt x="1911" y="8356"/>
                    <a:pt x="4204" y="8356"/>
                  </a:cubicBezTo>
                  <a:cubicBezTo>
                    <a:pt x="7897" y="8356"/>
                    <a:pt x="9744" y="3834"/>
                    <a:pt x="7133" y="1223"/>
                  </a:cubicBezTo>
                  <a:cubicBezTo>
                    <a:pt x="6288" y="379"/>
                    <a:pt x="5244" y="0"/>
                    <a:pt x="42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3" name="Google Shape;733;p28"/>
            <p:cNvSpPr/>
            <p:nvPr/>
          </p:nvSpPr>
          <p:spPr>
            <a:xfrm>
              <a:off x="6803925" y="2260975"/>
              <a:ext cx="243625" cy="208850"/>
            </a:xfrm>
            <a:custGeom>
              <a:rect b="b" l="l" r="r" t="t"/>
              <a:pathLst>
                <a:path extrusionOk="0" h="8354" w="9745">
                  <a:moveTo>
                    <a:pt x="5547" y="1"/>
                  </a:moveTo>
                  <a:cubicBezTo>
                    <a:pt x="4523" y="1"/>
                    <a:pt x="3475" y="379"/>
                    <a:pt x="2612" y="1221"/>
                  </a:cubicBezTo>
                  <a:cubicBezTo>
                    <a:pt x="1" y="3896"/>
                    <a:pt x="1848" y="8354"/>
                    <a:pt x="5605" y="8354"/>
                  </a:cubicBezTo>
                  <a:cubicBezTo>
                    <a:pt x="7898" y="8354"/>
                    <a:pt x="9744" y="6507"/>
                    <a:pt x="9744" y="4215"/>
                  </a:cubicBezTo>
                  <a:cubicBezTo>
                    <a:pt x="9744" y="1669"/>
                    <a:pt x="7699" y="1"/>
                    <a:pt x="55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4" name="Google Shape;734;p28"/>
            <p:cNvSpPr/>
            <p:nvPr/>
          </p:nvSpPr>
          <p:spPr>
            <a:xfrm>
              <a:off x="5711750" y="2736450"/>
              <a:ext cx="197450" cy="168025"/>
            </a:xfrm>
            <a:custGeom>
              <a:rect b="b" l="l" r="r" t="t"/>
              <a:pathLst>
                <a:path extrusionOk="0" h="6721" w="7898">
                  <a:moveTo>
                    <a:pt x="4472" y="0"/>
                  </a:moveTo>
                  <a:cubicBezTo>
                    <a:pt x="3635" y="0"/>
                    <a:pt x="2785" y="307"/>
                    <a:pt x="2102" y="989"/>
                  </a:cubicBezTo>
                  <a:cubicBezTo>
                    <a:pt x="1" y="3091"/>
                    <a:pt x="1465" y="6721"/>
                    <a:pt x="4522" y="6721"/>
                  </a:cubicBezTo>
                  <a:cubicBezTo>
                    <a:pt x="6369" y="6721"/>
                    <a:pt x="7897" y="5256"/>
                    <a:pt x="7897" y="3345"/>
                  </a:cubicBezTo>
                  <a:cubicBezTo>
                    <a:pt x="7897" y="1324"/>
                    <a:pt x="6213" y="0"/>
                    <a:pt x="44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5" name="Google Shape;735;p28"/>
            <p:cNvSpPr/>
            <p:nvPr/>
          </p:nvSpPr>
          <p:spPr>
            <a:xfrm>
              <a:off x="5789775" y="945725"/>
              <a:ext cx="197425" cy="169225"/>
            </a:xfrm>
            <a:custGeom>
              <a:rect b="b" l="l" r="r" t="t"/>
              <a:pathLst>
                <a:path extrusionOk="0" h="6769" w="7897">
                  <a:moveTo>
                    <a:pt x="4463" y="0"/>
                  </a:moveTo>
                  <a:cubicBezTo>
                    <a:pt x="3637" y="0"/>
                    <a:pt x="2795" y="301"/>
                    <a:pt x="2102" y="974"/>
                  </a:cubicBezTo>
                  <a:cubicBezTo>
                    <a:pt x="0" y="3139"/>
                    <a:pt x="1528" y="6769"/>
                    <a:pt x="4522" y="6769"/>
                  </a:cubicBezTo>
                  <a:cubicBezTo>
                    <a:pt x="6368" y="6769"/>
                    <a:pt x="7897" y="5241"/>
                    <a:pt x="7897" y="3394"/>
                  </a:cubicBezTo>
                  <a:cubicBezTo>
                    <a:pt x="7897" y="1358"/>
                    <a:pt x="6218" y="0"/>
                    <a:pt x="44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6" name="Google Shape;736;p28"/>
            <p:cNvSpPr/>
            <p:nvPr/>
          </p:nvSpPr>
          <p:spPr>
            <a:xfrm>
              <a:off x="6049275" y="945725"/>
              <a:ext cx="197450" cy="169225"/>
            </a:xfrm>
            <a:custGeom>
              <a:rect b="b" l="l" r="r" t="t"/>
              <a:pathLst>
                <a:path extrusionOk="0" h="6769" w="7898">
                  <a:moveTo>
                    <a:pt x="4464" y="0"/>
                  </a:moveTo>
                  <a:cubicBezTo>
                    <a:pt x="3638" y="0"/>
                    <a:pt x="2795" y="301"/>
                    <a:pt x="2102" y="974"/>
                  </a:cubicBezTo>
                  <a:cubicBezTo>
                    <a:pt x="1" y="3139"/>
                    <a:pt x="1529" y="6769"/>
                    <a:pt x="4522" y="6769"/>
                  </a:cubicBezTo>
                  <a:cubicBezTo>
                    <a:pt x="6369" y="6769"/>
                    <a:pt x="7897" y="5241"/>
                    <a:pt x="7897" y="3394"/>
                  </a:cubicBezTo>
                  <a:cubicBezTo>
                    <a:pt x="7897" y="1358"/>
                    <a:pt x="6219" y="0"/>
                    <a:pt x="44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7" name="Google Shape;737;p28"/>
            <p:cNvSpPr/>
            <p:nvPr/>
          </p:nvSpPr>
          <p:spPr>
            <a:xfrm>
              <a:off x="3006775" y="4857175"/>
              <a:ext cx="197450" cy="169575"/>
            </a:xfrm>
            <a:custGeom>
              <a:rect b="b" l="l" r="r" t="t"/>
              <a:pathLst>
                <a:path extrusionOk="0" h="6783" w="7898">
                  <a:moveTo>
                    <a:pt x="4464" y="0"/>
                  </a:moveTo>
                  <a:cubicBezTo>
                    <a:pt x="3629" y="0"/>
                    <a:pt x="2782" y="307"/>
                    <a:pt x="2102" y="987"/>
                  </a:cubicBezTo>
                  <a:cubicBezTo>
                    <a:pt x="0" y="3089"/>
                    <a:pt x="1465" y="6782"/>
                    <a:pt x="4522" y="6782"/>
                  </a:cubicBezTo>
                  <a:cubicBezTo>
                    <a:pt x="6369" y="6782"/>
                    <a:pt x="7897" y="5254"/>
                    <a:pt x="7897" y="3407"/>
                  </a:cubicBezTo>
                  <a:cubicBezTo>
                    <a:pt x="7897" y="1340"/>
                    <a:pt x="6207" y="0"/>
                    <a:pt x="44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8" name="Google Shape;738;p28"/>
            <p:cNvSpPr/>
            <p:nvPr/>
          </p:nvSpPr>
          <p:spPr>
            <a:xfrm>
              <a:off x="3264700" y="4857175"/>
              <a:ext cx="197450" cy="169575"/>
            </a:xfrm>
            <a:custGeom>
              <a:rect b="b" l="l" r="r" t="t"/>
              <a:pathLst>
                <a:path extrusionOk="0" h="6783" w="7898">
                  <a:moveTo>
                    <a:pt x="4511" y="0"/>
                  </a:moveTo>
                  <a:cubicBezTo>
                    <a:pt x="3686" y="0"/>
                    <a:pt x="2846" y="307"/>
                    <a:pt x="2166" y="987"/>
                  </a:cubicBezTo>
                  <a:cubicBezTo>
                    <a:pt x="0" y="3089"/>
                    <a:pt x="1529" y="6782"/>
                    <a:pt x="4522" y="6782"/>
                  </a:cubicBezTo>
                  <a:cubicBezTo>
                    <a:pt x="6369" y="6782"/>
                    <a:pt x="7897" y="5254"/>
                    <a:pt x="7897" y="3407"/>
                  </a:cubicBezTo>
                  <a:cubicBezTo>
                    <a:pt x="7897" y="1340"/>
                    <a:pt x="6236" y="0"/>
                    <a:pt x="45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9" name="Google Shape;739;p28"/>
            <p:cNvSpPr/>
            <p:nvPr/>
          </p:nvSpPr>
          <p:spPr>
            <a:xfrm>
              <a:off x="6307200" y="945725"/>
              <a:ext cx="195850" cy="169225"/>
            </a:xfrm>
            <a:custGeom>
              <a:rect b="b" l="l" r="r" t="t"/>
              <a:pathLst>
                <a:path extrusionOk="0" h="6769" w="7834">
                  <a:moveTo>
                    <a:pt x="4420" y="0"/>
                  </a:moveTo>
                  <a:cubicBezTo>
                    <a:pt x="3604" y="0"/>
                    <a:pt x="2774" y="301"/>
                    <a:pt x="2102" y="974"/>
                  </a:cubicBezTo>
                  <a:cubicBezTo>
                    <a:pt x="0" y="3139"/>
                    <a:pt x="1465" y="6769"/>
                    <a:pt x="4458" y="6769"/>
                  </a:cubicBezTo>
                  <a:cubicBezTo>
                    <a:pt x="6369" y="6769"/>
                    <a:pt x="7833" y="5241"/>
                    <a:pt x="7833" y="3394"/>
                  </a:cubicBezTo>
                  <a:cubicBezTo>
                    <a:pt x="7833" y="1358"/>
                    <a:pt x="6155" y="0"/>
                    <a:pt x="44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0" name="Google Shape;740;p28"/>
            <p:cNvSpPr/>
            <p:nvPr/>
          </p:nvSpPr>
          <p:spPr>
            <a:xfrm>
              <a:off x="3767800" y="836325"/>
              <a:ext cx="197450" cy="168025"/>
            </a:xfrm>
            <a:custGeom>
              <a:rect b="b" l="l" r="r" t="t"/>
              <a:pathLst>
                <a:path extrusionOk="0" h="6721" w="7898">
                  <a:moveTo>
                    <a:pt x="3376" y="0"/>
                  </a:moveTo>
                  <a:cubicBezTo>
                    <a:pt x="1529" y="0"/>
                    <a:pt x="0" y="1465"/>
                    <a:pt x="0" y="3375"/>
                  </a:cubicBezTo>
                  <a:cubicBezTo>
                    <a:pt x="0" y="5397"/>
                    <a:pt x="1655" y="6721"/>
                    <a:pt x="3397" y="6721"/>
                  </a:cubicBezTo>
                  <a:cubicBezTo>
                    <a:pt x="4235" y="6721"/>
                    <a:pt x="5092" y="6414"/>
                    <a:pt x="5796" y="5732"/>
                  </a:cubicBezTo>
                  <a:cubicBezTo>
                    <a:pt x="7897" y="3630"/>
                    <a:pt x="6369" y="0"/>
                    <a:pt x="33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1" name="Google Shape;741;p28"/>
            <p:cNvSpPr/>
            <p:nvPr/>
          </p:nvSpPr>
          <p:spPr>
            <a:xfrm>
              <a:off x="3505100" y="4547475"/>
              <a:ext cx="287750" cy="207875"/>
            </a:xfrm>
            <a:custGeom>
              <a:rect b="b" l="l" r="r" t="t"/>
              <a:pathLst>
                <a:path extrusionOk="0" h="8315" w="11510">
                  <a:moveTo>
                    <a:pt x="6004" y="1555"/>
                  </a:moveTo>
                  <a:cubicBezTo>
                    <a:pt x="7334" y="1555"/>
                    <a:pt x="8598" y="2583"/>
                    <a:pt x="8598" y="4141"/>
                  </a:cubicBezTo>
                  <a:cubicBezTo>
                    <a:pt x="8598" y="5542"/>
                    <a:pt x="7452" y="6688"/>
                    <a:pt x="6051" y="6752"/>
                  </a:cubicBezTo>
                  <a:cubicBezTo>
                    <a:pt x="3758" y="6752"/>
                    <a:pt x="2612" y="3950"/>
                    <a:pt x="4204" y="2294"/>
                  </a:cubicBezTo>
                  <a:cubicBezTo>
                    <a:pt x="4734" y="1784"/>
                    <a:pt x="5377" y="1555"/>
                    <a:pt x="6004" y="1555"/>
                  </a:cubicBezTo>
                  <a:close/>
                  <a:moveTo>
                    <a:pt x="6130" y="1"/>
                  </a:moveTo>
                  <a:cubicBezTo>
                    <a:pt x="6104" y="1"/>
                    <a:pt x="6077" y="1"/>
                    <a:pt x="6051" y="2"/>
                  </a:cubicBezTo>
                  <a:cubicBezTo>
                    <a:pt x="4013" y="2"/>
                    <a:pt x="2293" y="1403"/>
                    <a:pt x="1975" y="3377"/>
                  </a:cubicBezTo>
                  <a:lnTo>
                    <a:pt x="1083" y="3377"/>
                  </a:lnTo>
                  <a:cubicBezTo>
                    <a:pt x="1" y="3377"/>
                    <a:pt x="1" y="4969"/>
                    <a:pt x="1083" y="4969"/>
                  </a:cubicBezTo>
                  <a:lnTo>
                    <a:pt x="1975" y="4969"/>
                  </a:lnTo>
                  <a:cubicBezTo>
                    <a:pt x="2367" y="7090"/>
                    <a:pt x="4189" y="8314"/>
                    <a:pt x="6051" y="8314"/>
                  </a:cubicBezTo>
                  <a:cubicBezTo>
                    <a:pt x="7208" y="8314"/>
                    <a:pt x="8380" y="7841"/>
                    <a:pt x="9235" y="6816"/>
                  </a:cubicBezTo>
                  <a:cubicBezTo>
                    <a:pt x="11510" y="4098"/>
                    <a:pt x="9583" y="1"/>
                    <a:pt x="61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2" name="Google Shape;742;p28"/>
            <p:cNvSpPr/>
            <p:nvPr/>
          </p:nvSpPr>
          <p:spPr>
            <a:xfrm>
              <a:off x="1495875" y="2773900"/>
              <a:ext cx="203800" cy="1459975"/>
            </a:xfrm>
            <a:custGeom>
              <a:rect b="b" l="l" r="r" t="t"/>
              <a:pathLst>
                <a:path extrusionOk="0" h="58399" w="8152">
                  <a:moveTo>
                    <a:pt x="5859" y="13438"/>
                  </a:moveTo>
                  <a:lnTo>
                    <a:pt x="6369" y="20634"/>
                  </a:lnTo>
                  <a:lnTo>
                    <a:pt x="1783" y="20634"/>
                  </a:lnTo>
                  <a:lnTo>
                    <a:pt x="2293" y="13438"/>
                  </a:lnTo>
                  <a:close/>
                  <a:moveTo>
                    <a:pt x="4076" y="1"/>
                  </a:moveTo>
                  <a:lnTo>
                    <a:pt x="3376" y="1593"/>
                  </a:lnTo>
                  <a:cubicBezTo>
                    <a:pt x="2611" y="3312"/>
                    <a:pt x="0" y="8980"/>
                    <a:pt x="0" y="10254"/>
                  </a:cubicBezTo>
                  <a:cubicBezTo>
                    <a:pt x="64" y="11082"/>
                    <a:pt x="319" y="11909"/>
                    <a:pt x="765" y="12610"/>
                  </a:cubicBezTo>
                  <a:lnTo>
                    <a:pt x="191" y="20634"/>
                  </a:lnTo>
                  <a:lnTo>
                    <a:pt x="128" y="20634"/>
                  </a:lnTo>
                  <a:lnTo>
                    <a:pt x="128" y="21462"/>
                  </a:lnTo>
                  <a:lnTo>
                    <a:pt x="64" y="22226"/>
                  </a:lnTo>
                  <a:lnTo>
                    <a:pt x="128" y="22226"/>
                  </a:lnTo>
                  <a:lnTo>
                    <a:pt x="765" y="58399"/>
                  </a:lnTo>
                  <a:lnTo>
                    <a:pt x="7388" y="58399"/>
                  </a:lnTo>
                  <a:lnTo>
                    <a:pt x="8025" y="22163"/>
                  </a:lnTo>
                  <a:lnTo>
                    <a:pt x="8088" y="22163"/>
                  </a:lnTo>
                  <a:lnTo>
                    <a:pt x="8025" y="21398"/>
                  </a:lnTo>
                  <a:lnTo>
                    <a:pt x="8025" y="20571"/>
                  </a:lnTo>
                  <a:lnTo>
                    <a:pt x="7961" y="20571"/>
                  </a:lnTo>
                  <a:lnTo>
                    <a:pt x="7388" y="12546"/>
                  </a:lnTo>
                  <a:cubicBezTo>
                    <a:pt x="7833" y="11846"/>
                    <a:pt x="8088" y="11018"/>
                    <a:pt x="8152" y="10254"/>
                  </a:cubicBezTo>
                  <a:cubicBezTo>
                    <a:pt x="8152" y="8980"/>
                    <a:pt x="5605" y="3312"/>
                    <a:pt x="4840" y="1593"/>
                  </a:cubicBezTo>
                  <a:lnTo>
                    <a:pt x="407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3" name="Google Shape;743;p28"/>
            <p:cNvSpPr/>
            <p:nvPr/>
          </p:nvSpPr>
          <p:spPr>
            <a:xfrm>
              <a:off x="4119650" y="868550"/>
              <a:ext cx="133750" cy="157250"/>
            </a:xfrm>
            <a:custGeom>
              <a:rect b="b" l="l" r="r" t="t"/>
              <a:pathLst>
                <a:path extrusionOk="0" h="6290" w="5350">
                  <a:moveTo>
                    <a:pt x="2643" y="1"/>
                  </a:moveTo>
                  <a:cubicBezTo>
                    <a:pt x="2245" y="1"/>
                    <a:pt x="1847" y="271"/>
                    <a:pt x="1847" y="813"/>
                  </a:cubicBezTo>
                  <a:lnTo>
                    <a:pt x="1847" y="1577"/>
                  </a:lnTo>
                  <a:lnTo>
                    <a:pt x="1" y="1577"/>
                  </a:lnTo>
                  <a:lnTo>
                    <a:pt x="2675" y="6290"/>
                  </a:lnTo>
                  <a:lnTo>
                    <a:pt x="5350" y="1577"/>
                  </a:lnTo>
                  <a:lnTo>
                    <a:pt x="3439" y="1577"/>
                  </a:lnTo>
                  <a:lnTo>
                    <a:pt x="3439" y="813"/>
                  </a:lnTo>
                  <a:cubicBezTo>
                    <a:pt x="3439" y="271"/>
                    <a:pt x="3041" y="1"/>
                    <a:pt x="26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4" name="Google Shape;744;p28"/>
            <p:cNvSpPr/>
            <p:nvPr/>
          </p:nvSpPr>
          <p:spPr>
            <a:xfrm>
              <a:off x="5961700" y="1944425"/>
              <a:ext cx="812000" cy="746725"/>
            </a:xfrm>
            <a:custGeom>
              <a:rect b="b" l="l" r="r" t="t"/>
              <a:pathLst>
                <a:path extrusionOk="0" h="29869" w="32480">
                  <a:moveTo>
                    <a:pt x="27258" y="1592"/>
                  </a:moveTo>
                  <a:cubicBezTo>
                    <a:pt x="29232" y="1592"/>
                    <a:pt x="30888" y="3248"/>
                    <a:pt x="30888" y="5222"/>
                  </a:cubicBezTo>
                  <a:lnTo>
                    <a:pt x="30888" y="16112"/>
                  </a:lnTo>
                  <a:cubicBezTo>
                    <a:pt x="30888" y="18086"/>
                    <a:pt x="29232" y="19679"/>
                    <a:pt x="27258" y="19679"/>
                  </a:cubicBezTo>
                  <a:lnTo>
                    <a:pt x="24328" y="19679"/>
                  </a:lnTo>
                  <a:lnTo>
                    <a:pt x="18151" y="25856"/>
                  </a:lnTo>
                  <a:lnTo>
                    <a:pt x="18406" y="19679"/>
                  </a:lnTo>
                  <a:lnTo>
                    <a:pt x="5223" y="19679"/>
                  </a:lnTo>
                  <a:cubicBezTo>
                    <a:pt x="3249" y="19679"/>
                    <a:pt x="1593" y="18086"/>
                    <a:pt x="1593" y="16112"/>
                  </a:cubicBezTo>
                  <a:lnTo>
                    <a:pt x="1593" y="5222"/>
                  </a:lnTo>
                  <a:cubicBezTo>
                    <a:pt x="1593" y="3248"/>
                    <a:pt x="3249" y="1592"/>
                    <a:pt x="5223" y="1592"/>
                  </a:cubicBezTo>
                  <a:close/>
                  <a:moveTo>
                    <a:pt x="5223" y="0"/>
                  </a:moveTo>
                  <a:cubicBezTo>
                    <a:pt x="2357" y="0"/>
                    <a:pt x="1" y="2357"/>
                    <a:pt x="1" y="5222"/>
                  </a:cubicBezTo>
                  <a:lnTo>
                    <a:pt x="1" y="16112"/>
                  </a:lnTo>
                  <a:cubicBezTo>
                    <a:pt x="1" y="18978"/>
                    <a:pt x="2357" y="21271"/>
                    <a:pt x="5223" y="21271"/>
                  </a:cubicBezTo>
                  <a:lnTo>
                    <a:pt x="16750" y="21271"/>
                  </a:lnTo>
                  <a:lnTo>
                    <a:pt x="16431" y="29868"/>
                  </a:lnTo>
                  <a:lnTo>
                    <a:pt x="25029" y="21271"/>
                  </a:lnTo>
                  <a:lnTo>
                    <a:pt x="27258" y="21271"/>
                  </a:lnTo>
                  <a:cubicBezTo>
                    <a:pt x="30187" y="21271"/>
                    <a:pt x="32480" y="18978"/>
                    <a:pt x="32480" y="16112"/>
                  </a:cubicBezTo>
                  <a:lnTo>
                    <a:pt x="32480" y="5222"/>
                  </a:lnTo>
                  <a:cubicBezTo>
                    <a:pt x="32480" y="2357"/>
                    <a:pt x="30123" y="0"/>
                    <a:pt x="272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5" name="Google Shape;745;p28"/>
            <p:cNvSpPr/>
            <p:nvPr/>
          </p:nvSpPr>
          <p:spPr>
            <a:xfrm flipH="1">
              <a:off x="755540" y="1025104"/>
              <a:ext cx="1047660" cy="746725"/>
            </a:xfrm>
            <a:custGeom>
              <a:rect b="b" l="l" r="r" t="t"/>
              <a:pathLst>
                <a:path extrusionOk="0" h="29869" w="38849">
                  <a:moveTo>
                    <a:pt x="33626" y="1593"/>
                  </a:moveTo>
                  <a:cubicBezTo>
                    <a:pt x="35600" y="1593"/>
                    <a:pt x="37256" y="3248"/>
                    <a:pt x="37256" y="5223"/>
                  </a:cubicBezTo>
                  <a:lnTo>
                    <a:pt x="37256" y="16113"/>
                  </a:lnTo>
                  <a:cubicBezTo>
                    <a:pt x="37256" y="18087"/>
                    <a:pt x="35600" y="19679"/>
                    <a:pt x="33626" y="19743"/>
                  </a:cubicBezTo>
                  <a:lnTo>
                    <a:pt x="30697" y="19743"/>
                  </a:lnTo>
                  <a:lnTo>
                    <a:pt x="24519" y="25856"/>
                  </a:lnTo>
                  <a:lnTo>
                    <a:pt x="24774" y="19679"/>
                  </a:lnTo>
                  <a:lnTo>
                    <a:pt x="5223" y="19679"/>
                  </a:lnTo>
                  <a:cubicBezTo>
                    <a:pt x="3249" y="19679"/>
                    <a:pt x="1593" y="18087"/>
                    <a:pt x="1593" y="16113"/>
                  </a:cubicBezTo>
                  <a:lnTo>
                    <a:pt x="1593" y="5223"/>
                  </a:lnTo>
                  <a:cubicBezTo>
                    <a:pt x="1593" y="3248"/>
                    <a:pt x="3249" y="1593"/>
                    <a:pt x="5223" y="1593"/>
                  </a:cubicBezTo>
                  <a:close/>
                  <a:moveTo>
                    <a:pt x="5223" y="1"/>
                  </a:moveTo>
                  <a:cubicBezTo>
                    <a:pt x="2357" y="1"/>
                    <a:pt x="1" y="2357"/>
                    <a:pt x="1" y="5223"/>
                  </a:cubicBezTo>
                  <a:lnTo>
                    <a:pt x="1" y="16113"/>
                  </a:lnTo>
                  <a:cubicBezTo>
                    <a:pt x="1" y="18978"/>
                    <a:pt x="2357" y="21335"/>
                    <a:pt x="5223" y="21335"/>
                  </a:cubicBezTo>
                  <a:lnTo>
                    <a:pt x="23118" y="21335"/>
                  </a:lnTo>
                  <a:lnTo>
                    <a:pt x="22800" y="29868"/>
                  </a:lnTo>
                  <a:lnTo>
                    <a:pt x="31397" y="21335"/>
                  </a:lnTo>
                  <a:lnTo>
                    <a:pt x="33626" y="21335"/>
                  </a:lnTo>
                  <a:cubicBezTo>
                    <a:pt x="36556" y="21271"/>
                    <a:pt x="38848" y="18978"/>
                    <a:pt x="38848" y="16113"/>
                  </a:cubicBezTo>
                  <a:lnTo>
                    <a:pt x="38848" y="5223"/>
                  </a:lnTo>
                  <a:cubicBezTo>
                    <a:pt x="38848" y="2357"/>
                    <a:pt x="36556" y="1"/>
                    <a:pt x="336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6" name="Google Shape;746;p28"/>
            <p:cNvSpPr/>
            <p:nvPr/>
          </p:nvSpPr>
          <p:spPr>
            <a:xfrm>
              <a:off x="5700600" y="3254725"/>
              <a:ext cx="246800" cy="1534800"/>
            </a:xfrm>
            <a:custGeom>
              <a:rect b="b" l="l" r="r" t="t"/>
              <a:pathLst>
                <a:path extrusionOk="0" h="61392" w="9872">
                  <a:moveTo>
                    <a:pt x="6751" y="16431"/>
                  </a:moveTo>
                  <a:lnTo>
                    <a:pt x="7261" y="23563"/>
                  </a:lnTo>
                  <a:lnTo>
                    <a:pt x="2675" y="23563"/>
                  </a:lnTo>
                  <a:lnTo>
                    <a:pt x="3121" y="16431"/>
                  </a:lnTo>
                  <a:close/>
                  <a:moveTo>
                    <a:pt x="4522" y="0"/>
                  </a:moveTo>
                  <a:cubicBezTo>
                    <a:pt x="3312" y="2229"/>
                    <a:pt x="1" y="8661"/>
                    <a:pt x="1" y="10890"/>
                  </a:cubicBezTo>
                  <a:cubicBezTo>
                    <a:pt x="1" y="12482"/>
                    <a:pt x="765" y="13947"/>
                    <a:pt x="1975" y="14902"/>
                  </a:cubicBezTo>
                  <a:lnTo>
                    <a:pt x="1657" y="14902"/>
                  </a:lnTo>
                  <a:lnTo>
                    <a:pt x="1020" y="23627"/>
                  </a:lnTo>
                  <a:lnTo>
                    <a:pt x="956" y="23627"/>
                  </a:lnTo>
                  <a:lnTo>
                    <a:pt x="956" y="24455"/>
                  </a:lnTo>
                  <a:lnTo>
                    <a:pt x="956" y="25219"/>
                  </a:lnTo>
                  <a:lnTo>
                    <a:pt x="1020" y="25219"/>
                  </a:lnTo>
                  <a:lnTo>
                    <a:pt x="1593" y="61391"/>
                  </a:lnTo>
                  <a:lnTo>
                    <a:pt x="8216" y="61391"/>
                  </a:lnTo>
                  <a:lnTo>
                    <a:pt x="8853" y="25219"/>
                  </a:lnTo>
                  <a:lnTo>
                    <a:pt x="8916" y="25219"/>
                  </a:lnTo>
                  <a:lnTo>
                    <a:pt x="8853" y="24455"/>
                  </a:lnTo>
                  <a:lnTo>
                    <a:pt x="8853" y="23627"/>
                  </a:lnTo>
                  <a:lnTo>
                    <a:pt x="8789" y="23627"/>
                  </a:lnTo>
                  <a:lnTo>
                    <a:pt x="8216" y="14902"/>
                  </a:lnTo>
                  <a:lnTo>
                    <a:pt x="7834" y="14902"/>
                  </a:lnTo>
                  <a:cubicBezTo>
                    <a:pt x="9108" y="13947"/>
                    <a:pt x="9872" y="12482"/>
                    <a:pt x="9872" y="10890"/>
                  </a:cubicBezTo>
                  <a:cubicBezTo>
                    <a:pt x="9872" y="8661"/>
                    <a:pt x="6560" y="2229"/>
                    <a:pt x="5350" y="0"/>
                  </a:cubicBezTo>
                  <a:lnTo>
                    <a:pt x="5350" y="9553"/>
                  </a:lnTo>
                  <a:cubicBezTo>
                    <a:pt x="7261" y="10062"/>
                    <a:pt x="6879" y="12801"/>
                    <a:pt x="4904" y="12801"/>
                  </a:cubicBezTo>
                  <a:cubicBezTo>
                    <a:pt x="2994" y="12801"/>
                    <a:pt x="2612" y="10062"/>
                    <a:pt x="4522" y="9553"/>
                  </a:cubicBezTo>
                  <a:lnTo>
                    <a:pt x="452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7" name="Google Shape;747;p28"/>
            <p:cNvSpPr/>
            <p:nvPr/>
          </p:nvSpPr>
          <p:spPr>
            <a:xfrm>
              <a:off x="6150075" y="3201275"/>
              <a:ext cx="131675" cy="74175"/>
            </a:xfrm>
            <a:custGeom>
              <a:rect b="b" l="l" r="r" t="t"/>
              <a:pathLst>
                <a:path extrusionOk="0" h="2967" w="5267">
                  <a:moveTo>
                    <a:pt x="1179" y="1"/>
                  </a:moveTo>
                  <a:cubicBezTo>
                    <a:pt x="396" y="1"/>
                    <a:pt x="0" y="1235"/>
                    <a:pt x="936" y="1565"/>
                  </a:cubicBezTo>
                  <a:cubicBezTo>
                    <a:pt x="1891" y="1947"/>
                    <a:pt x="2846" y="2329"/>
                    <a:pt x="3802" y="2839"/>
                  </a:cubicBezTo>
                  <a:cubicBezTo>
                    <a:pt x="3865" y="2902"/>
                    <a:pt x="3993" y="2966"/>
                    <a:pt x="4120" y="2966"/>
                  </a:cubicBezTo>
                  <a:cubicBezTo>
                    <a:pt x="4948" y="2966"/>
                    <a:pt x="5266" y="1820"/>
                    <a:pt x="4502" y="1438"/>
                  </a:cubicBezTo>
                  <a:cubicBezTo>
                    <a:pt x="3547" y="928"/>
                    <a:pt x="2528" y="482"/>
                    <a:pt x="1573" y="100"/>
                  </a:cubicBezTo>
                  <a:cubicBezTo>
                    <a:pt x="1434" y="31"/>
                    <a:pt x="1302" y="1"/>
                    <a:pt x="11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8" name="Google Shape;748;p28"/>
            <p:cNvSpPr/>
            <p:nvPr/>
          </p:nvSpPr>
          <p:spPr>
            <a:xfrm>
              <a:off x="6616075" y="3944100"/>
              <a:ext cx="157625" cy="176750"/>
            </a:xfrm>
            <a:custGeom>
              <a:rect b="b" l="l" r="r" t="t"/>
              <a:pathLst>
                <a:path extrusionOk="0" h="7070" w="6305">
                  <a:moveTo>
                    <a:pt x="3121" y="0"/>
                  </a:moveTo>
                  <a:cubicBezTo>
                    <a:pt x="2675" y="0"/>
                    <a:pt x="2293" y="319"/>
                    <a:pt x="2293" y="765"/>
                  </a:cubicBezTo>
                  <a:lnTo>
                    <a:pt x="0" y="765"/>
                  </a:lnTo>
                  <a:lnTo>
                    <a:pt x="0" y="7069"/>
                  </a:lnTo>
                  <a:lnTo>
                    <a:pt x="6305" y="7069"/>
                  </a:lnTo>
                  <a:lnTo>
                    <a:pt x="6305" y="828"/>
                  </a:lnTo>
                  <a:lnTo>
                    <a:pt x="3885" y="828"/>
                  </a:lnTo>
                  <a:lnTo>
                    <a:pt x="3885" y="765"/>
                  </a:lnTo>
                  <a:cubicBezTo>
                    <a:pt x="3885" y="319"/>
                    <a:pt x="3566" y="0"/>
                    <a:pt x="3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9" name="Google Shape;749;p28"/>
            <p:cNvSpPr/>
            <p:nvPr/>
          </p:nvSpPr>
          <p:spPr>
            <a:xfrm>
              <a:off x="6299225" y="3275275"/>
              <a:ext cx="313675" cy="328125"/>
            </a:xfrm>
            <a:custGeom>
              <a:rect b="b" l="l" r="r" t="t"/>
              <a:pathLst>
                <a:path extrusionOk="0" h="13125" w="12547">
                  <a:moveTo>
                    <a:pt x="920" y="1"/>
                  </a:moveTo>
                  <a:cubicBezTo>
                    <a:pt x="664" y="1"/>
                    <a:pt x="420" y="141"/>
                    <a:pt x="256" y="388"/>
                  </a:cubicBezTo>
                  <a:cubicBezTo>
                    <a:pt x="1" y="707"/>
                    <a:pt x="128" y="1216"/>
                    <a:pt x="510" y="1471"/>
                  </a:cubicBezTo>
                  <a:cubicBezTo>
                    <a:pt x="1338" y="2044"/>
                    <a:pt x="2166" y="2617"/>
                    <a:pt x="2994" y="3318"/>
                  </a:cubicBezTo>
                  <a:cubicBezTo>
                    <a:pt x="3121" y="3381"/>
                    <a:pt x="3312" y="3445"/>
                    <a:pt x="3504" y="3445"/>
                  </a:cubicBezTo>
                  <a:lnTo>
                    <a:pt x="3567" y="3445"/>
                  </a:lnTo>
                  <a:lnTo>
                    <a:pt x="3567" y="9049"/>
                  </a:lnTo>
                  <a:lnTo>
                    <a:pt x="9490" y="9049"/>
                  </a:lnTo>
                  <a:cubicBezTo>
                    <a:pt x="9171" y="9304"/>
                    <a:pt x="9108" y="9750"/>
                    <a:pt x="9299" y="10068"/>
                  </a:cubicBezTo>
                  <a:cubicBezTo>
                    <a:pt x="9936" y="10960"/>
                    <a:pt x="10445" y="11851"/>
                    <a:pt x="10955" y="12743"/>
                  </a:cubicBezTo>
                  <a:cubicBezTo>
                    <a:pt x="11082" y="12998"/>
                    <a:pt x="11337" y="13125"/>
                    <a:pt x="11655" y="13125"/>
                  </a:cubicBezTo>
                  <a:cubicBezTo>
                    <a:pt x="11782" y="13125"/>
                    <a:pt x="11910" y="13125"/>
                    <a:pt x="12037" y="12998"/>
                  </a:cubicBezTo>
                  <a:cubicBezTo>
                    <a:pt x="12419" y="12807"/>
                    <a:pt x="12547" y="12361"/>
                    <a:pt x="12356" y="11915"/>
                  </a:cubicBezTo>
                  <a:cubicBezTo>
                    <a:pt x="11846" y="11023"/>
                    <a:pt x="11273" y="10068"/>
                    <a:pt x="10636" y="9177"/>
                  </a:cubicBezTo>
                  <a:cubicBezTo>
                    <a:pt x="10445" y="8922"/>
                    <a:pt x="10190" y="8858"/>
                    <a:pt x="9872" y="8858"/>
                  </a:cubicBezTo>
                  <a:lnTo>
                    <a:pt x="9872" y="2744"/>
                  </a:lnTo>
                  <a:lnTo>
                    <a:pt x="4268" y="2744"/>
                  </a:lnTo>
                  <a:cubicBezTo>
                    <a:pt x="4268" y="2490"/>
                    <a:pt x="4204" y="2235"/>
                    <a:pt x="4013" y="2044"/>
                  </a:cubicBezTo>
                  <a:cubicBezTo>
                    <a:pt x="3121" y="1407"/>
                    <a:pt x="2230" y="707"/>
                    <a:pt x="1338" y="133"/>
                  </a:cubicBezTo>
                  <a:cubicBezTo>
                    <a:pt x="1203" y="43"/>
                    <a:pt x="1060" y="1"/>
                    <a:pt x="9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0" name="Google Shape;750;p28"/>
            <p:cNvSpPr/>
            <p:nvPr/>
          </p:nvSpPr>
          <p:spPr>
            <a:xfrm>
              <a:off x="5732450" y="3078000"/>
              <a:ext cx="244700" cy="157625"/>
            </a:xfrm>
            <a:custGeom>
              <a:rect b="b" l="l" r="r" t="t"/>
              <a:pathLst>
                <a:path extrusionOk="0" h="6305" w="9788">
                  <a:moveTo>
                    <a:pt x="0" y="0"/>
                  </a:moveTo>
                  <a:lnTo>
                    <a:pt x="0" y="6305"/>
                  </a:lnTo>
                  <a:lnTo>
                    <a:pt x="6305" y="6305"/>
                  </a:lnTo>
                  <a:lnTo>
                    <a:pt x="6305" y="4140"/>
                  </a:lnTo>
                  <a:cubicBezTo>
                    <a:pt x="7133" y="4140"/>
                    <a:pt x="7834" y="4203"/>
                    <a:pt x="8598" y="4267"/>
                  </a:cubicBezTo>
                  <a:lnTo>
                    <a:pt x="8725" y="4267"/>
                  </a:lnTo>
                  <a:cubicBezTo>
                    <a:pt x="8745" y="4268"/>
                    <a:pt x="8765" y="4269"/>
                    <a:pt x="8784" y="4269"/>
                  </a:cubicBezTo>
                  <a:cubicBezTo>
                    <a:pt x="9746" y="4269"/>
                    <a:pt x="9788" y="2737"/>
                    <a:pt x="8789" y="2675"/>
                  </a:cubicBezTo>
                  <a:cubicBezTo>
                    <a:pt x="7961" y="2611"/>
                    <a:pt x="7133" y="2548"/>
                    <a:pt x="6305" y="2548"/>
                  </a:cubicBezTo>
                  <a:lnTo>
                    <a:pt x="630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1" name="Google Shape;751;p28"/>
            <p:cNvSpPr/>
            <p:nvPr/>
          </p:nvSpPr>
          <p:spPr>
            <a:xfrm>
              <a:off x="6651200" y="3786250"/>
              <a:ext cx="58825" cy="118075"/>
            </a:xfrm>
            <a:custGeom>
              <a:rect b="b" l="l" r="r" t="t"/>
              <a:pathLst>
                <a:path extrusionOk="0" h="4723" w="2353">
                  <a:moveTo>
                    <a:pt x="968" y="1"/>
                  </a:moveTo>
                  <a:cubicBezTo>
                    <a:pt x="491" y="1"/>
                    <a:pt x="1" y="395"/>
                    <a:pt x="187" y="1029"/>
                  </a:cubicBezTo>
                  <a:cubicBezTo>
                    <a:pt x="378" y="1984"/>
                    <a:pt x="569" y="3003"/>
                    <a:pt x="697" y="4022"/>
                  </a:cubicBezTo>
                  <a:cubicBezTo>
                    <a:pt x="760" y="4404"/>
                    <a:pt x="1079" y="4722"/>
                    <a:pt x="1524" y="4722"/>
                  </a:cubicBezTo>
                  <a:lnTo>
                    <a:pt x="1588" y="4722"/>
                  </a:lnTo>
                  <a:cubicBezTo>
                    <a:pt x="2034" y="4659"/>
                    <a:pt x="2352" y="4276"/>
                    <a:pt x="2289" y="3831"/>
                  </a:cubicBezTo>
                  <a:cubicBezTo>
                    <a:pt x="2161" y="2748"/>
                    <a:pt x="1970" y="1729"/>
                    <a:pt x="1716" y="646"/>
                  </a:cubicBezTo>
                  <a:cubicBezTo>
                    <a:pt x="1636" y="198"/>
                    <a:pt x="1306" y="1"/>
                    <a:pt x="9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2" name="Google Shape;752;p28"/>
            <p:cNvSpPr/>
            <p:nvPr/>
          </p:nvSpPr>
          <p:spPr>
            <a:xfrm>
              <a:off x="6007875" y="3155300"/>
              <a:ext cx="121025" cy="59650"/>
            </a:xfrm>
            <a:custGeom>
              <a:rect b="b" l="l" r="r" t="t"/>
              <a:pathLst>
                <a:path extrusionOk="0" h="2386" w="4841">
                  <a:moveTo>
                    <a:pt x="759" y="0"/>
                  </a:moveTo>
                  <a:cubicBezTo>
                    <a:pt x="402" y="0"/>
                    <a:pt x="118" y="287"/>
                    <a:pt x="64" y="666"/>
                  </a:cubicBezTo>
                  <a:cubicBezTo>
                    <a:pt x="1" y="1111"/>
                    <a:pt x="255" y="1557"/>
                    <a:pt x="701" y="1621"/>
                  </a:cubicBezTo>
                  <a:cubicBezTo>
                    <a:pt x="1720" y="1812"/>
                    <a:pt x="2739" y="2067"/>
                    <a:pt x="3694" y="2385"/>
                  </a:cubicBezTo>
                  <a:lnTo>
                    <a:pt x="3949" y="2385"/>
                  </a:lnTo>
                  <a:cubicBezTo>
                    <a:pt x="4268" y="2321"/>
                    <a:pt x="4586" y="2130"/>
                    <a:pt x="4713" y="1812"/>
                  </a:cubicBezTo>
                  <a:cubicBezTo>
                    <a:pt x="4841" y="1366"/>
                    <a:pt x="4586" y="920"/>
                    <a:pt x="4140" y="793"/>
                  </a:cubicBezTo>
                  <a:cubicBezTo>
                    <a:pt x="3121" y="475"/>
                    <a:pt x="2102" y="220"/>
                    <a:pt x="956" y="29"/>
                  </a:cubicBezTo>
                  <a:cubicBezTo>
                    <a:pt x="889" y="10"/>
                    <a:pt x="823" y="0"/>
                    <a:pt x="7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3" name="Google Shape;753;p28"/>
            <p:cNvSpPr/>
            <p:nvPr/>
          </p:nvSpPr>
          <p:spPr>
            <a:xfrm>
              <a:off x="6599900" y="3634350"/>
              <a:ext cx="76675" cy="115525"/>
            </a:xfrm>
            <a:custGeom>
              <a:rect b="b" l="l" r="r" t="t"/>
              <a:pathLst>
                <a:path extrusionOk="0" h="4621" w="3067">
                  <a:moveTo>
                    <a:pt x="1048" y="1"/>
                  </a:moveTo>
                  <a:cubicBezTo>
                    <a:pt x="518" y="1"/>
                    <a:pt x="0" y="525"/>
                    <a:pt x="329" y="1182"/>
                  </a:cubicBezTo>
                  <a:cubicBezTo>
                    <a:pt x="711" y="2074"/>
                    <a:pt x="1093" y="3092"/>
                    <a:pt x="1411" y="4048"/>
                  </a:cubicBezTo>
                  <a:cubicBezTo>
                    <a:pt x="1539" y="4366"/>
                    <a:pt x="1857" y="4621"/>
                    <a:pt x="2175" y="4621"/>
                  </a:cubicBezTo>
                  <a:cubicBezTo>
                    <a:pt x="2239" y="4621"/>
                    <a:pt x="2366" y="4621"/>
                    <a:pt x="2430" y="4557"/>
                  </a:cubicBezTo>
                  <a:cubicBezTo>
                    <a:pt x="2812" y="4430"/>
                    <a:pt x="3067" y="3984"/>
                    <a:pt x="2940" y="3538"/>
                  </a:cubicBezTo>
                  <a:cubicBezTo>
                    <a:pt x="2621" y="2519"/>
                    <a:pt x="2239" y="1500"/>
                    <a:pt x="1793" y="545"/>
                  </a:cubicBezTo>
                  <a:cubicBezTo>
                    <a:pt x="1635" y="160"/>
                    <a:pt x="1340" y="1"/>
                    <a:pt x="10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4" name="Google Shape;754;p28"/>
            <p:cNvSpPr/>
            <p:nvPr/>
          </p:nvSpPr>
          <p:spPr>
            <a:xfrm>
              <a:off x="238125" y="2229325"/>
              <a:ext cx="224500" cy="433150"/>
            </a:xfrm>
            <a:custGeom>
              <a:rect b="b" l="l" r="r" t="t"/>
              <a:pathLst>
                <a:path extrusionOk="0" h="17326" w="8980">
                  <a:moveTo>
                    <a:pt x="5509" y="0"/>
                  </a:moveTo>
                  <a:cubicBezTo>
                    <a:pt x="5187" y="0"/>
                    <a:pt x="4877" y="174"/>
                    <a:pt x="4776" y="577"/>
                  </a:cubicBezTo>
                  <a:cubicBezTo>
                    <a:pt x="4458" y="1659"/>
                    <a:pt x="4267" y="2742"/>
                    <a:pt x="4076" y="3761"/>
                  </a:cubicBezTo>
                  <a:cubicBezTo>
                    <a:pt x="4012" y="4079"/>
                    <a:pt x="4076" y="4334"/>
                    <a:pt x="4331" y="4525"/>
                  </a:cubicBezTo>
                  <a:lnTo>
                    <a:pt x="0" y="8856"/>
                  </a:lnTo>
                  <a:lnTo>
                    <a:pt x="4012" y="12868"/>
                  </a:lnTo>
                  <a:cubicBezTo>
                    <a:pt x="3757" y="12995"/>
                    <a:pt x="3694" y="13250"/>
                    <a:pt x="3694" y="13505"/>
                  </a:cubicBezTo>
                  <a:cubicBezTo>
                    <a:pt x="3821" y="14587"/>
                    <a:pt x="4012" y="15670"/>
                    <a:pt x="4203" y="16689"/>
                  </a:cubicBezTo>
                  <a:cubicBezTo>
                    <a:pt x="4267" y="17071"/>
                    <a:pt x="4585" y="17326"/>
                    <a:pt x="4967" y="17326"/>
                  </a:cubicBezTo>
                  <a:lnTo>
                    <a:pt x="5158" y="17326"/>
                  </a:lnTo>
                  <a:cubicBezTo>
                    <a:pt x="5541" y="17262"/>
                    <a:pt x="5859" y="16816"/>
                    <a:pt x="5732" y="16434"/>
                  </a:cubicBezTo>
                  <a:cubicBezTo>
                    <a:pt x="5541" y="15415"/>
                    <a:pt x="5413" y="14396"/>
                    <a:pt x="5286" y="13377"/>
                  </a:cubicBezTo>
                  <a:cubicBezTo>
                    <a:pt x="5222" y="13123"/>
                    <a:pt x="5158" y="12932"/>
                    <a:pt x="4967" y="12804"/>
                  </a:cubicBezTo>
                  <a:lnTo>
                    <a:pt x="8979" y="8856"/>
                  </a:lnTo>
                  <a:lnTo>
                    <a:pt x="4776" y="4716"/>
                  </a:lnTo>
                  <a:lnTo>
                    <a:pt x="4840" y="4716"/>
                  </a:lnTo>
                  <a:cubicBezTo>
                    <a:pt x="5222" y="4716"/>
                    <a:pt x="5541" y="4462"/>
                    <a:pt x="5668" y="4079"/>
                  </a:cubicBezTo>
                  <a:cubicBezTo>
                    <a:pt x="5859" y="3061"/>
                    <a:pt x="6050" y="2042"/>
                    <a:pt x="6368" y="1023"/>
                  </a:cubicBezTo>
                  <a:cubicBezTo>
                    <a:pt x="6522" y="407"/>
                    <a:pt x="6001" y="0"/>
                    <a:pt x="550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5" name="Google Shape;755;p28"/>
            <p:cNvSpPr/>
            <p:nvPr/>
          </p:nvSpPr>
          <p:spPr>
            <a:xfrm>
              <a:off x="417375" y="2847300"/>
              <a:ext cx="91425" cy="108125"/>
            </a:xfrm>
            <a:custGeom>
              <a:rect b="b" l="l" r="r" t="t"/>
              <a:pathLst>
                <a:path extrusionOk="0" h="4325" w="3657">
                  <a:moveTo>
                    <a:pt x="1064" y="1"/>
                  </a:moveTo>
                  <a:cubicBezTo>
                    <a:pt x="528" y="1"/>
                    <a:pt x="1" y="559"/>
                    <a:pt x="345" y="1204"/>
                  </a:cubicBezTo>
                  <a:cubicBezTo>
                    <a:pt x="918" y="2159"/>
                    <a:pt x="1427" y="3051"/>
                    <a:pt x="2064" y="3942"/>
                  </a:cubicBezTo>
                  <a:cubicBezTo>
                    <a:pt x="2192" y="4197"/>
                    <a:pt x="2446" y="4325"/>
                    <a:pt x="2701" y="4325"/>
                  </a:cubicBezTo>
                  <a:cubicBezTo>
                    <a:pt x="2892" y="4325"/>
                    <a:pt x="3019" y="4261"/>
                    <a:pt x="3147" y="4197"/>
                  </a:cubicBezTo>
                  <a:cubicBezTo>
                    <a:pt x="3529" y="3942"/>
                    <a:pt x="3656" y="3433"/>
                    <a:pt x="3402" y="3051"/>
                  </a:cubicBezTo>
                  <a:cubicBezTo>
                    <a:pt x="2828" y="2223"/>
                    <a:pt x="2255" y="1331"/>
                    <a:pt x="1746" y="440"/>
                  </a:cubicBezTo>
                  <a:cubicBezTo>
                    <a:pt x="1580" y="130"/>
                    <a:pt x="1321" y="1"/>
                    <a:pt x="10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6" name="Google Shape;756;p28"/>
            <p:cNvSpPr/>
            <p:nvPr/>
          </p:nvSpPr>
          <p:spPr>
            <a:xfrm>
              <a:off x="360700" y="2701425"/>
              <a:ext cx="71675" cy="113900"/>
            </a:xfrm>
            <a:custGeom>
              <a:rect b="b" l="l" r="r" t="t"/>
              <a:pathLst>
                <a:path extrusionOk="0" h="4556" w="2867">
                  <a:moveTo>
                    <a:pt x="908" y="1"/>
                  </a:moveTo>
                  <a:cubicBezTo>
                    <a:pt x="839" y="1"/>
                    <a:pt x="769" y="11"/>
                    <a:pt x="701" y="34"/>
                  </a:cubicBezTo>
                  <a:cubicBezTo>
                    <a:pt x="255" y="161"/>
                    <a:pt x="1" y="607"/>
                    <a:pt x="128" y="989"/>
                  </a:cubicBezTo>
                  <a:cubicBezTo>
                    <a:pt x="446" y="2072"/>
                    <a:pt x="829" y="3091"/>
                    <a:pt x="1274" y="4046"/>
                  </a:cubicBezTo>
                  <a:cubicBezTo>
                    <a:pt x="1402" y="4364"/>
                    <a:pt x="1656" y="4555"/>
                    <a:pt x="1975" y="4555"/>
                  </a:cubicBezTo>
                  <a:cubicBezTo>
                    <a:pt x="2102" y="4555"/>
                    <a:pt x="2230" y="4555"/>
                    <a:pt x="2293" y="4492"/>
                  </a:cubicBezTo>
                  <a:cubicBezTo>
                    <a:pt x="2675" y="4301"/>
                    <a:pt x="2866" y="3855"/>
                    <a:pt x="2675" y="3473"/>
                  </a:cubicBezTo>
                  <a:cubicBezTo>
                    <a:pt x="2293" y="2517"/>
                    <a:pt x="1911" y="1499"/>
                    <a:pt x="1656" y="543"/>
                  </a:cubicBezTo>
                  <a:cubicBezTo>
                    <a:pt x="1552" y="229"/>
                    <a:pt x="1231" y="1"/>
                    <a:pt x="9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7" name="Google Shape;757;p28"/>
            <p:cNvSpPr/>
            <p:nvPr/>
          </p:nvSpPr>
          <p:spPr>
            <a:xfrm>
              <a:off x="379800" y="2081500"/>
              <a:ext cx="80800" cy="112900"/>
            </a:xfrm>
            <a:custGeom>
              <a:rect b="b" l="l" r="r" t="t"/>
              <a:pathLst>
                <a:path extrusionOk="0" h="4516" w="3232">
                  <a:moveTo>
                    <a:pt x="2170" y="1"/>
                  </a:moveTo>
                  <a:cubicBezTo>
                    <a:pt x="1919" y="1"/>
                    <a:pt x="1674" y="130"/>
                    <a:pt x="1529" y="440"/>
                  </a:cubicBezTo>
                  <a:cubicBezTo>
                    <a:pt x="1020" y="1395"/>
                    <a:pt x="574" y="2414"/>
                    <a:pt x="192" y="3433"/>
                  </a:cubicBezTo>
                  <a:cubicBezTo>
                    <a:pt x="1" y="3815"/>
                    <a:pt x="192" y="4325"/>
                    <a:pt x="638" y="4516"/>
                  </a:cubicBezTo>
                  <a:lnTo>
                    <a:pt x="892" y="4516"/>
                  </a:lnTo>
                  <a:cubicBezTo>
                    <a:pt x="1211" y="4516"/>
                    <a:pt x="1529" y="4325"/>
                    <a:pt x="1657" y="4006"/>
                  </a:cubicBezTo>
                  <a:cubicBezTo>
                    <a:pt x="2039" y="3051"/>
                    <a:pt x="2421" y="2096"/>
                    <a:pt x="2930" y="1204"/>
                  </a:cubicBezTo>
                  <a:cubicBezTo>
                    <a:pt x="3231" y="559"/>
                    <a:pt x="2690" y="1"/>
                    <a:pt x="21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8" name="Google Shape;758;p28"/>
            <p:cNvSpPr/>
            <p:nvPr/>
          </p:nvSpPr>
          <p:spPr>
            <a:xfrm>
              <a:off x="516725" y="1740625"/>
              <a:ext cx="222925" cy="222925"/>
            </a:xfrm>
            <a:custGeom>
              <a:rect b="b" l="l" r="r" t="t"/>
              <a:pathLst>
                <a:path extrusionOk="0" h="8917" w="8917">
                  <a:moveTo>
                    <a:pt x="4459" y="1"/>
                  </a:moveTo>
                  <a:lnTo>
                    <a:pt x="1" y="4459"/>
                  </a:lnTo>
                  <a:lnTo>
                    <a:pt x="1656" y="6114"/>
                  </a:lnTo>
                  <a:lnTo>
                    <a:pt x="1656" y="6178"/>
                  </a:lnTo>
                  <a:cubicBezTo>
                    <a:pt x="1338" y="6496"/>
                    <a:pt x="1338" y="7006"/>
                    <a:pt x="1656" y="7324"/>
                  </a:cubicBezTo>
                  <a:cubicBezTo>
                    <a:pt x="1784" y="7452"/>
                    <a:pt x="1975" y="7515"/>
                    <a:pt x="2230" y="7515"/>
                  </a:cubicBezTo>
                  <a:cubicBezTo>
                    <a:pt x="2421" y="7515"/>
                    <a:pt x="2612" y="7452"/>
                    <a:pt x="2803" y="7261"/>
                  </a:cubicBezTo>
                  <a:lnTo>
                    <a:pt x="4459" y="8916"/>
                  </a:lnTo>
                  <a:lnTo>
                    <a:pt x="8916" y="4459"/>
                  </a:lnTo>
                  <a:lnTo>
                    <a:pt x="445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9" name="Google Shape;759;p28"/>
            <p:cNvSpPr/>
            <p:nvPr/>
          </p:nvSpPr>
          <p:spPr>
            <a:xfrm>
              <a:off x="451450" y="1948450"/>
              <a:ext cx="90775" cy="104250"/>
            </a:xfrm>
            <a:custGeom>
              <a:rect b="b" l="l" r="r" t="t"/>
              <a:pathLst>
                <a:path extrusionOk="0" h="4170" w="3631">
                  <a:moveTo>
                    <a:pt x="2782" y="0"/>
                  </a:moveTo>
                  <a:cubicBezTo>
                    <a:pt x="2549" y="0"/>
                    <a:pt x="2314" y="100"/>
                    <a:pt x="2166" y="285"/>
                  </a:cubicBezTo>
                  <a:cubicBezTo>
                    <a:pt x="1465" y="1113"/>
                    <a:pt x="829" y="2005"/>
                    <a:pt x="255" y="2960"/>
                  </a:cubicBezTo>
                  <a:cubicBezTo>
                    <a:pt x="1" y="3342"/>
                    <a:pt x="128" y="3788"/>
                    <a:pt x="510" y="4042"/>
                  </a:cubicBezTo>
                  <a:cubicBezTo>
                    <a:pt x="637" y="4106"/>
                    <a:pt x="765" y="4170"/>
                    <a:pt x="892" y="4170"/>
                  </a:cubicBezTo>
                  <a:cubicBezTo>
                    <a:pt x="1211" y="4170"/>
                    <a:pt x="1465" y="4042"/>
                    <a:pt x="1593" y="3788"/>
                  </a:cubicBezTo>
                  <a:cubicBezTo>
                    <a:pt x="2166" y="2960"/>
                    <a:pt x="2739" y="2068"/>
                    <a:pt x="3376" y="1304"/>
                  </a:cubicBezTo>
                  <a:cubicBezTo>
                    <a:pt x="3631" y="922"/>
                    <a:pt x="3567" y="412"/>
                    <a:pt x="3249" y="158"/>
                  </a:cubicBezTo>
                  <a:cubicBezTo>
                    <a:pt x="3116" y="51"/>
                    <a:pt x="2949" y="0"/>
                    <a:pt x="2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0" name="Google Shape;760;p28"/>
            <p:cNvSpPr/>
            <p:nvPr/>
          </p:nvSpPr>
          <p:spPr>
            <a:xfrm>
              <a:off x="504525" y="2977900"/>
              <a:ext cx="231950" cy="235450"/>
            </a:xfrm>
            <a:custGeom>
              <a:rect b="b" l="l" r="r" t="t"/>
              <a:pathLst>
                <a:path extrusionOk="0" h="9418" w="9278">
                  <a:moveTo>
                    <a:pt x="1102" y="1"/>
                  </a:moveTo>
                  <a:cubicBezTo>
                    <a:pt x="511" y="1"/>
                    <a:pt x="0" y="732"/>
                    <a:pt x="552" y="1330"/>
                  </a:cubicBezTo>
                  <a:cubicBezTo>
                    <a:pt x="1062" y="1966"/>
                    <a:pt x="1635" y="2603"/>
                    <a:pt x="2144" y="3176"/>
                  </a:cubicBezTo>
                  <a:lnTo>
                    <a:pt x="361" y="4959"/>
                  </a:lnTo>
                  <a:lnTo>
                    <a:pt x="4819" y="9417"/>
                  </a:lnTo>
                  <a:lnTo>
                    <a:pt x="9277" y="4959"/>
                  </a:lnTo>
                  <a:lnTo>
                    <a:pt x="4819" y="502"/>
                  </a:lnTo>
                  <a:lnTo>
                    <a:pt x="3291" y="2094"/>
                  </a:lnTo>
                  <a:cubicBezTo>
                    <a:pt x="2781" y="1521"/>
                    <a:pt x="2272" y="947"/>
                    <a:pt x="1762" y="374"/>
                  </a:cubicBezTo>
                  <a:cubicBezTo>
                    <a:pt x="1568" y="109"/>
                    <a:pt x="1329" y="1"/>
                    <a:pt x="11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1" name="Google Shape;761;p28"/>
            <p:cNvSpPr/>
            <p:nvPr/>
          </p:nvSpPr>
          <p:spPr>
            <a:xfrm>
              <a:off x="7060250" y="2937275"/>
              <a:ext cx="87600" cy="107625"/>
            </a:xfrm>
            <a:custGeom>
              <a:rect b="b" l="l" r="r" t="t"/>
              <a:pathLst>
                <a:path extrusionOk="0" h="4305" w="3504">
                  <a:moveTo>
                    <a:pt x="2565" y="1"/>
                  </a:moveTo>
                  <a:cubicBezTo>
                    <a:pt x="2291" y="1"/>
                    <a:pt x="2024" y="143"/>
                    <a:pt x="1848" y="407"/>
                  </a:cubicBezTo>
                  <a:cubicBezTo>
                    <a:pt x="1402" y="1362"/>
                    <a:pt x="829" y="2254"/>
                    <a:pt x="256" y="3082"/>
                  </a:cubicBezTo>
                  <a:cubicBezTo>
                    <a:pt x="1" y="3464"/>
                    <a:pt x="128" y="3973"/>
                    <a:pt x="510" y="4165"/>
                  </a:cubicBezTo>
                  <a:cubicBezTo>
                    <a:pt x="638" y="4292"/>
                    <a:pt x="765" y="4292"/>
                    <a:pt x="956" y="4292"/>
                  </a:cubicBezTo>
                  <a:cubicBezTo>
                    <a:pt x="990" y="4300"/>
                    <a:pt x="1024" y="4304"/>
                    <a:pt x="1058" y="4304"/>
                  </a:cubicBezTo>
                  <a:cubicBezTo>
                    <a:pt x="1277" y="4304"/>
                    <a:pt x="1483" y="4139"/>
                    <a:pt x="1593" y="3973"/>
                  </a:cubicBezTo>
                  <a:cubicBezTo>
                    <a:pt x="2166" y="3082"/>
                    <a:pt x="2803" y="2127"/>
                    <a:pt x="3312" y="1171"/>
                  </a:cubicBezTo>
                  <a:cubicBezTo>
                    <a:pt x="3503" y="789"/>
                    <a:pt x="3312" y="280"/>
                    <a:pt x="2930" y="89"/>
                  </a:cubicBezTo>
                  <a:cubicBezTo>
                    <a:pt x="2812" y="30"/>
                    <a:pt x="2688" y="1"/>
                    <a:pt x="25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2" name="Google Shape;762;p28"/>
            <p:cNvSpPr/>
            <p:nvPr/>
          </p:nvSpPr>
          <p:spPr>
            <a:xfrm>
              <a:off x="7136675" y="2790600"/>
              <a:ext cx="71675" cy="115475"/>
            </a:xfrm>
            <a:custGeom>
              <a:rect b="b" l="l" r="r" t="t"/>
              <a:pathLst>
                <a:path extrusionOk="0" h="4619" w="2867">
                  <a:moveTo>
                    <a:pt x="1998" y="0"/>
                  </a:moveTo>
                  <a:cubicBezTo>
                    <a:pt x="1638" y="0"/>
                    <a:pt x="1316" y="238"/>
                    <a:pt x="1211" y="606"/>
                  </a:cubicBezTo>
                  <a:cubicBezTo>
                    <a:pt x="892" y="1562"/>
                    <a:pt x="574" y="2517"/>
                    <a:pt x="128" y="3472"/>
                  </a:cubicBezTo>
                  <a:cubicBezTo>
                    <a:pt x="1" y="3918"/>
                    <a:pt x="192" y="4364"/>
                    <a:pt x="574" y="4555"/>
                  </a:cubicBezTo>
                  <a:cubicBezTo>
                    <a:pt x="701" y="4555"/>
                    <a:pt x="765" y="4618"/>
                    <a:pt x="892" y="4618"/>
                  </a:cubicBezTo>
                  <a:cubicBezTo>
                    <a:pt x="1211" y="4618"/>
                    <a:pt x="1529" y="4427"/>
                    <a:pt x="1656" y="4109"/>
                  </a:cubicBezTo>
                  <a:cubicBezTo>
                    <a:pt x="2039" y="3090"/>
                    <a:pt x="2421" y="2071"/>
                    <a:pt x="2739" y="1052"/>
                  </a:cubicBezTo>
                  <a:cubicBezTo>
                    <a:pt x="2866" y="606"/>
                    <a:pt x="2612" y="160"/>
                    <a:pt x="2230" y="33"/>
                  </a:cubicBezTo>
                  <a:cubicBezTo>
                    <a:pt x="2152" y="11"/>
                    <a:pt x="2074" y="0"/>
                    <a:pt x="19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3" name="Google Shape;763;p28"/>
            <p:cNvSpPr/>
            <p:nvPr/>
          </p:nvSpPr>
          <p:spPr>
            <a:xfrm>
              <a:off x="6832600" y="3069275"/>
              <a:ext cx="226100" cy="234825"/>
            </a:xfrm>
            <a:custGeom>
              <a:rect b="b" l="l" r="r" t="t"/>
              <a:pathLst>
                <a:path extrusionOk="0" h="9393" w="9044">
                  <a:moveTo>
                    <a:pt x="8144" y="1"/>
                  </a:moveTo>
                  <a:cubicBezTo>
                    <a:pt x="7898" y="1"/>
                    <a:pt x="7663" y="100"/>
                    <a:pt x="7515" y="286"/>
                  </a:cubicBezTo>
                  <a:cubicBezTo>
                    <a:pt x="7005" y="859"/>
                    <a:pt x="6496" y="1432"/>
                    <a:pt x="5986" y="2005"/>
                  </a:cubicBezTo>
                  <a:lnTo>
                    <a:pt x="4458" y="477"/>
                  </a:lnTo>
                  <a:lnTo>
                    <a:pt x="0" y="4934"/>
                  </a:lnTo>
                  <a:lnTo>
                    <a:pt x="4458" y="9392"/>
                  </a:lnTo>
                  <a:lnTo>
                    <a:pt x="8916" y="4934"/>
                  </a:lnTo>
                  <a:lnTo>
                    <a:pt x="7069" y="3151"/>
                  </a:lnTo>
                  <a:cubicBezTo>
                    <a:pt x="7642" y="2514"/>
                    <a:pt x="8215" y="1941"/>
                    <a:pt x="8725" y="1304"/>
                  </a:cubicBezTo>
                  <a:cubicBezTo>
                    <a:pt x="9043" y="986"/>
                    <a:pt x="8979" y="477"/>
                    <a:pt x="8661" y="158"/>
                  </a:cubicBezTo>
                  <a:cubicBezTo>
                    <a:pt x="8502" y="52"/>
                    <a:pt x="8320" y="1"/>
                    <a:pt x="8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4" name="Google Shape;764;p28"/>
            <p:cNvSpPr/>
            <p:nvPr/>
          </p:nvSpPr>
          <p:spPr>
            <a:xfrm>
              <a:off x="7108025" y="2320075"/>
              <a:ext cx="222925" cy="434750"/>
            </a:xfrm>
            <a:custGeom>
              <a:rect b="b" l="l" r="r" t="t"/>
              <a:pathLst>
                <a:path extrusionOk="0" h="17390" w="8917">
                  <a:moveTo>
                    <a:pt x="3384" y="0"/>
                  </a:moveTo>
                  <a:cubicBezTo>
                    <a:pt x="2901" y="0"/>
                    <a:pt x="2419" y="407"/>
                    <a:pt x="2611" y="1023"/>
                  </a:cubicBezTo>
                  <a:cubicBezTo>
                    <a:pt x="2866" y="1978"/>
                    <a:pt x="3121" y="2997"/>
                    <a:pt x="3312" y="4016"/>
                  </a:cubicBezTo>
                  <a:cubicBezTo>
                    <a:pt x="3376" y="4398"/>
                    <a:pt x="3694" y="4653"/>
                    <a:pt x="4076" y="4653"/>
                  </a:cubicBezTo>
                  <a:lnTo>
                    <a:pt x="4140" y="4653"/>
                  </a:lnTo>
                  <a:lnTo>
                    <a:pt x="0" y="8856"/>
                  </a:lnTo>
                  <a:lnTo>
                    <a:pt x="3949" y="12804"/>
                  </a:lnTo>
                  <a:cubicBezTo>
                    <a:pt x="3821" y="12932"/>
                    <a:pt x="3694" y="13123"/>
                    <a:pt x="3694" y="13377"/>
                  </a:cubicBezTo>
                  <a:cubicBezTo>
                    <a:pt x="3567" y="14396"/>
                    <a:pt x="3376" y="15415"/>
                    <a:pt x="3185" y="16434"/>
                  </a:cubicBezTo>
                  <a:cubicBezTo>
                    <a:pt x="3121" y="16880"/>
                    <a:pt x="3376" y="17262"/>
                    <a:pt x="3821" y="17389"/>
                  </a:cubicBezTo>
                  <a:lnTo>
                    <a:pt x="3949" y="17389"/>
                  </a:lnTo>
                  <a:cubicBezTo>
                    <a:pt x="4331" y="17389"/>
                    <a:pt x="4713" y="17135"/>
                    <a:pt x="4777" y="16753"/>
                  </a:cubicBezTo>
                  <a:cubicBezTo>
                    <a:pt x="4968" y="15670"/>
                    <a:pt x="5159" y="14587"/>
                    <a:pt x="5286" y="13568"/>
                  </a:cubicBezTo>
                  <a:cubicBezTo>
                    <a:pt x="5286" y="13250"/>
                    <a:pt x="5159" y="12995"/>
                    <a:pt x="4904" y="12804"/>
                  </a:cubicBezTo>
                  <a:lnTo>
                    <a:pt x="8916" y="8856"/>
                  </a:lnTo>
                  <a:lnTo>
                    <a:pt x="4586" y="4525"/>
                  </a:lnTo>
                  <a:cubicBezTo>
                    <a:pt x="4777" y="4334"/>
                    <a:pt x="4904" y="4016"/>
                    <a:pt x="4840" y="3761"/>
                  </a:cubicBezTo>
                  <a:cubicBezTo>
                    <a:pt x="4649" y="2678"/>
                    <a:pt x="4395" y="1596"/>
                    <a:pt x="4140" y="577"/>
                  </a:cubicBezTo>
                  <a:cubicBezTo>
                    <a:pt x="4014" y="174"/>
                    <a:pt x="3699" y="0"/>
                    <a:pt x="33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5" name="Google Shape;765;p28"/>
            <p:cNvSpPr/>
            <p:nvPr/>
          </p:nvSpPr>
          <p:spPr>
            <a:xfrm>
              <a:off x="7025225" y="2038025"/>
              <a:ext cx="92375" cy="105425"/>
            </a:xfrm>
            <a:custGeom>
              <a:rect b="b" l="l" r="r" t="t"/>
              <a:pathLst>
                <a:path extrusionOk="0" h="4217" w="3695">
                  <a:moveTo>
                    <a:pt x="931" y="1"/>
                  </a:moveTo>
                  <a:cubicBezTo>
                    <a:pt x="758" y="1"/>
                    <a:pt x="584" y="67"/>
                    <a:pt x="447" y="205"/>
                  </a:cubicBezTo>
                  <a:cubicBezTo>
                    <a:pt x="64" y="459"/>
                    <a:pt x="1" y="969"/>
                    <a:pt x="319" y="1287"/>
                  </a:cubicBezTo>
                  <a:cubicBezTo>
                    <a:pt x="956" y="2115"/>
                    <a:pt x="1529" y="2943"/>
                    <a:pt x="2102" y="3835"/>
                  </a:cubicBezTo>
                  <a:cubicBezTo>
                    <a:pt x="2230" y="4026"/>
                    <a:pt x="2484" y="4217"/>
                    <a:pt x="2739" y="4217"/>
                  </a:cubicBezTo>
                  <a:cubicBezTo>
                    <a:pt x="2930" y="4217"/>
                    <a:pt x="3058" y="4153"/>
                    <a:pt x="3185" y="4089"/>
                  </a:cubicBezTo>
                  <a:cubicBezTo>
                    <a:pt x="3567" y="3835"/>
                    <a:pt x="3694" y="3325"/>
                    <a:pt x="3440" y="2943"/>
                  </a:cubicBezTo>
                  <a:cubicBezTo>
                    <a:pt x="2867" y="2051"/>
                    <a:pt x="2230" y="1160"/>
                    <a:pt x="1529" y="332"/>
                  </a:cubicBezTo>
                  <a:cubicBezTo>
                    <a:pt x="1385" y="115"/>
                    <a:pt x="1158" y="1"/>
                    <a:pt x="9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6" name="Google Shape;766;p28"/>
            <p:cNvSpPr/>
            <p:nvPr/>
          </p:nvSpPr>
          <p:spPr>
            <a:xfrm>
              <a:off x="7111200" y="2171525"/>
              <a:ext cx="78050" cy="113625"/>
            </a:xfrm>
            <a:custGeom>
              <a:rect b="b" l="l" r="r" t="t"/>
              <a:pathLst>
                <a:path extrusionOk="0" h="4545" w="3122">
                  <a:moveTo>
                    <a:pt x="876" y="1"/>
                  </a:moveTo>
                  <a:cubicBezTo>
                    <a:pt x="751" y="1"/>
                    <a:pt x="625" y="29"/>
                    <a:pt x="510" y="87"/>
                  </a:cubicBezTo>
                  <a:cubicBezTo>
                    <a:pt x="128" y="278"/>
                    <a:pt x="1" y="787"/>
                    <a:pt x="192" y="1169"/>
                  </a:cubicBezTo>
                  <a:cubicBezTo>
                    <a:pt x="701" y="2125"/>
                    <a:pt x="1083" y="3080"/>
                    <a:pt x="1465" y="4035"/>
                  </a:cubicBezTo>
                  <a:cubicBezTo>
                    <a:pt x="1593" y="4290"/>
                    <a:pt x="1911" y="4545"/>
                    <a:pt x="2230" y="4545"/>
                  </a:cubicBezTo>
                  <a:cubicBezTo>
                    <a:pt x="2293" y="4545"/>
                    <a:pt x="2421" y="4481"/>
                    <a:pt x="2484" y="4481"/>
                  </a:cubicBezTo>
                  <a:cubicBezTo>
                    <a:pt x="2930" y="4290"/>
                    <a:pt x="3121" y="3844"/>
                    <a:pt x="2930" y="3462"/>
                  </a:cubicBezTo>
                  <a:cubicBezTo>
                    <a:pt x="2548" y="2443"/>
                    <a:pt x="2102" y="1424"/>
                    <a:pt x="1593" y="469"/>
                  </a:cubicBezTo>
                  <a:cubicBezTo>
                    <a:pt x="1459" y="157"/>
                    <a:pt x="1169" y="1"/>
                    <a:pt x="8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7" name="Google Shape;767;p28"/>
            <p:cNvSpPr/>
            <p:nvPr/>
          </p:nvSpPr>
          <p:spPr>
            <a:xfrm>
              <a:off x="6829400" y="1831375"/>
              <a:ext cx="222925" cy="222925"/>
            </a:xfrm>
            <a:custGeom>
              <a:rect b="b" l="l" r="r" t="t"/>
              <a:pathLst>
                <a:path extrusionOk="0" h="8917" w="8917">
                  <a:moveTo>
                    <a:pt x="4459" y="1"/>
                  </a:moveTo>
                  <a:lnTo>
                    <a:pt x="1" y="4459"/>
                  </a:lnTo>
                  <a:lnTo>
                    <a:pt x="4459" y="8916"/>
                  </a:lnTo>
                  <a:lnTo>
                    <a:pt x="6114" y="7197"/>
                  </a:lnTo>
                  <a:cubicBezTo>
                    <a:pt x="6242" y="7388"/>
                    <a:pt x="6433" y="7452"/>
                    <a:pt x="6687" y="7452"/>
                  </a:cubicBezTo>
                  <a:cubicBezTo>
                    <a:pt x="7388" y="7452"/>
                    <a:pt x="7706" y="6624"/>
                    <a:pt x="7261" y="6114"/>
                  </a:cubicBezTo>
                  <a:lnTo>
                    <a:pt x="8916" y="4459"/>
                  </a:lnTo>
                  <a:lnTo>
                    <a:pt x="445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8" name="Google Shape;768;p28"/>
            <p:cNvSpPr/>
            <p:nvPr/>
          </p:nvSpPr>
          <p:spPr>
            <a:xfrm>
              <a:off x="1369300" y="4886275"/>
              <a:ext cx="322425" cy="328350"/>
            </a:xfrm>
            <a:custGeom>
              <a:rect b="b" l="l" r="r" t="t"/>
              <a:pathLst>
                <a:path extrusionOk="0" h="13134" w="12897">
                  <a:moveTo>
                    <a:pt x="1070" y="1"/>
                  </a:moveTo>
                  <a:cubicBezTo>
                    <a:pt x="523" y="1"/>
                    <a:pt x="0" y="567"/>
                    <a:pt x="351" y="1224"/>
                  </a:cubicBezTo>
                  <a:cubicBezTo>
                    <a:pt x="860" y="2179"/>
                    <a:pt x="1433" y="3071"/>
                    <a:pt x="2070" y="3963"/>
                  </a:cubicBezTo>
                  <a:cubicBezTo>
                    <a:pt x="2198" y="4154"/>
                    <a:pt x="2452" y="4281"/>
                    <a:pt x="2707" y="4345"/>
                  </a:cubicBezTo>
                  <a:lnTo>
                    <a:pt x="2834" y="4345"/>
                  </a:lnTo>
                  <a:lnTo>
                    <a:pt x="2834" y="10458"/>
                  </a:lnTo>
                  <a:lnTo>
                    <a:pt x="8439" y="10458"/>
                  </a:lnTo>
                  <a:cubicBezTo>
                    <a:pt x="8439" y="10713"/>
                    <a:pt x="8502" y="10968"/>
                    <a:pt x="8693" y="11095"/>
                  </a:cubicBezTo>
                  <a:cubicBezTo>
                    <a:pt x="9585" y="11796"/>
                    <a:pt x="10476" y="12433"/>
                    <a:pt x="11368" y="13006"/>
                  </a:cubicBezTo>
                  <a:cubicBezTo>
                    <a:pt x="11495" y="13133"/>
                    <a:pt x="11623" y="13133"/>
                    <a:pt x="11814" y="13133"/>
                  </a:cubicBezTo>
                  <a:cubicBezTo>
                    <a:pt x="12578" y="13133"/>
                    <a:pt x="12896" y="12114"/>
                    <a:pt x="12196" y="11732"/>
                  </a:cubicBezTo>
                  <a:lnTo>
                    <a:pt x="12196" y="11668"/>
                  </a:lnTo>
                  <a:cubicBezTo>
                    <a:pt x="11368" y="11095"/>
                    <a:pt x="10540" y="10458"/>
                    <a:pt x="9712" y="9822"/>
                  </a:cubicBezTo>
                  <a:cubicBezTo>
                    <a:pt x="9572" y="9728"/>
                    <a:pt x="9433" y="9669"/>
                    <a:pt x="9268" y="9669"/>
                  </a:cubicBezTo>
                  <a:cubicBezTo>
                    <a:pt x="9207" y="9669"/>
                    <a:pt x="9144" y="9677"/>
                    <a:pt x="9075" y="9694"/>
                  </a:cubicBezTo>
                  <a:lnTo>
                    <a:pt x="9075" y="4090"/>
                  </a:lnTo>
                  <a:lnTo>
                    <a:pt x="3217" y="4090"/>
                  </a:lnTo>
                  <a:cubicBezTo>
                    <a:pt x="3535" y="3835"/>
                    <a:pt x="3599" y="3389"/>
                    <a:pt x="3408" y="3071"/>
                  </a:cubicBezTo>
                  <a:cubicBezTo>
                    <a:pt x="2771" y="2179"/>
                    <a:pt x="2261" y="1288"/>
                    <a:pt x="1752" y="396"/>
                  </a:cubicBezTo>
                  <a:cubicBezTo>
                    <a:pt x="1573" y="118"/>
                    <a:pt x="1319" y="1"/>
                    <a:pt x="10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9" name="Google Shape;769;p28"/>
            <p:cNvSpPr/>
            <p:nvPr/>
          </p:nvSpPr>
          <p:spPr>
            <a:xfrm>
              <a:off x="1849075" y="5273675"/>
              <a:ext cx="130825" cy="60350"/>
            </a:xfrm>
            <a:custGeom>
              <a:rect b="b" l="l" r="r" t="t"/>
              <a:pathLst>
                <a:path extrusionOk="0" h="2414" w="5233">
                  <a:moveTo>
                    <a:pt x="1161" y="0"/>
                  </a:moveTo>
                  <a:cubicBezTo>
                    <a:pt x="305" y="0"/>
                    <a:pt x="0" y="1357"/>
                    <a:pt x="1029" y="1586"/>
                  </a:cubicBezTo>
                  <a:cubicBezTo>
                    <a:pt x="2048" y="1904"/>
                    <a:pt x="3131" y="2159"/>
                    <a:pt x="4213" y="2413"/>
                  </a:cubicBezTo>
                  <a:lnTo>
                    <a:pt x="4341" y="2413"/>
                  </a:lnTo>
                  <a:cubicBezTo>
                    <a:pt x="4723" y="2413"/>
                    <a:pt x="5041" y="2095"/>
                    <a:pt x="5105" y="1713"/>
                  </a:cubicBezTo>
                  <a:cubicBezTo>
                    <a:pt x="5232" y="1331"/>
                    <a:pt x="4914" y="885"/>
                    <a:pt x="4468" y="821"/>
                  </a:cubicBezTo>
                  <a:cubicBezTo>
                    <a:pt x="3449" y="630"/>
                    <a:pt x="2430" y="376"/>
                    <a:pt x="1475" y="57"/>
                  </a:cubicBezTo>
                  <a:cubicBezTo>
                    <a:pt x="1364" y="18"/>
                    <a:pt x="1259" y="0"/>
                    <a:pt x="11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0" name="Google Shape;770;p28"/>
            <p:cNvSpPr/>
            <p:nvPr/>
          </p:nvSpPr>
          <p:spPr>
            <a:xfrm>
              <a:off x="1276025" y="4585150"/>
              <a:ext cx="55875" cy="116800"/>
            </a:xfrm>
            <a:custGeom>
              <a:rect b="b" l="l" r="r" t="t"/>
              <a:pathLst>
                <a:path extrusionOk="0" h="4672" w="2235">
                  <a:moveTo>
                    <a:pt x="875" y="1"/>
                  </a:moveTo>
                  <a:cubicBezTo>
                    <a:pt x="440" y="1"/>
                    <a:pt x="0" y="326"/>
                    <a:pt x="70" y="915"/>
                  </a:cubicBezTo>
                  <a:cubicBezTo>
                    <a:pt x="197" y="1933"/>
                    <a:pt x="388" y="3016"/>
                    <a:pt x="643" y="4099"/>
                  </a:cubicBezTo>
                  <a:cubicBezTo>
                    <a:pt x="706" y="4417"/>
                    <a:pt x="1025" y="4672"/>
                    <a:pt x="1407" y="4672"/>
                  </a:cubicBezTo>
                  <a:lnTo>
                    <a:pt x="1598" y="4672"/>
                  </a:lnTo>
                  <a:cubicBezTo>
                    <a:pt x="1980" y="4608"/>
                    <a:pt x="2235" y="4162"/>
                    <a:pt x="2171" y="3780"/>
                  </a:cubicBezTo>
                  <a:cubicBezTo>
                    <a:pt x="1916" y="2761"/>
                    <a:pt x="1789" y="1742"/>
                    <a:pt x="1662" y="723"/>
                  </a:cubicBezTo>
                  <a:cubicBezTo>
                    <a:pt x="1604" y="230"/>
                    <a:pt x="1241" y="1"/>
                    <a:pt x="8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1" name="Google Shape;771;p28"/>
            <p:cNvSpPr/>
            <p:nvPr/>
          </p:nvSpPr>
          <p:spPr>
            <a:xfrm>
              <a:off x="1307975" y="4740050"/>
              <a:ext cx="74875" cy="114750"/>
            </a:xfrm>
            <a:custGeom>
              <a:rect b="b" l="l" r="r" t="t"/>
              <a:pathLst>
                <a:path extrusionOk="0" h="4590" w="2995">
                  <a:moveTo>
                    <a:pt x="965" y="1"/>
                  </a:moveTo>
                  <a:cubicBezTo>
                    <a:pt x="483" y="1"/>
                    <a:pt x="0" y="407"/>
                    <a:pt x="193" y="1023"/>
                  </a:cubicBezTo>
                  <a:cubicBezTo>
                    <a:pt x="511" y="2106"/>
                    <a:pt x="893" y="3125"/>
                    <a:pt x="1339" y="4080"/>
                  </a:cubicBezTo>
                  <a:cubicBezTo>
                    <a:pt x="1466" y="4398"/>
                    <a:pt x="1785" y="4590"/>
                    <a:pt x="2103" y="4590"/>
                  </a:cubicBezTo>
                  <a:cubicBezTo>
                    <a:pt x="2167" y="4590"/>
                    <a:pt x="2294" y="4526"/>
                    <a:pt x="2422" y="4526"/>
                  </a:cubicBezTo>
                  <a:cubicBezTo>
                    <a:pt x="2804" y="4335"/>
                    <a:pt x="2995" y="3889"/>
                    <a:pt x="2804" y="3443"/>
                  </a:cubicBezTo>
                  <a:cubicBezTo>
                    <a:pt x="2422" y="2488"/>
                    <a:pt x="2040" y="1533"/>
                    <a:pt x="1721" y="577"/>
                  </a:cubicBezTo>
                  <a:cubicBezTo>
                    <a:pt x="1595" y="175"/>
                    <a:pt x="1280" y="1"/>
                    <a:pt x="9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2" name="Google Shape;772;p28"/>
            <p:cNvSpPr/>
            <p:nvPr/>
          </p:nvSpPr>
          <p:spPr>
            <a:xfrm>
              <a:off x="1214075" y="4367600"/>
              <a:ext cx="157625" cy="178325"/>
            </a:xfrm>
            <a:custGeom>
              <a:rect b="b" l="l" r="r" t="t"/>
              <a:pathLst>
                <a:path extrusionOk="0" h="7133" w="6305">
                  <a:moveTo>
                    <a:pt x="0" y="0"/>
                  </a:moveTo>
                  <a:lnTo>
                    <a:pt x="0" y="6305"/>
                  </a:lnTo>
                  <a:lnTo>
                    <a:pt x="2357" y="6305"/>
                  </a:lnTo>
                  <a:cubicBezTo>
                    <a:pt x="2357" y="6751"/>
                    <a:pt x="2739" y="7133"/>
                    <a:pt x="3184" y="7133"/>
                  </a:cubicBezTo>
                  <a:cubicBezTo>
                    <a:pt x="3567" y="7133"/>
                    <a:pt x="3949" y="6751"/>
                    <a:pt x="3949" y="6305"/>
                  </a:cubicBezTo>
                  <a:lnTo>
                    <a:pt x="6305" y="6305"/>
                  </a:lnTo>
                  <a:lnTo>
                    <a:pt x="630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3" name="Google Shape;773;p28"/>
            <p:cNvSpPr/>
            <p:nvPr/>
          </p:nvSpPr>
          <p:spPr>
            <a:xfrm>
              <a:off x="1702125" y="5214500"/>
              <a:ext cx="131300" cy="73350"/>
            </a:xfrm>
            <a:custGeom>
              <a:rect b="b" l="l" r="r" t="t"/>
              <a:pathLst>
                <a:path extrusionOk="0" h="2934" w="5252">
                  <a:moveTo>
                    <a:pt x="1122" y="1"/>
                  </a:moveTo>
                  <a:cubicBezTo>
                    <a:pt x="404" y="1"/>
                    <a:pt x="0" y="1104"/>
                    <a:pt x="857" y="1533"/>
                  </a:cubicBezTo>
                  <a:cubicBezTo>
                    <a:pt x="1812" y="2042"/>
                    <a:pt x="2768" y="2488"/>
                    <a:pt x="3787" y="2870"/>
                  </a:cubicBezTo>
                  <a:cubicBezTo>
                    <a:pt x="3914" y="2934"/>
                    <a:pt x="3978" y="2934"/>
                    <a:pt x="4105" y="2934"/>
                  </a:cubicBezTo>
                  <a:cubicBezTo>
                    <a:pt x="4997" y="2934"/>
                    <a:pt x="5251" y="1724"/>
                    <a:pt x="4423" y="1405"/>
                  </a:cubicBezTo>
                  <a:cubicBezTo>
                    <a:pt x="3468" y="1023"/>
                    <a:pt x="2513" y="641"/>
                    <a:pt x="1558" y="131"/>
                  </a:cubicBezTo>
                  <a:cubicBezTo>
                    <a:pt x="1406" y="40"/>
                    <a:pt x="1258" y="1"/>
                    <a:pt x="11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4" name="Google Shape;774;p28"/>
            <p:cNvSpPr/>
            <p:nvPr/>
          </p:nvSpPr>
          <p:spPr>
            <a:xfrm>
              <a:off x="2014900" y="5254400"/>
              <a:ext cx="237250" cy="157625"/>
            </a:xfrm>
            <a:custGeom>
              <a:rect b="b" l="l" r="r" t="t"/>
              <a:pathLst>
                <a:path extrusionOk="0" h="6305" w="9490">
                  <a:moveTo>
                    <a:pt x="3185" y="0"/>
                  </a:moveTo>
                  <a:lnTo>
                    <a:pt x="3185" y="2165"/>
                  </a:lnTo>
                  <a:cubicBezTo>
                    <a:pt x="2420" y="2165"/>
                    <a:pt x="1656" y="2102"/>
                    <a:pt x="892" y="2038"/>
                  </a:cubicBezTo>
                  <a:cubicBezTo>
                    <a:pt x="854" y="2033"/>
                    <a:pt x="816" y="2030"/>
                    <a:pt x="779" y="2030"/>
                  </a:cubicBezTo>
                  <a:cubicBezTo>
                    <a:pt x="383" y="2030"/>
                    <a:pt x="64" y="2331"/>
                    <a:pt x="64" y="2739"/>
                  </a:cubicBezTo>
                  <a:cubicBezTo>
                    <a:pt x="0" y="3184"/>
                    <a:pt x="319" y="3566"/>
                    <a:pt x="765" y="3630"/>
                  </a:cubicBezTo>
                  <a:cubicBezTo>
                    <a:pt x="1529" y="3694"/>
                    <a:pt x="2357" y="3758"/>
                    <a:pt x="3185" y="3758"/>
                  </a:cubicBezTo>
                  <a:lnTo>
                    <a:pt x="3185" y="6305"/>
                  </a:lnTo>
                  <a:lnTo>
                    <a:pt x="9489" y="6305"/>
                  </a:lnTo>
                  <a:lnTo>
                    <a:pt x="948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5" name="Google Shape;775;p28"/>
            <p:cNvSpPr/>
            <p:nvPr/>
          </p:nvSpPr>
          <p:spPr>
            <a:xfrm>
              <a:off x="3619725" y="1871175"/>
              <a:ext cx="240450" cy="240450"/>
            </a:xfrm>
            <a:custGeom>
              <a:rect b="b" l="l" r="r" t="t"/>
              <a:pathLst>
                <a:path extrusionOk="0" h="9618" w="9618">
                  <a:moveTo>
                    <a:pt x="1" y="1"/>
                  </a:moveTo>
                  <a:lnTo>
                    <a:pt x="1" y="9617"/>
                  </a:lnTo>
                  <a:lnTo>
                    <a:pt x="9617" y="9617"/>
                  </a:lnTo>
                  <a:lnTo>
                    <a:pt x="961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6" name="Google Shape;776;p28"/>
            <p:cNvSpPr/>
            <p:nvPr/>
          </p:nvSpPr>
          <p:spPr>
            <a:xfrm>
              <a:off x="4411000" y="772625"/>
              <a:ext cx="240425" cy="240450"/>
            </a:xfrm>
            <a:custGeom>
              <a:rect b="b" l="l" r="r" t="t"/>
              <a:pathLst>
                <a:path extrusionOk="0" h="9618" w="9617">
                  <a:moveTo>
                    <a:pt x="1" y="1"/>
                  </a:moveTo>
                  <a:lnTo>
                    <a:pt x="1" y="9617"/>
                  </a:lnTo>
                  <a:lnTo>
                    <a:pt x="9617" y="9617"/>
                  </a:lnTo>
                  <a:lnTo>
                    <a:pt x="961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7" name="Google Shape;777;p28"/>
            <p:cNvSpPr/>
            <p:nvPr/>
          </p:nvSpPr>
          <p:spPr>
            <a:xfrm>
              <a:off x="4718275" y="772625"/>
              <a:ext cx="240425" cy="240450"/>
            </a:xfrm>
            <a:custGeom>
              <a:rect b="b" l="l" r="r" t="t"/>
              <a:pathLst>
                <a:path extrusionOk="0" h="9618" w="9617">
                  <a:moveTo>
                    <a:pt x="1" y="1"/>
                  </a:moveTo>
                  <a:lnTo>
                    <a:pt x="1" y="9617"/>
                  </a:lnTo>
                  <a:lnTo>
                    <a:pt x="9617" y="9617"/>
                  </a:lnTo>
                  <a:lnTo>
                    <a:pt x="961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8" name="Google Shape;778;p28"/>
            <p:cNvSpPr/>
            <p:nvPr/>
          </p:nvSpPr>
          <p:spPr>
            <a:xfrm>
              <a:off x="5320100" y="772625"/>
              <a:ext cx="240425" cy="240450"/>
            </a:xfrm>
            <a:custGeom>
              <a:rect b="b" l="l" r="r" t="t"/>
              <a:pathLst>
                <a:path extrusionOk="0" h="9618" w="9617">
                  <a:moveTo>
                    <a:pt x="0" y="1"/>
                  </a:moveTo>
                  <a:lnTo>
                    <a:pt x="0" y="9617"/>
                  </a:lnTo>
                  <a:lnTo>
                    <a:pt x="9617" y="9617"/>
                  </a:lnTo>
                  <a:lnTo>
                    <a:pt x="961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9" name="Google Shape;779;p28"/>
            <p:cNvSpPr/>
            <p:nvPr/>
          </p:nvSpPr>
          <p:spPr>
            <a:xfrm>
              <a:off x="1718775" y="4396250"/>
              <a:ext cx="472875" cy="608200"/>
            </a:xfrm>
            <a:custGeom>
              <a:rect b="b" l="l" r="r" t="t"/>
              <a:pathLst>
                <a:path extrusionOk="0" h="24328" w="18915">
                  <a:moveTo>
                    <a:pt x="16494" y="16749"/>
                  </a:moveTo>
                  <a:lnTo>
                    <a:pt x="12992" y="21207"/>
                  </a:lnTo>
                  <a:lnTo>
                    <a:pt x="12992" y="16749"/>
                  </a:lnTo>
                  <a:close/>
                  <a:moveTo>
                    <a:pt x="17322" y="1593"/>
                  </a:moveTo>
                  <a:lnTo>
                    <a:pt x="17322" y="15157"/>
                  </a:lnTo>
                  <a:lnTo>
                    <a:pt x="12164" y="15157"/>
                  </a:lnTo>
                  <a:cubicBezTo>
                    <a:pt x="11718" y="15157"/>
                    <a:pt x="11400" y="15476"/>
                    <a:pt x="11400" y="15922"/>
                  </a:cubicBezTo>
                  <a:lnTo>
                    <a:pt x="11400" y="22672"/>
                  </a:lnTo>
                  <a:lnTo>
                    <a:pt x="1592" y="22672"/>
                  </a:lnTo>
                  <a:lnTo>
                    <a:pt x="1592" y="1593"/>
                  </a:lnTo>
                  <a:close/>
                  <a:moveTo>
                    <a:pt x="764" y="1"/>
                  </a:moveTo>
                  <a:cubicBezTo>
                    <a:pt x="319" y="1"/>
                    <a:pt x="0" y="383"/>
                    <a:pt x="0" y="828"/>
                  </a:cubicBezTo>
                  <a:lnTo>
                    <a:pt x="0" y="23500"/>
                  </a:lnTo>
                  <a:cubicBezTo>
                    <a:pt x="0" y="23946"/>
                    <a:pt x="319" y="24328"/>
                    <a:pt x="764" y="24328"/>
                  </a:cubicBezTo>
                  <a:lnTo>
                    <a:pt x="12164" y="24328"/>
                  </a:lnTo>
                  <a:cubicBezTo>
                    <a:pt x="12291" y="24328"/>
                    <a:pt x="12418" y="24264"/>
                    <a:pt x="12482" y="24200"/>
                  </a:cubicBezTo>
                  <a:cubicBezTo>
                    <a:pt x="12610" y="24137"/>
                    <a:pt x="12737" y="24073"/>
                    <a:pt x="12801" y="24009"/>
                  </a:cubicBezTo>
                  <a:lnTo>
                    <a:pt x="18787" y="16431"/>
                  </a:lnTo>
                  <a:cubicBezTo>
                    <a:pt x="18787" y="16367"/>
                    <a:pt x="18851" y="16304"/>
                    <a:pt x="18851" y="16240"/>
                  </a:cubicBezTo>
                  <a:lnTo>
                    <a:pt x="18851" y="16176"/>
                  </a:lnTo>
                  <a:cubicBezTo>
                    <a:pt x="18914" y="16113"/>
                    <a:pt x="18914" y="16049"/>
                    <a:pt x="18851" y="15985"/>
                  </a:cubicBezTo>
                  <a:lnTo>
                    <a:pt x="18914" y="828"/>
                  </a:lnTo>
                  <a:cubicBezTo>
                    <a:pt x="18914" y="383"/>
                    <a:pt x="18596" y="1"/>
                    <a:pt x="18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0" name="Google Shape;780;p28"/>
            <p:cNvSpPr/>
            <p:nvPr/>
          </p:nvSpPr>
          <p:spPr>
            <a:xfrm>
              <a:off x="1817475" y="4498150"/>
              <a:ext cx="280225" cy="39825"/>
            </a:xfrm>
            <a:custGeom>
              <a:rect b="b" l="l" r="r" t="t"/>
              <a:pathLst>
                <a:path extrusionOk="0" h="1593" w="11209">
                  <a:moveTo>
                    <a:pt x="1" y="0"/>
                  </a:moveTo>
                  <a:lnTo>
                    <a:pt x="1" y="1592"/>
                  </a:lnTo>
                  <a:lnTo>
                    <a:pt x="11209" y="1592"/>
                  </a:lnTo>
                  <a:lnTo>
                    <a:pt x="1120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1" name="Google Shape;781;p28"/>
            <p:cNvSpPr/>
            <p:nvPr/>
          </p:nvSpPr>
          <p:spPr>
            <a:xfrm>
              <a:off x="1817475" y="4574575"/>
              <a:ext cx="280225" cy="39825"/>
            </a:xfrm>
            <a:custGeom>
              <a:rect b="b" l="l" r="r" t="t"/>
              <a:pathLst>
                <a:path extrusionOk="0" h="1593" w="11209">
                  <a:moveTo>
                    <a:pt x="1" y="0"/>
                  </a:moveTo>
                  <a:lnTo>
                    <a:pt x="1" y="1592"/>
                  </a:lnTo>
                  <a:lnTo>
                    <a:pt x="11209" y="1592"/>
                  </a:lnTo>
                  <a:lnTo>
                    <a:pt x="1120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2" name="Google Shape;782;p28"/>
            <p:cNvSpPr/>
            <p:nvPr/>
          </p:nvSpPr>
          <p:spPr>
            <a:xfrm>
              <a:off x="1817475" y="4650975"/>
              <a:ext cx="221325" cy="39850"/>
            </a:xfrm>
            <a:custGeom>
              <a:rect b="b" l="l" r="r" t="t"/>
              <a:pathLst>
                <a:path extrusionOk="0" h="1594" w="8853">
                  <a:moveTo>
                    <a:pt x="1" y="1"/>
                  </a:moveTo>
                  <a:lnTo>
                    <a:pt x="1" y="1593"/>
                  </a:lnTo>
                  <a:lnTo>
                    <a:pt x="8853" y="1593"/>
                  </a:lnTo>
                  <a:lnTo>
                    <a:pt x="885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3" name="Google Shape;783;p28"/>
            <p:cNvSpPr/>
            <p:nvPr/>
          </p:nvSpPr>
          <p:spPr>
            <a:xfrm>
              <a:off x="6358150" y="2643350"/>
              <a:ext cx="401225" cy="445825"/>
            </a:xfrm>
            <a:custGeom>
              <a:rect b="b" l="l" r="r" t="t"/>
              <a:pathLst>
                <a:path extrusionOk="0" h="17833" w="16049">
                  <a:moveTo>
                    <a:pt x="8024" y="2166"/>
                  </a:moveTo>
                  <a:lnTo>
                    <a:pt x="14456" y="8216"/>
                  </a:lnTo>
                  <a:lnTo>
                    <a:pt x="14456" y="16240"/>
                  </a:lnTo>
                  <a:lnTo>
                    <a:pt x="11081" y="16240"/>
                  </a:lnTo>
                  <a:lnTo>
                    <a:pt x="11081" y="9872"/>
                  </a:lnTo>
                  <a:lnTo>
                    <a:pt x="4968" y="9872"/>
                  </a:lnTo>
                  <a:lnTo>
                    <a:pt x="4968" y="16240"/>
                  </a:lnTo>
                  <a:lnTo>
                    <a:pt x="1592" y="16240"/>
                  </a:lnTo>
                  <a:lnTo>
                    <a:pt x="1592" y="8216"/>
                  </a:lnTo>
                  <a:lnTo>
                    <a:pt x="8024" y="2166"/>
                  </a:lnTo>
                  <a:close/>
                  <a:moveTo>
                    <a:pt x="8024" y="1"/>
                  </a:moveTo>
                  <a:lnTo>
                    <a:pt x="0" y="7515"/>
                  </a:lnTo>
                  <a:lnTo>
                    <a:pt x="0" y="17832"/>
                  </a:lnTo>
                  <a:lnTo>
                    <a:pt x="6560" y="17832"/>
                  </a:lnTo>
                  <a:lnTo>
                    <a:pt x="6560" y="11464"/>
                  </a:lnTo>
                  <a:lnTo>
                    <a:pt x="9489" y="11464"/>
                  </a:lnTo>
                  <a:lnTo>
                    <a:pt x="9489" y="17832"/>
                  </a:lnTo>
                  <a:lnTo>
                    <a:pt x="16049" y="17832"/>
                  </a:lnTo>
                  <a:lnTo>
                    <a:pt x="16049" y="7515"/>
                  </a:lnTo>
                  <a:lnTo>
                    <a:pt x="802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4" name="Google Shape;784;p28"/>
            <p:cNvSpPr/>
            <p:nvPr/>
          </p:nvSpPr>
          <p:spPr>
            <a:xfrm>
              <a:off x="3627700" y="319425"/>
              <a:ext cx="525400" cy="450050"/>
            </a:xfrm>
            <a:custGeom>
              <a:rect b="b" l="l" r="r" t="t"/>
              <a:pathLst>
                <a:path extrusionOk="0" h="18002" w="21016">
                  <a:moveTo>
                    <a:pt x="8980" y="1635"/>
                  </a:moveTo>
                  <a:cubicBezTo>
                    <a:pt x="15603" y="1635"/>
                    <a:pt x="18851" y="9595"/>
                    <a:pt x="14202" y="14244"/>
                  </a:cubicBezTo>
                  <a:cubicBezTo>
                    <a:pt x="12701" y="15745"/>
                    <a:pt x="10855" y="16416"/>
                    <a:pt x="9043" y="16416"/>
                  </a:cubicBezTo>
                  <a:cubicBezTo>
                    <a:pt x="5242" y="16416"/>
                    <a:pt x="1592" y="13464"/>
                    <a:pt x="1592" y="9022"/>
                  </a:cubicBezTo>
                  <a:cubicBezTo>
                    <a:pt x="1592" y="4883"/>
                    <a:pt x="4904" y="1635"/>
                    <a:pt x="8980" y="1635"/>
                  </a:cubicBezTo>
                  <a:close/>
                  <a:moveTo>
                    <a:pt x="9054" y="0"/>
                  </a:moveTo>
                  <a:cubicBezTo>
                    <a:pt x="4432" y="0"/>
                    <a:pt x="0" y="3593"/>
                    <a:pt x="0" y="9022"/>
                  </a:cubicBezTo>
                  <a:cubicBezTo>
                    <a:pt x="0" y="13926"/>
                    <a:pt x="4012" y="18001"/>
                    <a:pt x="8980" y="18001"/>
                  </a:cubicBezTo>
                  <a:cubicBezTo>
                    <a:pt x="17004" y="18001"/>
                    <a:pt x="21016" y="8322"/>
                    <a:pt x="15348" y="2654"/>
                  </a:cubicBezTo>
                  <a:cubicBezTo>
                    <a:pt x="13515" y="821"/>
                    <a:pt x="11263" y="0"/>
                    <a:pt x="90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5" name="Google Shape;785;p28"/>
            <p:cNvSpPr/>
            <p:nvPr/>
          </p:nvSpPr>
          <p:spPr>
            <a:xfrm>
              <a:off x="3778950" y="401675"/>
              <a:ext cx="101900" cy="235650"/>
            </a:xfrm>
            <a:custGeom>
              <a:rect b="b" l="l" r="r" t="t"/>
              <a:pathLst>
                <a:path extrusionOk="0" h="9426" w="4076">
                  <a:moveTo>
                    <a:pt x="2484" y="1"/>
                  </a:moveTo>
                  <a:lnTo>
                    <a:pt x="2484" y="5668"/>
                  </a:lnTo>
                  <a:lnTo>
                    <a:pt x="0" y="8279"/>
                  </a:lnTo>
                  <a:lnTo>
                    <a:pt x="1146" y="9426"/>
                  </a:lnTo>
                  <a:lnTo>
                    <a:pt x="4076" y="6305"/>
                  </a:lnTo>
                  <a:lnTo>
                    <a:pt x="407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6" name="Google Shape;786;p28"/>
            <p:cNvSpPr/>
            <p:nvPr/>
          </p:nvSpPr>
          <p:spPr>
            <a:xfrm>
              <a:off x="2650150" y="1654650"/>
              <a:ext cx="173550" cy="173575"/>
            </a:xfrm>
            <a:custGeom>
              <a:rect b="b" l="l" r="r" t="t"/>
              <a:pathLst>
                <a:path extrusionOk="0" h="6943" w="6942">
                  <a:moveTo>
                    <a:pt x="2675" y="1"/>
                  </a:moveTo>
                  <a:lnTo>
                    <a:pt x="2675" y="2676"/>
                  </a:lnTo>
                  <a:lnTo>
                    <a:pt x="0" y="2676"/>
                  </a:lnTo>
                  <a:lnTo>
                    <a:pt x="0" y="4268"/>
                  </a:lnTo>
                  <a:lnTo>
                    <a:pt x="2675" y="4268"/>
                  </a:lnTo>
                  <a:lnTo>
                    <a:pt x="2675" y="6942"/>
                  </a:lnTo>
                  <a:lnTo>
                    <a:pt x="4267" y="6942"/>
                  </a:lnTo>
                  <a:lnTo>
                    <a:pt x="4267" y="4268"/>
                  </a:lnTo>
                  <a:lnTo>
                    <a:pt x="6942" y="4268"/>
                  </a:lnTo>
                  <a:lnTo>
                    <a:pt x="6942" y="2676"/>
                  </a:lnTo>
                  <a:lnTo>
                    <a:pt x="4267" y="2676"/>
                  </a:lnTo>
                  <a:lnTo>
                    <a:pt x="426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7" name="Google Shape;787;p28"/>
            <p:cNvSpPr/>
            <p:nvPr/>
          </p:nvSpPr>
          <p:spPr>
            <a:xfrm>
              <a:off x="1094650" y="2691125"/>
              <a:ext cx="171975" cy="173550"/>
            </a:xfrm>
            <a:custGeom>
              <a:rect b="b" l="l" r="r" t="t"/>
              <a:pathLst>
                <a:path extrusionOk="0" h="6942" w="6879">
                  <a:moveTo>
                    <a:pt x="2612" y="0"/>
                  </a:moveTo>
                  <a:lnTo>
                    <a:pt x="2612" y="2675"/>
                  </a:lnTo>
                  <a:lnTo>
                    <a:pt x="1" y="2675"/>
                  </a:lnTo>
                  <a:lnTo>
                    <a:pt x="1" y="4267"/>
                  </a:lnTo>
                  <a:lnTo>
                    <a:pt x="2612" y="4267"/>
                  </a:lnTo>
                  <a:lnTo>
                    <a:pt x="2612" y="6942"/>
                  </a:lnTo>
                  <a:lnTo>
                    <a:pt x="4204" y="6942"/>
                  </a:lnTo>
                  <a:lnTo>
                    <a:pt x="4204" y="4267"/>
                  </a:lnTo>
                  <a:lnTo>
                    <a:pt x="6879" y="4267"/>
                  </a:lnTo>
                  <a:lnTo>
                    <a:pt x="6879" y="2675"/>
                  </a:lnTo>
                  <a:lnTo>
                    <a:pt x="4204" y="2675"/>
                  </a:lnTo>
                  <a:lnTo>
                    <a:pt x="420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8" name="Google Shape;788;p28"/>
            <p:cNvSpPr/>
            <p:nvPr/>
          </p:nvSpPr>
          <p:spPr>
            <a:xfrm>
              <a:off x="1723550" y="1665800"/>
              <a:ext cx="151275" cy="151275"/>
            </a:xfrm>
            <a:custGeom>
              <a:rect b="b" l="l" r="r" t="t"/>
              <a:pathLst>
                <a:path extrusionOk="0" h="6051" w="6051">
                  <a:moveTo>
                    <a:pt x="1146" y="1"/>
                  </a:moveTo>
                  <a:lnTo>
                    <a:pt x="0" y="1147"/>
                  </a:lnTo>
                  <a:lnTo>
                    <a:pt x="1911" y="3057"/>
                  </a:lnTo>
                  <a:lnTo>
                    <a:pt x="0" y="4904"/>
                  </a:lnTo>
                  <a:lnTo>
                    <a:pt x="1146" y="6051"/>
                  </a:lnTo>
                  <a:lnTo>
                    <a:pt x="3057" y="4140"/>
                  </a:lnTo>
                  <a:lnTo>
                    <a:pt x="4904" y="6051"/>
                  </a:lnTo>
                  <a:lnTo>
                    <a:pt x="6050" y="4904"/>
                  </a:lnTo>
                  <a:lnTo>
                    <a:pt x="4140" y="3057"/>
                  </a:lnTo>
                  <a:lnTo>
                    <a:pt x="6050" y="1147"/>
                  </a:lnTo>
                  <a:lnTo>
                    <a:pt x="4904" y="1"/>
                  </a:lnTo>
                  <a:lnTo>
                    <a:pt x="3057" y="1911"/>
                  </a:lnTo>
                  <a:lnTo>
                    <a:pt x="11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9" name="Google Shape;789;p28"/>
            <p:cNvSpPr/>
            <p:nvPr/>
          </p:nvSpPr>
          <p:spPr>
            <a:xfrm>
              <a:off x="6334250" y="436700"/>
              <a:ext cx="149700" cy="151275"/>
            </a:xfrm>
            <a:custGeom>
              <a:rect b="b" l="l" r="r" t="t"/>
              <a:pathLst>
                <a:path extrusionOk="0" h="6051" w="5988">
                  <a:moveTo>
                    <a:pt x="1084" y="1"/>
                  </a:moveTo>
                  <a:lnTo>
                    <a:pt x="1" y="1147"/>
                  </a:lnTo>
                  <a:lnTo>
                    <a:pt x="1848" y="3057"/>
                  </a:lnTo>
                  <a:lnTo>
                    <a:pt x="1" y="4904"/>
                  </a:lnTo>
                  <a:lnTo>
                    <a:pt x="1084" y="6051"/>
                  </a:lnTo>
                  <a:lnTo>
                    <a:pt x="2994" y="4140"/>
                  </a:lnTo>
                  <a:lnTo>
                    <a:pt x="4905" y="6051"/>
                  </a:lnTo>
                  <a:lnTo>
                    <a:pt x="5987" y="4904"/>
                  </a:lnTo>
                  <a:lnTo>
                    <a:pt x="4140" y="3057"/>
                  </a:lnTo>
                  <a:lnTo>
                    <a:pt x="5987" y="1147"/>
                  </a:lnTo>
                  <a:lnTo>
                    <a:pt x="4905" y="1"/>
                  </a:lnTo>
                  <a:lnTo>
                    <a:pt x="2994" y="1911"/>
                  </a:lnTo>
                  <a:lnTo>
                    <a:pt x="108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0" name="Google Shape;790;p28"/>
            <p:cNvSpPr/>
            <p:nvPr/>
          </p:nvSpPr>
          <p:spPr>
            <a:xfrm>
              <a:off x="6866025" y="2581250"/>
              <a:ext cx="149675" cy="151275"/>
            </a:xfrm>
            <a:custGeom>
              <a:rect b="b" l="l" r="r" t="t"/>
              <a:pathLst>
                <a:path extrusionOk="0" h="6051" w="5987">
                  <a:moveTo>
                    <a:pt x="1083" y="1"/>
                  </a:moveTo>
                  <a:lnTo>
                    <a:pt x="0" y="1147"/>
                  </a:lnTo>
                  <a:lnTo>
                    <a:pt x="1847" y="3058"/>
                  </a:lnTo>
                  <a:lnTo>
                    <a:pt x="0" y="4905"/>
                  </a:lnTo>
                  <a:lnTo>
                    <a:pt x="1083" y="6051"/>
                  </a:lnTo>
                  <a:lnTo>
                    <a:pt x="2994" y="4140"/>
                  </a:lnTo>
                  <a:lnTo>
                    <a:pt x="4840" y="6051"/>
                  </a:lnTo>
                  <a:lnTo>
                    <a:pt x="5987" y="4905"/>
                  </a:lnTo>
                  <a:lnTo>
                    <a:pt x="4076" y="3058"/>
                  </a:lnTo>
                  <a:lnTo>
                    <a:pt x="5987" y="1147"/>
                  </a:lnTo>
                  <a:lnTo>
                    <a:pt x="4840" y="1"/>
                  </a:lnTo>
                  <a:lnTo>
                    <a:pt x="2994" y="1911"/>
                  </a:lnTo>
                  <a:lnTo>
                    <a:pt x="108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1" name="Google Shape;791;p28"/>
            <p:cNvSpPr/>
            <p:nvPr/>
          </p:nvSpPr>
          <p:spPr>
            <a:xfrm>
              <a:off x="1094650" y="2971325"/>
              <a:ext cx="171975" cy="173550"/>
            </a:xfrm>
            <a:custGeom>
              <a:rect b="b" l="l" r="r" t="t"/>
              <a:pathLst>
                <a:path extrusionOk="0" h="6942" w="6879">
                  <a:moveTo>
                    <a:pt x="2612" y="0"/>
                  </a:moveTo>
                  <a:lnTo>
                    <a:pt x="2612" y="2675"/>
                  </a:lnTo>
                  <a:lnTo>
                    <a:pt x="1" y="2675"/>
                  </a:lnTo>
                  <a:lnTo>
                    <a:pt x="1" y="4267"/>
                  </a:lnTo>
                  <a:lnTo>
                    <a:pt x="2612" y="4267"/>
                  </a:lnTo>
                  <a:lnTo>
                    <a:pt x="2612" y="6942"/>
                  </a:lnTo>
                  <a:lnTo>
                    <a:pt x="4204" y="6942"/>
                  </a:lnTo>
                  <a:lnTo>
                    <a:pt x="4204" y="4267"/>
                  </a:lnTo>
                  <a:lnTo>
                    <a:pt x="6879" y="4267"/>
                  </a:lnTo>
                  <a:lnTo>
                    <a:pt x="6879" y="2675"/>
                  </a:lnTo>
                  <a:lnTo>
                    <a:pt x="4204" y="2675"/>
                  </a:lnTo>
                  <a:lnTo>
                    <a:pt x="420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2" name="Google Shape;792;p28"/>
            <p:cNvSpPr/>
            <p:nvPr/>
          </p:nvSpPr>
          <p:spPr>
            <a:xfrm>
              <a:off x="2409725" y="1654650"/>
              <a:ext cx="171975" cy="173575"/>
            </a:xfrm>
            <a:custGeom>
              <a:rect b="b" l="l" r="r" t="t"/>
              <a:pathLst>
                <a:path extrusionOk="0" h="6943" w="6879">
                  <a:moveTo>
                    <a:pt x="2612" y="1"/>
                  </a:moveTo>
                  <a:lnTo>
                    <a:pt x="2612" y="2676"/>
                  </a:lnTo>
                  <a:lnTo>
                    <a:pt x="1" y="2676"/>
                  </a:lnTo>
                  <a:lnTo>
                    <a:pt x="1" y="4268"/>
                  </a:lnTo>
                  <a:lnTo>
                    <a:pt x="2612" y="4268"/>
                  </a:lnTo>
                  <a:lnTo>
                    <a:pt x="2612" y="6942"/>
                  </a:lnTo>
                  <a:lnTo>
                    <a:pt x="4204" y="6942"/>
                  </a:lnTo>
                  <a:lnTo>
                    <a:pt x="4204" y="4268"/>
                  </a:lnTo>
                  <a:lnTo>
                    <a:pt x="6879" y="4268"/>
                  </a:lnTo>
                  <a:lnTo>
                    <a:pt x="6879" y="2676"/>
                  </a:lnTo>
                  <a:lnTo>
                    <a:pt x="4204" y="2676"/>
                  </a:lnTo>
                  <a:lnTo>
                    <a:pt x="420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3" name="Google Shape;793;p28"/>
            <p:cNvSpPr/>
            <p:nvPr/>
          </p:nvSpPr>
          <p:spPr>
            <a:xfrm>
              <a:off x="4450800" y="4440825"/>
              <a:ext cx="1246650" cy="250000"/>
            </a:xfrm>
            <a:custGeom>
              <a:rect b="b" l="l" r="r" t="t"/>
              <a:pathLst>
                <a:path extrusionOk="0" h="10000" w="49866">
                  <a:moveTo>
                    <a:pt x="38975" y="1529"/>
                  </a:moveTo>
                  <a:lnTo>
                    <a:pt x="38975" y="4140"/>
                  </a:lnTo>
                  <a:lnTo>
                    <a:pt x="13438" y="4140"/>
                  </a:lnTo>
                  <a:lnTo>
                    <a:pt x="13438" y="1529"/>
                  </a:lnTo>
                  <a:close/>
                  <a:moveTo>
                    <a:pt x="40568" y="2039"/>
                  </a:moveTo>
                  <a:lnTo>
                    <a:pt x="43943" y="3758"/>
                  </a:lnTo>
                  <a:lnTo>
                    <a:pt x="43943" y="6114"/>
                  </a:lnTo>
                  <a:lnTo>
                    <a:pt x="40568" y="7834"/>
                  </a:lnTo>
                  <a:lnTo>
                    <a:pt x="40568" y="2039"/>
                  </a:lnTo>
                  <a:close/>
                  <a:moveTo>
                    <a:pt x="38975" y="5732"/>
                  </a:moveTo>
                  <a:lnTo>
                    <a:pt x="38975" y="8343"/>
                  </a:lnTo>
                  <a:lnTo>
                    <a:pt x="13438" y="8343"/>
                  </a:lnTo>
                  <a:lnTo>
                    <a:pt x="13438" y="5732"/>
                  </a:lnTo>
                  <a:close/>
                  <a:moveTo>
                    <a:pt x="3694" y="1"/>
                  </a:moveTo>
                  <a:cubicBezTo>
                    <a:pt x="1657" y="1"/>
                    <a:pt x="1" y="1593"/>
                    <a:pt x="1" y="3631"/>
                  </a:cubicBezTo>
                  <a:lnTo>
                    <a:pt x="1" y="6305"/>
                  </a:lnTo>
                  <a:cubicBezTo>
                    <a:pt x="1" y="8343"/>
                    <a:pt x="1657" y="9999"/>
                    <a:pt x="3694" y="9999"/>
                  </a:cubicBezTo>
                  <a:lnTo>
                    <a:pt x="39803" y="9999"/>
                  </a:lnTo>
                  <a:cubicBezTo>
                    <a:pt x="39931" y="9999"/>
                    <a:pt x="40058" y="9935"/>
                    <a:pt x="40122" y="9872"/>
                  </a:cubicBezTo>
                  <a:lnTo>
                    <a:pt x="49865" y="4968"/>
                  </a:lnTo>
                  <a:lnTo>
                    <a:pt x="40122" y="64"/>
                  </a:lnTo>
                  <a:cubicBezTo>
                    <a:pt x="40058" y="1"/>
                    <a:pt x="39931" y="1"/>
                    <a:pt x="398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4" name="Google Shape;794;p28"/>
            <p:cNvSpPr/>
            <p:nvPr/>
          </p:nvSpPr>
          <p:spPr>
            <a:xfrm>
              <a:off x="3118225" y="1673750"/>
              <a:ext cx="1514100" cy="135375"/>
            </a:xfrm>
            <a:custGeom>
              <a:rect b="b" l="l" r="r" t="t"/>
              <a:pathLst>
                <a:path extrusionOk="0" h="5415" w="60564">
                  <a:moveTo>
                    <a:pt x="55851" y="1"/>
                  </a:moveTo>
                  <a:lnTo>
                    <a:pt x="55851" y="1912"/>
                  </a:lnTo>
                  <a:lnTo>
                    <a:pt x="1083" y="1912"/>
                  </a:lnTo>
                  <a:cubicBezTo>
                    <a:pt x="0" y="1912"/>
                    <a:pt x="0" y="3504"/>
                    <a:pt x="1083" y="3504"/>
                  </a:cubicBezTo>
                  <a:lnTo>
                    <a:pt x="55851" y="3504"/>
                  </a:lnTo>
                  <a:lnTo>
                    <a:pt x="55851" y="5414"/>
                  </a:lnTo>
                  <a:lnTo>
                    <a:pt x="60564" y="2676"/>
                  </a:lnTo>
                  <a:lnTo>
                    <a:pt x="5585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5" name="Google Shape;795;p28"/>
            <p:cNvSpPr/>
            <p:nvPr/>
          </p:nvSpPr>
          <p:spPr>
            <a:xfrm>
              <a:off x="1349400" y="323650"/>
              <a:ext cx="2101600" cy="616175"/>
            </a:xfrm>
            <a:custGeom>
              <a:rect b="b" l="l" r="r" t="t"/>
              <a:pathLst>
                <a:path extrusionOk="0" h="24647" w="84064">
                  <a:moveTo>
                    <a:pt x="23563" y="1"/>
                  </a:moveTo>
                  <a:lnTo>
                    <a:pt x="23563" y="2357"/>
                  </a:lnTo>
                  <a:lnTo>
                    <a:pt x="7897" y="2357"/>
                  </a:lnTo>
                  <a:cubicBezTo>
                    <a:pt x="3503" y="2357"/>
                    <a:pt x="0" y="5860"/>
                    <a:pt x="0" y="10254"/>
                  </a:cubicBezTo>
                  <a:lnTo>
                    <a:pt x="0" y="23882"/>
                  </a:lnTo>
                  <a:cubicBezTo>
                    <a:pt x="0" y="24265"/>
                    <a:pt x="383" y="24647"/>
                    <a:pt x="828" y="24647"/>
                  </a:cubicBezTo>
                  <a:cubicBezTo>
                    <a:pt x="1274" y="24647"/>
                    <a:pt x="1593" y="24265"/>
                    <a:pt x="1593" y="23882"/>
                  </a:cubicBezTo>
                  <a:lnTo>
                    <a:pt x="1593" y="10190"/>
                  </a:lnTo>
                  <a:cubicBezTo>
                    <a:pt x="1593" y="6751"/>
                    <a:pt x="4395" y="3949"/>
                    <a:pt x="7897" y="3949"/>
                  </a:cubicBezTo>
                  <a:lnTo>
                    <a:pt x="23563" y="3949"/>
                  </a:lnTo>
                  <a:lnTo>
                    <a:pt x="23563" y="6369"/>
                  </a:lnTo>
                  <a:lnTo>
                    <a:pt x="29868" y="6369"/>
                  </a:lnTo>
                  <a:lnTo>
                    <a:pt x="29868" y="3949"/>
                  </a:lnTo>
                  <a:lnTo>
                    <a:pt x="79414" y="3949"/>
                  </a:lnTo>
                  <a:lnTo>
                    <a:pt x="79414" y="5860"/>
                  </a:lnTo>
                  <a:lnTo>
                    <a:pt x="84063" y="3185"/>
                  </a:lnTo>
                  <a:lnTo>
                    <a:pt x="79414" y="447"/>
                  </a:lnTo>
                  <a:lnTo>
                    <a:pt x="79414" y="2357"/>
                  </a:lnTo>
                  <a:lnTo>
                    <a:pt x="29868" y="2357"/>
                  </a:lnTo>
                  <a:lnTo>
                    <a:pt x="2986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6" name="Google Shape;796;p28"/>
            <p:cNvSpPr/>
            <p:nvPr/>
          </p:nvSpPr>
          <p:spPr>
            <a:xfrm>
              <a:off x="5823200" y="713725"/>
              <a:ext cx="843825" cy="1111300"/>
            </a:xfrm>
            <a:custGeom>
              <a:rect b="b" l="l" r="r" t="t"/>
              <a:pathLst>
                <a:path extrusionOk="0" h="44452" w="33753">
                  <a:moveTo>
                    <a:pt x="0" y="1"/>
                  </a:moveTo>
                  <a:lnTo>
                    <a:pt x="0" y="6305"/>
                  </a:lnTo>
                  <a:lnTo>
                    <a:pt x="6305" y="6305"/>
                  </a:lnTo>
                  <a:lnTo>
                    <a:pt x="6305" y="3885"/>
                  </a:lnTo>
                  <a:lnTo>
                    <a:pt x="24264" y="3885"/>
                  </a:lnTo>
                  <a:cubicBezTo>
                    <a:pt x="27576" y="3885"/>
                    <a:pt x="30250" y="6560"/>
                    <a:pt x="30314" y="9935"/>
                  </a:cubicBezTo>
                  <a:lnTo>
                    <a:pt x="30314" y="39803"/>
                  </a:lnTo>
                  <a:lnTo>
                    <a:pt x="28403" y="39803"/>
                  </a:lnTo>
                  <a:lnTo>
                    <a:pt x="31078" y="44452"/>
                  </a:lnTo>
                  <a:lnTo>
                    <a:pt x="33753" y="39803"/>
                  </a:lnTo>
                  <a:lnTo>
                    <a:pt x="31906" y="39803"/>
                  </a:lnTo>
                  <a:lnTo>
                    <a:pt x="31906" y="9935"/>
                  </a:lnTo>
                  <a:cubicBezTo>
                    <a:pt x="31842" y="5796"/>
                    <a:pt x="28467" y="2357"/>
                    <a:pt x="24264" y="2357"/>
                  </a:cubicBezTo>
                  <a:lnTo>
                    <a:pt x="6305" y="2357"/>
                  </a:lnTo>
                  <a:lnTo>
                    <a:pt x="630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7" name="Google Shape;797;p28"/>
            <p:cNvSpPr/>
            <p:nvPr/>
          </p:nvSpPr>
          <p:spPr>
            <a:xfrm>
              <a:off x="924300" y="661175"/>
              <a:ext cx="135350" cy="314875"/>
            </a:xfrm>
            <a:custGeom>
              <a:rect b="b" l="l" r="r" t="t"/>
              <a:pathLst>
                <a:path extrusionOk="0" h="12595" w="5414">
                  <a:moveTo>
                    <a:pt x="2676" y="1"/>
                  </a:moveTo>
                  <a:lnTo>
                    <a:pt x="1" y="4714"/>
                  </a:lnTo>
                  <a:lnTo>
                    <a:pt x="1911" y="4714"/>
                  </a:lnTo>
                  <a:lnTo>
                    <a:pt x="1911" y="11783"/>
                  </a:lnTo>
                  <a:cubicBezTo>
                    <a:pt x="1911" y="12324"/>
                    <a:pt x="2309" y="12594"/>
                    <a:pt x="2707" y="12594"/>
                  </a:cubicBezTo>
                  <a:cubicBezTo>
                    <a:pt x="3105" y="12594"/>
                    <a:pt x="3503" y="12324"/>
                    <a:pt x="3503" y="11783"/>
                  </a:cubicBezTo>
                  <a:lnTo>
                    <a:pt x="3503" y="4714"/>
                  </a:lnTo>
                  <a:lnTo>
                    <a:pt x="5414" y="4714"/>
                  </a:lnTo>
                  <a:lnTo>
                    <a:pt x="267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8" name="Google Shape;798;p28"/>
            <p:cNvSpPr/>
            <p:nvPr/>
          </p:nvSpPr>
          <p:spPr>
            <a:xfrm>
              <a:off x="1782450" y="3907475"/>
              <a:ext cx="135350" cy="315250"/>
            </a:xfrm>
            <a:custGeom>
              <a:rect b="b" l="l" r="r" t="t"/>
              <a:pathLst>
                <a:path extrusionOk="0" h="12610" w="5414">
                  <a:moveTo>
                    <a:pt x="2739" y="1"/>
                  </a:moveTo>
                  <a:cubicBezTo>
                    <a:pt x="2293" y="1"/>
                    <a:pt x="1911" y="383"/>
                    <a:pt x="1911" y="828"/>
                  </a:cubicBezTo>
                  <a:lnTo>
                    <a:pt x="1911" y="7897"/>
                  </a:lnTo>
                  <a:lnTo>
                    <a:pt x="0" y="7897"/>
                  </a:lnTo>
                  <a:lnTo>
                    <a:pt x="2739" y="12610"/>
                  </a:lnTo>
                  <a:lnTo>
                    <a:pt x="5414" y="7897"/>
                  </a:lnTo>
                  <a:lnTo>
                    <a:pt x="3503" y="7897"/>
                  </a:lnTo>
                  <a:lnTo>
                    <a:pt x="3503" y="828"/>
                  </a:lnTo>
                  <a:cubicBezTo>
                    <a:pt x="3503" y="383"/>
                    <a:pt x="3121" y="1"/>
                    <a:pt x="27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9" name="Google Shape;799;p28"/>
            <p:cNvSpPr/>
            <p:nvPr/>
          </p:nvSpPr>
          <p:spPr>
            <a:xfrm>
              <a:off x="1113775" y="661175"/>
              <a:ext cx="133750" cy="314875"/>
            </a:xfrm>
            <a:custGeom>
              <a:rect b="b" l="l" r="r" t="t"/>
              <a:pathLst>
                <a:path extrusionOk="0" h="12595" w="5350">
                  <a:moveTo>
                    <a:pt x="2675" y="1"/>
                  </a:moveTo>
                  <a:lnTo>
                    <a:pt x="0" y="4714"/>
                  </a:lnTo>
                  <a:lnTo>
                    <a:pt x="1911" y="4714"/>
                  </a:lnTo>
                  <a:lnTo>
                    <a:pt x="1847" y="11783"/>
                  </a:lnTo>
                  <a:cubicBezTo>
                    <a:pt x="1847" y="12324"/>
                    <a:pt x="2245" y="12594"/>
                    <a:pt x="2643" y="12594"/>
                  </a:cubicBezTo>
                  <a:cubicBezTo>
                    <a:pt x="3041" y="12594"/>
                    <a:pt x="3439" y="12324"/>
                    <a:pt x="3439" y="11783"/>
                  </a:cubicBezTo>
                  <a:lnTo>
                    <a:pt x="3439" y="4714"/>
                  </a:lnTo>
                  <a:lnTo>
                    <a:pt x="5350" y="4714"/>
                  </a:lnTo>
                  <a:lnTo>
                    <a:pt x="267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0" name="Google Shape;800;p28"/>
            <p:cNvSpPr/>
            <p:nvPr/>
          </p:nvSpPr>
          <p:spPr>
            <a:xfrm>
              <a:off x="1782450" y="2181650"/>
              <a:ext cx="135350" cy="1668525"/>
            </a:xfrm>
            <a:custGeom>
              <a:rect b="b" l="l" r="r" t="t"/>
              <a:pathLst>
                <a:path extrusionOk="0" h="66741" w="5414">
                  <a:moveTo>
                    <a:pt x="2739" y="0"/>
                  </a:moveTo>
                  <a:lnTo>
                    <a:pt x="0" y="4649"/>
                  </a:lnTo>
                  <a:lnTo>
                    <a:pt x="1911" y="4649"/>
                  </a:lnTo>
                  <a:lnTo>
                    <a:pt x="1911" y="65977"/>
                  </a:lnTo>
                  <a:cubicBezTo>
                    <a:pt x="1911" y="66486"/>
                    <a:pt x="2309" y="66741"/>
                    <a:pt x="2707" y="66741"/>
                  </a:cubicBezTo>
                  <a:cubicBezTo>
                    <a:pt x="3105" y="66741"/>
                    <a:pt x="3503" y="66486"/>
                    <a:pt x="3503" y="65977"/>
                  </a:cubicBezTo>
                  <a:lnTo>
                    <a:pt x="3503" y="4649"/>
                  </a:lnTo>
                  <a:lnTo>
                    <a:pt x="5414" y="4649"/>
                  </a:lnTo>
                  <a:lnTo>
                    <a:pt x="273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1" name="Google Shape;801;p28"/>
            <p:cNvSpPr/>
            <p:nvPr/>
          </p:nvSpPr>
          <p:spPr>
            <a:xfrm>
              <a:off x="5576425" y="4885025"/>
              <a:ext cx="1047625" cy="159225"/>
            </a:xfrm>
            <a:custGeom>
              <a:rect b="b" l="l" r="r" t="t"/>
              <a:pathLst>
                <a:path extrusionOk="0" h="6369" w="41905">
                  <a:moveTo>
                    <a:pt x="25092" y="1"/>
                  </a:moveTo>
                  <a:lnTo>
                    <a:pt x="25092" y="2357"/>
                  </a:lnTo>
                  <a:lnTo>
                    <a:pt x="1019" y="2357"/>
                  </a:lnTo>
                  <a:cubicBezTo>
                    <a:pt x="0" y="2357"/>
                    <a:pt x="0" y="3949"/>
                    <a:pt x="1019" y="3949"/>
                  </a:cubicBezTo>
                  <a:lnTo>
                    <a:pt x="25092" y="3949"/>
                  </a:lnTo>
                  <a:lnTo>
                    <a:pt x="25092" y="6369"/>
                  </a:lnTo>
                  <a:lnTo>
                    <a:pt x="31397" y="6369"/>
                  </a:lnTo>
                  <a:lnTo>
                    <a:pt x="31397" y="3949"/>
                  </a:lnTo>
                  <a:lnTo>
                    <a:pt x="37256" y="3949"/>
                  </a:lnTo>
                  <a:lnTo>
                    <a:pt x="37256" y="5859"/>
                  </a:lnTo>
                  <a:lnTo>
                    <a:pt x="41904" y="3185"/>
                  </a:lnTo>
                  <a:lnTo>
                    <a:pt x="37256" y="446"/>
                  </a:lnTo>
                  <a:lnTo>
                    <a:pt x="37256" y="2357"/>
                  </a:lnTo>
                  <a:lnTo>
                    <a:pt x="31397" y="2357"/>
                  </a:lnTo>
                  <a:lnTo>
                    <a:pt x="3139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2" name="Google Shape;802;p28"/>
            <p:cNvSpPr/>
            <p:nvPr/>
          </p:nvSpPr>
          <p:spPr>
            <a:xfrm>
              <a:off x="5523875" y="5074475"/>
              <a:ext cx="1100175" cy="157650"/>
            </a:xfrm>
            <a:custGeom>
              <a:rect b="b" l="l" r="r" t="t"/>
              <a:pathLst>
                <a:path extrusionOk="0" h="6306" w="44007">
                  <a:moveTo>
                    <a:pt x="1" y="1"/>
                  </a:moveTo>
                  <a:lnTo>
                    <a:pt x="1" y="6306"/>
                  </a:lnTo>
                  <a:lnTo>
                    <a:pt x="6306" y="6306"/>
                  </a:lnTo>
                  <a:lnTo>
                    <a:pt x="6306" y="3949"/>
                  </a:lnTo>
                  <a:lnTo>
                    <a:pt x="39358" y="3949"/>
                  </a:lnTo>
                  <a:lnTo>
                    <a:pt x="39358" y="5860"/>
                  </a:lnTo>
                  <a:lnTo>
                    <a:pt x="44006" y="3121"/>
                  </a:lnTo>
                  <a:lnTo>
                    <a:pt x="39358" y="447"/>
                  </a:lnTo>
                  <a:lnTo>
                    <a:pt x="39358" y="2357"/>
                  </a:lnTo>
                  <a:lnTo>
                    <a:pt x="6306" y="2357"/>
                  </a:lnTo>
                  <a:lnTo>
                    <a:pt x="63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3" name="Google Shape;803;p28"/>
            <p:cNvSpPr/>
            <p:nvPr/>
          </p:nvSpPr>
          <p:spPr>
            <a:xfrm>
              <a:off x="2408625" y="5020350"/>
              <a:ext cx="1230225" cy="393850"/>
            </a:xfrm>
            <a:custGeom>
              <a:rect b="b" l="l" r="r" t="t"/>
              <a:pathLst>
                <a:path extrusionOk="0" h="15754" w="49209">
                  <a:moveTo>
                    <a:pt x="46534" y="1"/>
                  </a:moveTo>
                  <a:lnTo>
                    <a:pt x="43796" y="4650"/>
                  </a:lnTo>
                  <a:lnTo>
                    <a:pt x="45706" y="4650"/>
                  </a:lnTo>
                  <a:lnTo>
                    <a:pt x="45706" y="8725"/>
                  </a:lnTo>
                  <a:cubicBezTo>
                    <a:pt x="45706" y="10381"/>
                    <a:pt x="44369" y="11719"/>
                    <a:pt x="42713" y="11719"/>
                  </a:cubicBezTo>
                  <a:lnTo>
                    <a:pt x="32651" y="11719"/>
                  </a:lnTo>
                  <a:lnTo>
                    <a:pt x="32651" y="9235"/>
                  </a:lnTo>
                  <a:lnTo>
                    <a:pt x="26346" y="9235"/>
                  </a:lnTo>
                  <a:lnTo>
                    <a:pt x="26346" y="11719"/>
                  </a:lnTo>
                  <a:lnTo>
                    <a:pt x="6859" y="11719"/>
                  </a:lnTo>
                  <a:cubicBezTo>
                    <a:pt x="6497" y="9847"/>
                    <a:pt x="5018" y="8948"/>
                    <a:pt x="3536" y="8948"/>
                  </a:cubicBezTo>
                  <a:cubicBezTo>
                    <a:pt x="1892" y="8948"/>
                    <a:pt x="243" y="10054"/>
                    <a:pt x="109" y="12164"/>
                  </a:cubicBezTo>
                  <a:cubicBezTo>
                    <a:pt x="0" y="14441"/>
                    <a:pt x="1778" y="15754"/>
                    <a:pt x="3558" y="15754"/>
                  </a:cubicBezTo>
                  <a:cubicBezTo>
                    <a:pt x="4915" y="15754"/>
                    <a:pt x="6272" y="14991"/>
                    <a:pt x="6795" y="13311"/>
                  </a:cubicBezTo>
                  <a:lnTo>
                    <a:pt x="26346" y="13311"/>
                  </a:lnTo>
                  <a:lnTo>
                    <a:pt x="26346" y="15540"/>
                  </a:lnTo>
                  <a:lnTo>
                    <a:pt x="32651" y="15540"/>
                  </a:lnTo>
                  <a:lnTo>
                    <a:pt x="32651" y="13311"/>
                  </a:lnTo>
                  <a:lnTo>
                    <a:pt x="42650" y="13311"/>
                  </a:lnTo>
                  <a:cubicBezTo>
                    <a:pt x="45261" y="13311"/>
                    <a:pt x="47298" y="11273"/>
                    <a:pt x="47298" y="8725"/>
                  </a:cubicBezTo>
                  <a:lnTo>
                    <a:pt x="47298" y="4650"/>
                  </a:lnTo>
                  <a:lnTo>
                    <a:pt x="49209" y="4650"/>
                  </a:lnTo>
                  <a:lnTo>
                    <a:pt x="4653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4" name="Google Shape;804;p28"/>
            <p:cNvSpPr/>
            <p:nvPr/>
          </p:nvSpPr>
          <p:spPr>
            <a:xfrm>
              <a:off x="819225" y="2831225"/>
              <a:ext cx="197450" cy="168025"/>
            </a:xfrm>
            <a:custGeom>
              <a:rect b="b" l="l" r="r" t="t"/>
              <a:pathLst>
                <a:path extrusionOk="0" h="6721" w="7898">
                  <a:moveTo>
                    <a:pt x="4522" y="0"/>
                  </a:moveTo>
                  <a:cubicBezTo>
                    <a:pt x="1465" y="0"/>
                    <a:pt x="1" y="3630"/>
                    <a:pt x="2102" y="5732"/>
                  </a:cubicBezTo>
                  <a:cubicBezTo>
                    <a:pt x="2805" y="6414"/>
                    <a:pt x="3663" y="6721"/>
                    <a:pt x="4501" y="6721"/>
                  </a:cubicBezTo>
                  <a:cubicBezTo>
                    <a:pt x="6242" y="6721"/>
                    <a:pt x="7897" y="5396"/>
                    <a:pt x="7897" y="3375"/>
                  </a:cubicBezTo>
                  <a:cubicBezTo>
                    <a:pt x="7897" y="1465"/>
                    <a:pt x="6369" y="0"/>
                    <a:pt x="45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5" name="Google Shape;805;p28"/>
            <p:cNvSpPr/>
            <p:nvPr/>
          </p:nvSpPr>
          <p:spPr>
            <a:xfrm>
              <a:off x="860625" y="1842525"/>
              <a:ext cx="619350" cy="135350"/>
            </a:xfrm>
            <a:custGeom>
              <a:rect b="b" l="l" r="r" t="t"/>
              <a:pathLst>
                <a:path extrusionOk="0" h="5414" w="24774">
                  <a:moveTo>
                    <a:pt x="4713" y="0"/>
                  </a:moveTo>
                  <a:lnTo>
                    <a:pt x="0" y="2739"/>
                  </a:lnTo>
                  <a:lnTo>
                    <a:pt x="4713" y="5414"/>
                  </a:lnTo>
                  <a:lnTo>
                    <a:pt x="4713" y="3503"/>
                  </a:lnTo>
                  <a:lnTo>
                    <a:pt x="23946" y="3503"/>
                  </a:lnTo>
                  <a:cubicBezTo>
                    <a:pt x="24391" y="3503"/>
                    <a:pt x="24774" y="3185"/>
                    <a:pt x="24774" y="2739"/>
                  </a:cubicBezTo>
                  <a:cubicBezTo>
                    <a:pt x="24774" y="2293"/>
                    <a:pt x="24391" y="1911"/>
                    <a:pt x="23946" y="1911"/>
                  </a:cubicBezTo>
                  <a:lnTo>
                    <a:pt x="4713" y="1911"/>
                  </a:lnTo>
                  <a:lnTo>
                    <a:pt x="471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6" name="Google Shape;806;p28"/>
            <p:cNvSpPr/>
            <p:nvPr/>
          </p:nvSpPr>
          <p:spPr>
            <a:xfrm>
              <a:off x="6060425" y="4273650"/>
              <a:ext cx="627300" cy="495175"/>
            </a:xfrm>
            <a:custGeom>
              <a:rect b="b" l="l" r="r" t="t"/>
              <a:pathLst>
                <a:path extrusionOk="0" h="19807" w="25092">
                  <a:moveTo>
                    <a:pt x="5031" y="1"/>
                  </a:moveTo>
                  <a:cubicBezTo>
                    <a:pt x="2229" y="1"/>
                    <a:pt x="0" y="2230"/>
                    <a:pt x="0" y="5032"/>
                  </a:cubicBezTo>
                  <a:lnTo>
                    <a:pt x="0" y="14776"/>
                  </a:lnTo>
                  <a:cubicBezTo>
                    <a:pt x="0" y="17578"/>
                    <a:pt x="2229" y="19807"/>
                    <a:pt x="5031" y="19807"/>
                  </a:cubicBezTo>
                  <a:lnTo>
                    <a:pt x="20124" y="19807"/>
                  </a:lnTo>
                  <a:cubicBezTo>
                    <a:pt x="22863" y="19807"/>
                    <a:pt x="25092" y="17578"/>
                    <a:pt x="25092" y="14776"/>
                  </a:cubicBezTo>
                  <a:lnTo>
                    <a:pt x="25092" y="5032"/>
                  </a:lnTo>
                  <a:cubicBezTo>
                    <a:pt x="25092" y="2230"/>
                    <a:pt x="22863" y="1"/>
                    <a:pt x="2012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7" name="Google Shape;807;p28"/>
            <p:cNvSpPr/>
            <p:nvPr/>
          </p:nvSpPr>
          <p:spPr>
            <a:xfrm>
              <a:off x="6033350" y="2694300"/>
              <a:ext cx="97150" cy="98725"/>
            </a:xfrm>
            <a:custGeom>
              <a:rect b="b" l="l" r="r" t="t"/>
              <a:pathLst>
                <a:path extrusionOk="0" h="3949" w="3886">
                  <a:moveTo>
                    <a:pt x="1" y="0"/>
                  </a:moveTo>
                  <a:lnTo>
                    <a:pt x="1" y="3949"/>
                  </a:lnTo>
                  <a:lnTo>
                    <a:pt x="3885" y="3949"/>
                  </a:lnTo>
                  <a:lnTo>
                    <a:pt x="388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8" name="Google Shape;808;p28"/>
            <p:cNvSpPr/>
            <p:nvPr/>
          </p:nvSpPr>
          <p:spPr>
            <a:xfrm>
              <a:off x="6162325" y="2694300"/>
              <a:ext cx="98725" cy="98725"/>
            </a:xfrm>
            <a:custGeom>
              <a:rect b="b" l="l" r="r" t="t"/>
              <a:pathLst>
                <a:path extrusionOk="0" h="3949" w="3949">
                  <a:moveTo>
                    <a:pt x="0" y="0"/>
                  </a:moveTo>
                  <a:lnTo>
                    <a:pt x="0" y="3949"/>
                  </a:lnTo>
                  <a:lnTo>
                    <a:pt x="3948" y="3949"/>
                  </a:lnTo>
                  <a:lnTo>
                    <a:pt x="39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9" name="Google Shape;809;p28"/>
            <p:cNvSpPr/>
            <p:nvPr/>
          </p:nvSpPr>
          <p:spPr>
            <a:xfrm>
              <a:off x="6033350" y="2820075"/>
              <a:ext cx="97150" cy="98725"/>
            </a:xfrm>
            <a:custGeom>
              <a:rect b="b" l="l" r="r" t="t"/>
              <a:pathLst>
                <a:path extrusionOk="0" h="3949" w="3886">
                  <a:moveTo>
                    <a:pt x="1" y="0"/>
                  </a:moveTo>
                  <a:lnTo>
                    <a:pt x="1" y="3949"/>
                  </a:lnTo>
                  <a:lnTo>
                    <a:pt x="3885" y="3949"/>
                  </a:lnTo>
                  <a:lnTo>
                    <a:pt x="388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0" name="Google Shape;810;p28"/>
            <p:cNvSpPr/>
            <p:nvPr/>
          </p:nvSpPr>
          <p:spPr>
            <a:xfrm>
              <a:off x="6162325" y="2820075"/>
              <a:ext cx="98725" cy="98725"/>
            </a:xfrm>
            <a:custGeom>
              <a:rect b="b" l="l" r="r" t="t"/>
              <a:pathLst>
                <a:path extrusionOk="0" h="3949" w="3949">
                  <a:moveTo>
                    <a:pt x="0" y="0"/>
                  </a:moveTo>
                  <a:lnTo>
                    <a:pt x="0" y="3949"/>
                  </a:lnTo>
                  <a:lnTo>
                    <a:pt x="3948" y="3949"/>
                  </a:lnTo>
                  <a:lnTo>
                    <a:pt x="39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1" name="Google Shape;811;p28"/>
            <p:cNvSpPr/>
            <p:nvPr/>
          </p:nvSpPr>
          <p:spPr>
            <a:xfrm>
              <a:off x="6076350" y="3681400"/>
              <a:ext cx="176750" cy="455375"/>
            </a:xfrm>
            <a:custGeom>
              <a:rect b="b" l="l" r="r" t="t"/>
              <a:pathLst>
                <a:path extrusionOk="0" h="18215" w="7070">
                  <a:moveTo>
                    <a:pt x="0" y="0"/>
                  </a:moveTo>
                  <a:cubicBezTo>
                    <a:pt x="0" y="2866"/>
                    <a:pt x="1911" y="4777"/>
                    <a:pt x="3503" y="6305"/>
                  </a:cubicBezTo>
                  <a:cubicBezTo>
                    <a:pt x="4522" y="7324"/>
                    <a:pt x="5413" y="8279"/>
                    <a:pt x="5541" y="9107"/>
                  </a:cubicBezTo>
                  <a:cubicBezTo>
                    <a:pt x="5413" y="9935"/>
                    <a:pt x="4522" y="10890"/>
                    <a:pt x="3503" y="11846"/>
                  </a:cubicBezTo>
                  <a:cubicBezTo>
                    <a:pt x="1911" y="13438"/>
                    <a:pt x="0" y="15348"/>
                    <a:pt x="0" y="18214"/>
                  </a:cubicBezTo>
                  <a:lnTo>
                    <a:pt x="1592" y="18214"/>
                  </a:lnTo>
                  <a:cubicBezTo>
                    <a:pt x="1592" y="16049"/>
                    <a:pt x="3121" y="14520"/>
                    <a:pt x="4585" y="13056"/>
                  </a:cubicBezTo>
                  <a:cubicBezTo>
                    <a:pt x="5859" y="11846"/>
                    <a:pt x="7005" y="10636"/>
                    <a:pt x="7069" y="9235"/>
                  </a:cubicBezTo>
                  <a:lnTo>
                    <a:pt x="7069" y="9107"/>
                  </a:lnTo>
                  <a:lnTo>
                    <a:pt x="7069" y="9044"/>
                  </a:lnTo>
                  <a:cubicBezTo>
                    <a:pt x="7005" y="7579"/>
                    <a:pt x="5859" y="6433"/>
                    <a:pt x="4585" y="5223"/>
                  </a:cubicBezTo>
                  <a:cubicBezTo>
                    <a:pt x="3121" y="3694"/>
                    <a:pt x="1592" y="2166"/>
                    <a:pt x="15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2" name="Google Shape;812;p28"/>
            <p:cNvSpPr/>
            <p:nvPr/>
          </p:nvSpPr>
          <p:spPr>
            <a:xfrm>
              <a:off x="6270575" y="3679800"/>
              <a:ext cx="178350" cy="456975"/>
            </a:xfrm>
            <a:custGeom>
              <a:rect b="b" l="l" r="r" t="t"/>
              <a:pathLst>
                <a:path extrusionOk="0" h="18279" w="7134">
                  <a:moveTo>
                    <a:pt x="5541" y="1"/>
                  </a:moveTo>
                  <a:cubicBezTo>
                    <a:pt x="5541" y="2230"/>
                    <a:pt x="4013" y="3758"/>
                    <a:pt x="2484" y="5223"/>
                  </a:cubicBezTo>
                  <a:cubicBezTo>
                    <a:pt x="1274" y="6433"/>
                    <a:pt x="128" y="7643"/>
                    <a:pt x="1" y="9044"/>
                  </a:cubicBezTo>
                  <a:lnTo>
                    <a:pt x="1" y="9171"/>
                  </a:lnTo>
                  <a:lnTo>
                    <a:pt x="1" y="9235"/>
                  </a:lnTo>
                  <a:cubicBezTo>
                    <a:pt x="128" y="10700"/>
                    <a:pt x="1274" y="11846"/>
                    <a:pt x="2484" y="13056"/>
                  </a:cubicBezTo>
                  <a:cubicBezTo>
                    <a:pt x="4013" y="14521"/>
                    <a:pt x="5541" y="16113"/>
                    <a:pt x="5541" y="18278"/>
                  </a:cubicBezTo>
                  <a:lnTo>
                    <a:pt x="7133" y="18278"/>
                  </a:lnTo>
                  <a:cubicBezTo>
                    <a:pt x="7133" y="15412"/>
                    <a:pt x="5159" y="13502"/>
                    <a:pt x="3631" y="11910"/>
                  </a:cubicBezTo>
                  <a:cubicBezTo>
                    <a:pt x="2612" y="10891"/>
                    <a:pt x="1656" y="9935"/>
                    <a:pt x="1593" y="9108"/>
                  </a:cubicBezTo>
                  <a:cubicBezTo>
                    <a:pt x="1656" y="8280"/>
                    <a:pt x="2612" y="7388"/>
                    <a:pt x="3631" y="6369"/>
                  </a:cubicBezTo>
                  <a:cubicBezTo>
                    <a:pt x="5223" y="4777"/>
                    <a:pt x="7133" y="2867"/>
                    <a:pt x="713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3" name="Google Shape;813;p28"/>
            <p:cNvSpPr/>
            <p:nvPr/>
          </p:nvSpPr>
          <p:spPr>
            <a:xfrm>
              <a:off x="6170275" y="3772150"/>
              <a:ext cx="184700" cy="116250"/>
            </a:xfrm>
            <a:custGeom>
              <a:rect b="b" l="l" r="r" t="t"/>
              <a:pathLst>
                <a:path extrusionOk="0" h="4650" w="7388">
                  <a:moveTo>
                    <a:pt x="1" y="0"/>
                  </a:moveTo>
                  <a:cubicBezTo>
                    <a:pt x="574" y="637"/>
                    <a:pt x="1274" y="1338"/>
                    <a:pt x="1975" y="1975"/>
                  </a:cubicBezTo>
                  <a:cubicBezTo>
                    <a:pt x="2548" y="2548"/>
                    <a:pt x="3057" y="3248"/>
                    <a:pt x="3439" y="4013"/>
                  </a:cubicBezTo>
                  <a:cubicBezTo>
                    <a:pt x="3567" y="4204"/>
                    <a:pt x="3630" y="4458"/>
                    <a:pt x="3694" y="4649"/>
                  </a:cubicBezTo>
                  <a:cubicBezTo>
                    <a:pt x="3694" y="4586"/>
                    <a:pt x="3758" y="4458"/>
                    <a:pt x="3758" y="4395"/>
                  </a:cubicBezTo>
                  <a:cubicBezTo>
                    <a:pt x="3885" y="4013"/>
                    <a:pt x="4076" y="3694"/>
                    <a:pt x="4267" y="3376"/>
                  </a:cubicBezTo>
                  <a:cubicBezTo>
                    <a:pt x="4713" y="2803"/>
                    <a:pt x="5159" y="2229"/>
                    <a:pt x="5668" y="1720"/>
                  </a:cubicBezTo>
                  <a:cubicBezTo>
                    <a:pt x="6242" y="1147"/>
                    <a:pt x="6878" y="574"/>
                    <a:pt x="73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4" name="Google Shape;814;p28"/>
            <p:cNvSpPr/>
            <p:nvPr/>
          </p:nvSpPr>
          <p:spPr>
            <a:xfrm>
              <a:off x="6132075" y="3928175"/>
              <a:ext cx="261125" cy="208600"/>
            </a:xfrm>
            <a:custGeom>
              <a:rect b="b" l="l" r="r" t="t"/>
              <a:pathLst>
                <a:path extrusionOk="0" h="8344" w="10445">
                  <a:moveTo>
                    <a:pt x="5222" y="0"/>
                  </a:moveTo>
                  <a:cubicBezTo>
                    <a:pt x="5222" y="4522"/>
                    <a:pt x="828" y="6496"/>
                    <a:pt x="191" y="6751"/>
                  </a:cubicBezTo>
                  <a:cubicBezTo>
                    <a:pt x="64" y="7260"/>
                    <a:pt x="0" y="7770"/>
                    <a:pt x="0" y="8343"/>
                  </a:cubicBezTo>
                  <a:lnTo>
                    <a:pt x="10444" y="8343"/>
                  </a:lnTo>
                  <a:cubicBezTo>
                    <a:pt x="10444" y="7770"/>
                    <a:pt x="10444" y="7260"/>
                    <a:pt x="10317" y="6751"/>
                  </a:cubicBezTo>
                  <a:cubicBezTo>
                    <a:pt x="10317" y="6751"/>
                    <a:pt x="5222" y="4840"/>
                    <a:pt x="52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5" name="Google Shape;815;p28"/>
            <p:cNvSpPr/>
            <p:nvPr/>
          </p:nvSpPr>
          <p:spPr>
            <a:xfrm>
              <a:off x="6262625" y="3928175"/>
              <a:ext cx="25" cy="25"/>
            </a:xfrm>
            <a:custGeom>
              <a:rect b="b" l="l" r="r" t="t"/>
              <a:pathLst>
                <a:path extrusionOk="0" h="1" w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6" name="Google Shape;816;p28"/>
            <p:cNvSpPr/>
            <p:nvPr/>
          </p:nvSpPr>
          <p:spPr>
            <a:xfrm>
              <a:off x="6036550" y="3628850"/>
              <a:ext cx="447400" cy="39825"/>
            </a:xfrm>
            <a:custGeom>
              <a:rect b="b" l="l" r="r" t="t"/>
              <a:pathLst>
                <a:path extrusionOk="0" h="1593" w="17896">
                  <a:moveTo>
                    <a:pt x="0" y="1"/>
                  </a:moveTo>
                  <a:lnTo>
                    <a:pt x="0" y="1593"/>
                  </a:lnTo>
                  <a:lnTo>
                    <a:pt x="17895" y="1593"/>
                  </a:lnTo>
                  <a:lnTo>
                    <a:pt x="1789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7" name="Google Shape;817;p28"/>
            <p:cNvSpPr/>
            <p:nvPr/>
          </p:nvSpPr>
          <p:spPr>
            <a:xfrm>
              <a:off x="6036550" y="4149475"/>
              <a:ext cx="447400" cy="39825"/>
            </a:xfrm>
            <a:custGeom>
              <a:rect b="b" l="l" r="r" t="t"/>
              <a:pathLst>
                <a:path extrusionOk="0" h="1593" w="17896">
                  <a:moveTo>
                    <a:pt x="0" y="1"/>
                  </a:moveTo>
                  <a:lnTo>
                    <a:pt x="0" y="1593"/>
                  </a:lnTo>
                  <a:lnTo>
                    <a:pt x="17895" y="1593"/>
                  </a:lnTo>
                  <a:lnTo>
                    <a:pt x="1789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8" name="Google Shape;818;p28"/>
            <p:cNvSpPr/>
            <p:nvPr/>
          </p:nvSpPr>
          <p:spPr>
            <a:xfrm>
              <a:off x="6163900" y="2121150"/>
              <a:ext cx="122575" cy="176750"/>
            </a:xfrm>
            <a:custGeom>
              <a:rect b="b" l="l" r="r" t="t"/>
              <a:pathLst>
                <a:path extrusionOk="0" h="7070" w="4903">
                  <a:moveTo>
                    <a:pt x="2357" y="1274"/>
                  </a:moveTo>
                  <a:cubicBezTo>
                    <a:pt x="2930" y="1274"/>
                    <a:pt x="3312" y="1720"/>
                    <a:pt x="3312" y="2293"/>
                  </a:cubicBezTo>
                  <a:cubicBezTo>
                    <a:pt x="3312" y="2802"/>
                    <a:pt x="2930" y="3312"/>
                    <a:pt x="2357" y="3312"/>
                  </a:cubicBezTo>
                  <a:lnTo>
                    <a:pt x="1593" y="3312"/>
                  </a:lnTo>
                  <a:lnTo>
                    <a:pt x="1593" y="1274"/>
                  </a:lnTo>
                  <a:close/>
                  <a:moveTo>
                    <a:pt x="1" y="0"/>
                  </a:moveTo>
                  <a:lnTo>
                    <a:pt x="1" y="7069"/>
                  </a:lnTo>
                  <a:lnTo>
                    <a:pt x="1593" y="7069"/>
                  </a:lnTo>
                  <a:lnTo>
                    <a:pt x="1593" y="4522"/>
                  </a:lnTo>
                  <a:lnTo>
                    <a:pt x="2675" y="4522"/>
                  </a:lnTo>
                  <a:cubicBezTo>
                    <a:pt x="2710" y="4524"/>
                    <a:pt x="2743" y="4524"/>
                    <a:pt x="2777" y="4524"/>
                  </a:cubicBezTo>
                  <a:cubicBezTo>
                    <a:pt x="3942" y="4524"/>
                    <a:pt x="4903" y="3469"/>
                    <a:pt x="4841" y="2293"/>
                  </a:cubicBezTo>
                  <a:cubicBezTo>
                    <a:pt x="4841" y="1019"/>
                    <a:pt x="3885" y="0"/>
                    <a:pt x="26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9" name="Google Shape;819;p28"/>
            <p:cNvSpPr/>
            <p:nvPr/>
          </p:nvSpPr>
          <p:spPr>
            <a:xfrm>
              <a:off x="6302425" y="2121150"/>
              <a:ext cx="138525" cy="176750"/>
            </a:xfrm>
            <a:custGeom>
              <a:rect b="b" l="l" r="r" t="t"/>
              <a:pathLst>
                <a:path extrusionOk="0" h="7070" w="5541">
                  <a:moveTo>
                    <a:pt x="0" y="0"/>
                  </a:moveTo>
                  <a:lnTo>
                    <a:pt x="0" y="7069"/>
                  </a:lnTo>
                  <a:lnTo>
                    <a:pt x="1592" y="7069"/>
                  </a:lnTo>
                  <a:lnTo>
                    <a:pt x="1592" y="4267"/>
                  </a:lnTo>
                  <a:lnTo>
                    <a:pt x="3885" y="4267"/>
                  </a:lnTo>
                  <a:lnTo>
                    <a:pt x="3885" y="7069"/>
                  </a:lnTo>
                  <a:lnTo>
                    <a:pt x="5541" y="7069"/>
                  </a:lnTo>
                  <a:lnTo>
                    <a:pt x="5541" y="0"/>
                  </a:lnTo>
                  <a:lnTo>
                    <a:pt x="3885" y="0"/>
                  </a:lnTo>
                  <a:lnTo>
                    <a:pt x="3885" y="2802"/>
                  </a:lnTo>
                  <a:lnTo>
                    <a:pt x="1592" y="2802"/>
                  </a:lnTo>
                  <a:lnTo>
                    <a:pt x="159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0" name="Google Shape;820;p28"/>
            <p:cNvSpPr/>
            <p:nvPr/>
          </p:nvSpPr>
          <p:spPr>
            <a:xfrm>
              <a:off x="6472775" y="2121150"/>
              <a:ext cx="121025" cy="176750"/>
            </a:xfrm>
            <a:custGeom>
              <a:rect b="b" l="l" r="r" t="t"/>
              <a:pathLst>
                <a:path extrusionOk="0" h="7070" w="4841">
                  <a:moveTo>
                    <a:pt x="2357" y="1274"/>
                  </a:moveTo>
                  <a:cubicBezTo>
                    <a:pt x="2930" y="1274"/>
                    <a:pt x="3312" y="1720"/>
                    <a:pt x="3312" y="2293"/>
                  </a:cubicBezTo>
                  <a:cubicBezTo>
                    <a:pt x="3312" y="2802"/>
                    <a:pt x="2930" y="3312"/>
                    <a:pt x="2357" y="3312"/>
                  </a:cubicBezTo>
                  <a:lnTo>
                    <a:pt x="1529" y="3312"/>
                  </a:lnTo>
                  <a:lnTo>
                    <a:pt x="1529" y="1274"/>
                  </a:lnTo>
                  <a:close/>
                  <a:moveTo>
                    <a:pt x="0" y="0"/>
                  </a:moveTo>
                  <a:lnTo>
                    <a:pt x="0" y="7069"/>
                  </a:lnTo>
                  <a:lnTo>
                    <a:pt x="1529" y="7069"/>
                  </a:lnTo>
                  <a:lnTo>
                    <a:pt x="1529" y="4522"/>
                  </a:lnTo>
                  <a:lnTo>
                    <a:pt x="2612" y="4522"/>
                  </a:lnTo>
                  <a:cubicBezTo>
                    <a:pt x="2647" y="4524"/>
                    <a:pt x="2683" y="4524"/>
                    <a:pt x="2718" y="4524"/>
                  </a:cubicBezTo>
                  <a:cubicBezTo>
                    <a:pt x="3938" y="4524"/>
                    <a:pt x="4839" y="3469"/>
                    <a:pt x="4777" y="2293"/>
                  </a:cubicBezTo>
                  <a:cubicBezTo>
                    <a:pt x="4840" y="1083"/>
                    <a:pt x="3822" y="64"/>
                    <a:pt x="26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1" name="Google Shape;821;p28"/>
            <p:cNvSpPr/>
            <p:nvPr/>
          </p:nvSpPr>
          <p:spPr>
            <a:xfrm>
              <a:off x="1688525" y="661175"/>
              <a:ext cx="92350" cy="178350"/>
            </a:xfrm>
            <a:custGeom>
              <a:rect b="b" l="l" r="r" t="t"/>
              <a:pathLst>
                <a:path extrusionOk="0" h="7134" w="3694">
                  <a:moveTo>
                    <a:pt x="2102" y="1"/>
                  </a:moveTo>
                  <a:lnTo>
                    <a:pt x="2102" y="4268"/>
                  </a:lnTo>
                  <a:cubicBezTo>
                    <a:pt x="2102" y="5032"/>
                    <a:pt x="2102" y="5669"/>
                    <a:pt x="955" y="5669"/>
                  </a:cubicBezTo>
                  <a:cubicBezTo>
                    <a:pt x="573" y="5669"/>
                    <a:pt x="191" y="5478"/>
                    <a:pt x="0" y="5159"/>
                  </a:cubicBezTo>
                  <a:lnTo>
                    <a:pt x="0" y="7006"/>
                  </a:lnTo>
                  <a:cubicBezTo>
                    <a:pt x="319" y="7134"/>
                    <a:pt x="637" y="7134"/>
                    <a:pt x="955" y="7134"/>
                  </a:cubicBezTo>
                  <a:cubicBezTo>
                    <a:pt x="2675" y="7134"/>
                    <a:pt x="3694" y="6433"/>
                    <a:pt x="3694" y="4395"/>
                  </a:cubicBezTo>
                  <a:lnTo>
                    <a:pt x="369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2" name="Google Shape;822;p28"/>
            <p:cNvSpPr/>
            <p:nvPr/>
          </p:nvSpPr>
          <p:spPr>
            <a:xfrm flipH="1">
              <a:off x="1461393" y="1206602"/>
              <a:ext cx="147728" cy="176750"/>
            </a:xfrm>
            <a:custGeom>
              <a:rect b="b" l="l" r="r" t="t"/>
              <a:pathLst>
                <a:path extrusionOk="0" h="7070" w="5478">
                  <a:moveTo>
                    <a:pt x="0" y="1"/>
                  </a:moveTo>
                  <a:lnTo>
                    <a:pt x="0" y="7069"/>
                  </a:lnTo>
                  <a:lnTo>
                    <a:pt x="1529" y="7069"/>
                  </a:lnTo>
                  <a:lnTo>
                    <a:pt x="1529" y="4267"/>
                  </a:lnTo>
                  <a:lnTo>
                    <a:pt x="3821" y="4267"/>
                  </a:lnTo>
                  <a:lnTo>
                    <a:pt x="3821" y="7069"/>
                  </a:lnTo>
                  <a:lnTo>
                    <a:pt x="5477" y="7069"/>
                  </a:lnTo>
                  <a:lnTo>
                    <a:pt x="5477" y="1"/>
                  </a:lnTo>
                  <a:lnTo>
                    <a:pt x="3821" y="1"/>
                  </a:lnTo>
                  <a:lnTo>
                    <a:pt x="3821" y="2866"/>
                  </a:lnTo>
                  <a:lnTo>
                    <a:pt x="1529" y="2866"/>
                  </a:lnTo>
                  <a:lnTo>
                    <a:pt x="152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3" name="Google Shape;823;p28"/>
            <p:cNvSpPr/>
            <p:nvPr/>
          </p:nvSpPr>
          <p:spPr>
            <a:xfrm flipH="1">
              <a:off x="1291396" y="1206602"/>
              <a:ext cx="151153" cy="176750"/>
            </a:xfrm>
            <a:custGeom>
              <a:rect b="b" l="l" r="r" t="t"/>
              <a:pathLst>
                <a:path extrusionOk="0" h="7070" w="5605">
                  <a:moveTo>
                    <a:pt x="1" y="1"/>
                  </a:moveTo>
                  <a:lnTo>
                    <a:pt x="1" y="1465"/>
                  </a:lnTo>
                  <a:lnTo>
                    <a:pt x="2038" y="1465"/>
                  </a:lnTo>
                  <a:lnTo>
                    <a:pt x="2038" y="7069"/>
                  </a:lnTo>
                  <a:lnTo>
                    <a:pt x="3567" y="7069"/>
                  </a:lnTo>
                  <a:lnTo>
                    <a:pt x="3567" y="1465"/>
                  </a:lnTo>
                  <a:lnTo>
                    <a:pt x="5605" y="1465"/>
                  </a:lnTo>
                  <a:lnTo>
                    <a:pt x="560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4" name="Google Shape;824;p28"/>
            <p:cNvSpPr/>
            <p:nvPr/>
          </p:nvSpPr>
          <p:spPr>
            <a:xfrm flipH="1">
              <a:off x="1037205" y="1206602"/>
              <a:ext cx="252497" cy="176750"/>
            </a:xfrm>
            <a:custGeom>
              <a:rect b="b" l="l" r="r" t="t"/>
              <a:pathLst>
                <a:path extrusionOk="0" h="7070" w="9363">
                  <a:moveTo>
                    <a:pt x="1402" y="1"/>
                  </a:moveTo>
                  <a:lnTo>
                    <a:pt x="0" y="7069"/>
                  </a:lnTo>
                  <a:lnTo>
                    <a:pt x="1720" y="7069"/>
                  </a:lnTo>
                  <a:lnTo>
                    <a:pt x="2548" y="2229"/>
                  </a:lnTo>
                  <a:lnTo>
                    <a:pt x="3949" y="7069"/>
                  </a:lnTo>
                  <a:lnTo>
                    <a:pt x="5477" y="7069"/>
                  </a:lnTo>
                  <a:lnTo>
                    <a:pt x="6815" y="2229"/>
                  </a:lnTo>
                  <a:lnTo>
                    <a:pt x="7643" y="7069"/>
                  </a:lnTo>
                  <a:lnTo>
                    <a:pt x="9362" y="7069"/>
                  </a:lnTo>
                  <a:lnTo>
                    <a:pt x="8025" y="1"/>
                  </a:lnTo>
                  <a:lnTo>
                    <a:pt x="6178" y="1"/>
                  </a:lnTo>
                  <a:lnTo>
                    <a:pt x="4713" y="4968"/>
                  </a:lnTo>
                  <a:lnTo>
                    <a:pt x="324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5" name="Google Shape;825;p28"/>
            <p:cNvSpPr/>
            <p:nvPr/>
          </p:nvSpPr>
          <p:spPr>
            <a:xfrm flipH="1">
              <a:off x="908417" y="1206602"/>
              <a:ext cx="109946" cy="176750"/>
            </a:xfrm>
            <a:custGeom>
              <a:rect b="b" l="l" r="r" t="t"/>
              <a:pathLst>
                <a:path extrusionOk="0" h="7070" w="4077">
                  <a:moveTo>
                    <a:pt x="1" y="1"/>
                  </a:moveTo>
                  <a:lnTo>
                    <a:pt x="1" y="7069"/>
                  </a:lnTo>
                  <a:lnTo>
                    <a:pt x="4076" y="7069"/>
                  </a:lnTo>
                  <a:lnTo>
                    <a:pt x="4076" y="5668"/>
                  </a:lnTo>
                  <a:lnTo>
                    <a:pt x="1529" y="5668"/>
                  </a:lnTo>
                  <a:lnTo>
                    <a:pt x="152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6" name="Google Shape;826;p28"/>
            <p:cNvSpPr/>
            <p:nvPr/>
          </p:nvSpPr>
          <p:spPr>
            <a:xfrm>
              <a:off x="2245750" y="4830900"/>
              <a:ext cx="162425" cy="211775"/>
            </a:xfrm>
            <a:custGeom>
              <a:rect b="b" l="l" r="r" t="t"/>
              <a:pathLst>
                <a:path extrusionOk="0" h="8471" w="6497">
                  <a:moveTo>
                    <a:pt x="6496" y="0"/>
                  </a:moveTo>
                  <a:lnTo>
                    <a:pt x="0" y="3057"/>
                  </a:lnTo>
                  <a:lnTo>
                    <a:pt x="0" y="5413"/>
                  </a:lnTo>
                  <a:lnTo>
                    <a:pt x="6496" y="8470"/>
                  </a:lnTo>
                  <a:lnTo>
                    <a:pt x="6496" y="6560"/>
                  </a:lnTo>
                  <a:lnTo>
                    <a:pt x="1402" y="4267"/>
                  </a:lnTo>
                  <a:lnTo>
                    <a:pt x="6496" y="1911"/>
                  </a:lnTo>
                  <a:lnTo>
                    <a:pt x="649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7" name="Google Shape;827;p28"/>
            <p:cNvSpPr/>
            <p:nvPr/>
          </p:nvSpPr>
          <p:spPr>
            <a:xfrm>
              <a:off x="2433625" y="4727400"/>
              <a:ext cx="207000" cy="380550"/>
            </a:xfrm>
            <a:custGeom>
              <a:rect b="b" l="l" r="r" t="t"/>
              <a:pathLst>
                <a:path extrusionOk="0" h="15222" w="8280">
                  <a:moveTo>
                    <a:pt x="6114" y="1"/>
                  </a:moveTo>
                  <a:lnTo>
                    <a:pt x="0" y="15221"/>
                  </a:lnTo>
                  <a:lnTo>
                    <a:pt x="2165" y="15221"/>
                  </a:lnTo>
                  <a:lnTo>
                    <a:pt x="827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8" name="Google Shape;828;p28"/>
            <p:cNvSpPr/>
            <p:nvPr/>
          </p:nvSpPr>
          <p:spPr>
            <a:xfrm>
              <a:off x="2661300" y="4830900"/>
              <a:ext cx="164000" cy="211775"/>
            </a:xfrm>
            <a:custGeom>
              <a:rect b="b" l="l" r="r" t="t"/>
              <a:pathLst>
                <a:path extrusionOk="0" h="8471" w="6560">
                  <a:moveTo>
                    <a:pt x="0" y="0"/>
                  </a:moveTo>
                  <a:lnTo>
                    <a:pt x="0" y="1911"/>
                  </a:lnTo>
                  <a:lnTo>
                    <a:pt x="5095" y="4267"/>
                  </a:lnTo>
                  <a:lnTo>
                    <a:pt x="0" y="6560"/>
                  </a:lnTo>
                  <a:lnTo>
                    <a:pt x="0" y="8470"/>
                  </a:lnTo>
                  <a:lnTo>
                    <a:pt x="6559" y="5413"/>
                  </a:lnTo>
                  <a:lnTo>
                    <a:pt x="6559" y="30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2" name="Shape 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3" name="Google Shape;833;p29"/>
          <p:cNvSpPr txBox="1"/>
          <p:nvPr>
            <p:ph idx="6" type="ctrTitle"/>
          </p:nvPr>
        </p:nvSpPr>
        <p:spPr>
          <a:xfrm>
            <a:off x="311700" y="226850"/>
            <a:ext cx="8520600" cy="606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accent1"/>
                </a:solidFill>
              </a:rPr>
              <a:t>INSTALL OMV</a:t>
            </a:r>
            <a:endParaRPr>
              <a:solidFill>
                <a:schemeClr val="accent1"/>
              </a:solidFill>
            </a:endParaRPr>
          </a:p>
        </p:txBody>
      </p:sp>
      <p:pic>
        <p:nvPicPr>
          <p:cNvPr id="834" name="Google Shape;834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7063" y="869275"/>
            <a:ext cx="7249875" cy="15932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835" name="Google Shape;835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46375" y="2648875"/>
            <a:ext cx="4851250" cy="2274225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9" name="Shape 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Google Shape;840;p30"/>
          <p:cNvSpPr txBox="1"/>
          <p:nvPr>
            <p:ph type="ctrTitle"/>
          </p:nvPr>
        </p:nvSpPr>
        <p:spPr>
          <a:xfrm>
            <a:off x="5421950" y="4010025"/>
            <a:ext cx="3129600" cy="606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PARTITION THE DISKS</a:t>
            </a:r>
            <a:endParaRPr/>
          </a:p>
        </p:txBody>
      </p:sp>
      <p:pic>
        <p:nvPicPr>
          <p:cNvPr id="841" name="Google Shape;841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91575" y="105437"/>
            <a:ext cx="3278425" cy="4932626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5" name="Shape 8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6" name="Google Shape;846;p31"/>
          <p:cNvSpPr txBox="1"/>
          <p:nvPr>
            <p:ph idx="6" type="ctrTitle"/>
          </p:nvPr>
        </p:nvSpPr>
        <p:spPr>
          <a:xfrm>
            <a:off x="311700" y="226850"/>
            <a:ext cx="8520600" cy="606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accent1"/>
                </a:solidFill>
              </a:rPr>
              <a:t>SET RAID 1</a:t>
            </a:r>
            <a:endParaRPr>
              <a:solidFill>
                <a:schemeClr val="accent1"/>
              </a:solidFill>
            </a:endParaRPr>
          </a:p>
        </p:txBody>
      </p:sp>
      <p:pic>
        <p:nvPicPr>
          <p:cNvPr id="847" name="Google Shape;847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56850" y="903150"/>
            <a:ext cx="7030299" cy="1323125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848" name="Google Shape;848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56850" y="2344137"/>
            <a:ext cx="7030300" cy="1224886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849" name="Google Shape;849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26363" y="3686875"/>
            <a:ext cx="4091275" cy="125425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3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4" name="Google Shape;854;p32"/>
          <p:cNvSpPr/>
          <p:nvPr/>
        </p:nvSpPr>
        <p:spPr>
          <a:xfrm rot="-3173578">
            <a:off x="2948502" y="636938"/>
            <a:ext cx="755592" cy="874209"/>
          </a:xfrm>
          <a:custGeom>
            <a:rect b="b" l="l" r="r" t="t"/>
            <a:pathLst>
              <a:path extrusionOk="0" fill="none" h="27306" w="23601">
                <a:moveTo>
                  <a:pt x="7583" y="1747"/>
                </a:moveTo>
                <a:cubicBezTo>
                  <a:pt x="16316" y="0"/>
                  <a:pt x="23600" y="8392"/>
                  <a:pt x="20704" y="16784"/>
                </a:cubicBezTo>
                <a:cubicBezTo>
                  <a:pt x="17807" y="25218"/>
                  <a:pt x="6859" y="27306"/>
                  <a:pt x="1108" y="20533"/>
                </a:cubicBezTo>
                <a:cubicBezTo>
                  <a:pt x="682" y="20064"/>
                  <a:pt x="299" y="19553"/>
                  <a:pt x="1" y="18999"/>
                </a:cubicBezTo>
              </a:path>
            </a:pathLst>
          </a:custGeom>
          <a:solidFill>
            <a:schemeClr val="accent1"/>
          </a:solidFill>
          <a:ln cap="rnd" cmpd="sng" w="13850">
            <a:solidFill>
              <a:schemeClr val="accent1"/>
            </a:solidFill>
            <a:prstDash val="solid"/>
            <a:miter lim="42598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48FFD5"/>
              </a:solidFill>
            </a:endParaRPr>
          </a:p>
        </p:txBody>
      </p:sp>
      <p:sp>
        <p:nvSpPr>
          <p:cNvPr id="855" name="Google Shape;855;p32"/>
          <p:cNvSpPr/>
          <p:nvPr/>
        </p:nvSpPr>
        <p:spPr>
          <a:xfrm>
            <a:off x="5784719" y="3707004"/>
            <a:ext cx="1373867" cy="1113719"/>
          </a:xfrm>
          <a:custGeom>
            <a:rect b="b" l="l" r="r" t="t"/>
            <a:pathLst>
              <a:path extrusionOk="0" fill="none" h="20789" w="25645">
                <a:moveTo>
                  <a:pt x="23472" y="5709"/>
                </a:moveTo>
                <a:cubicBezTo>
                  <a:pt x="25645" y="13547"/>
                  <a:pt x="18488" y="20789"/>
                  <a:pt x="10608" y="18744"/>
                </a:cubicBezTo>
                <a:cubicBezTo>
                  <a:pt x="2684" y="16657"/>
                  <a:pt x="1" y="6859"/>
                  <a:pt x="5752" y="1066"/>
                </a:cubicBezTo>
                <a:cubicBezTo>
                  <a:pt x="6092" y="683"/>
                  <a:pt x="6518" y="299"/>
                  <a:pt x="6944" y="1"/>
                </a:cubicBezTo>
              </a:path>
            </a:pathLst>
          </a:custGeom>
          <a:solidFill>
            <a:schemeClr val="accent1"/>
          </a:solidFill>
          <a:ln cap="rnd" cmpd="sng" w="13850">
            <a:solidFill>
              <a:schemeClr val="accent1"/>
            </a:solidFill>
            <a:prstDash val="solid"/>
            <a:miter lim="42598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6" name="Google Shape;856;p32"/>
          <p:cNvSpPr/>
          <p:nvPr/>
        </p:nvSpPr>
        <p:spPr>
          <a:xfrm>
            <a:off x="-2" y="2933780"/>
            <a:ext cx="2563026" cy="2560152"/>
          </a:xfrm>
          <a:custGeom>
            <a:rect b="b" l="l" r="r" t="t"/>
            <a:pathLst>
              <a:path extrusionOk="0" fill="none" h="39191" w="39235">
                <a:moveTo>
                  <a:pt x="37487" y="27817"/>
                </a:moveTo>
                <a:lnTo>
                  <a:pt x="39234" y="20661"/>
                </a:lnTo>
                <a:lnTo>
                  <a:pt x="34719" y="19511"/>
                </a:lnTo>
                <a:cubicBezTo>
                  <a:pt x="34676" y="18062"/>
                  <a:pt x="34420" y="16614"/>
                  <a:pt x="33952" y="15251"/>
                </a:cubicBezTo>
                <a:lnTo>
                  <a:pt x="38041" y="12780"/>
                </a:lnTo>
                <a:lnTo>
                  <a:pt x="34250" y="6475"/>
                </a:lnTo>
                <a:lnTo>
                  <a:pt x="30075" y="8989"/>
                </a:lnTo>
                <a:cubicBezTo>
                  <a:pt x="29053" y="8009"/>
                  <a:pt x="27903" y="7157"/>
                  <a:pt x="26668" y="6475"/>
                </a:cubicBezTo>
                <a:lnTo>
                  <a:pt x="27860" y="1747"/>
                </a:lnTo>
                <a:lnTo>
                  <a:pt x="20704" y="1"/>
                </a:lnTo>
                <a:lnTo>
                  <a:pt x="19554" y="4601"/>
                </a:lnTo>
                <a:cubicBezTo>
                  <a:pt x="18105" y="4601"/>
                  <a:pt x="16657" y="4772"/>
                  <a:pt x="15294" y="5155"/>
                </a:cubicBezTo>
                <a:lnTo>
                  <a:pt x="12866" y="1108"/>
                </a:lnTo>
                <a:lnTo>
                  <a:pt x="6518" y="4942"/>
                </a:lnTo>
                <a:lnTo>
                  <a:pt x="8819" y="8776"/>
                </a:lnTo>
                <a:cubicBezTo>
                  <a:pt x="7711" y="9841"/>
                  <a:pt x="6774" y="11033"/>
                  <a:pt x="6007" y="12354"/>
                </a:cubicBezTo>
                <a:lnTo>
                  <a:pt x="1790" y="11289"/>
                </a:lnTo>
                <a:lnTo>
                  <a:pt x="1" y="18531"/>
                </a:lnTo>
                <a:lnTo>
                  <a:pt x="3963" y="19511"/>
                </a:lnTo>
                <a:cubicBezTo>
                  <a:pt x="3920" y="21129"/>
                  <a:pt x="4133" y="22748"/>
                  <a:pt x="4602" y="24282"/>
                </a:cubicBezTo>
                <a:lnTo>
                  <a:pt x="1194" y="26326"/>
                </a:lnTo>
                <a:lnTo>
                  <a:pt x="4985" y="32673"/>
                </a:lnTo>
                <a:lnTo>
                  <a:pt x="8308" y="30671"/>
                </a:lnTo>
                <a:cubicBezTo>
                  <a:pt x="9458" y="31907"/>
                  <a:pt x="10821" y="32886"/>
                  <a:pt x="12312" y="33653"/>
                </a:cubicBezTo>
                <a:lnTo>
                  <a:pt x="11375" y="37402"/>
                </a:lnTo>
                <a:lnTo>
                  <a:pt x="18574" y="39191"/>
                </a:lnTo>
                <a:lnTo>
                  <a:pt x="19511" y="35357"/>
                </a:lnTo>
                <a:cubicBezTo>
                  <a:pt x="21130" y="35357"/>
                  <a:pt x="22748" y="35059"/>
                  <a:pt x="24325" y="34548"/>
                </a:cubicBezTo>
                <a:lnTo>
                  <a:pt x="26412" y="37998"/>
                </a:lnTo>
                <a:lnTo>
                  <a:pt x="32716" y="34164"/>
                </a:lnTo>
                <a:lnTo>
                  <a:pt x="30544" y="30543"/>
                </a:lnTo>
                <a:cubicBezTo>
                  <a:pt x="31609" y="29393"/>
                  <a:pt x="32503" y="28115"/>
                  <a:pt x="33185" y="26710"/>
                </a:cubicBezTo>
                <a:close/>
                <a:moveTo>
                  <a:pt x="26242" y="23430"/>
                </a:moveTo>
                <a:cubicBezTo>
                  <a:pt x="25986" y="23898"/>
                  <a:pt x="25688" y="24367"/>
                  <a:pt x="25347" y="24793"/>
                </a:cubicBezTo>
                <a:cubicBezTo>
                  <a:pt x="22961" y="27902"/>
                  <a:pt x="18574" y="28627"/>
                  <a:pt x="15294" y="26497"/>
                </a:cubicBezTo>
                <a:cubicBezTo>
                  <a:pt x="14953" y="26284"/>
                  <a:pt x="14612" y="26028"/>
                  <a:pt x="14271" y="25730"/>
                </a:cubicBezTo>
                <a:cubicBezTo>
                  <a:pt x="12993" y="24622"/>
                  <a:pt x="12141" y="23131"/>
                  <a:pt x="11843" y="21470"/>
                </a:cubicBezTo>
                <a:cubicBezTo>
                  <a:pt x="11715" y="21001"/>
                  <a:pt x="11673" y="20490"/>
                  <a:pt x="11673" y="20022"/>
                </a:cubicBezTo>
                <a:cubicBezTo>
                  <a:pt x="11673" y="19383"/>
                  <a:pt x="11758" y="18744"/>
                  <a:pt x="11886" y="18147"/>
                </a:cubicBezTo>
                <a:cubicBezTo>
                  <a:pt x="13036" y="13249"/>
                  <a:pt x="18574" y="10778"/>
                  <a:pt x="23004" y="13249"/>
                </a:cubicBezTo>
                <a:cubicBezTo>
                  <a:pt x="23600" y="13589"/>
                  <a:pt x="24197" y="14015"/>
                  <a:pt x="24708" y="14484"/>
                </a:cubicBezTo>
                <a:cubicBezTo>
                  <a:pt x="26625" y="16401"/>
                  <a:pt x="27434" y="19212"/>
                  <a:pt x="26838" y="21853"/>
                </a:cubicBezTo>
                <a:cubicBezTo>
                  <a:pt x="26710" y="22407"/>
                  <a:pt x="26497" y="22918"/>
                  <a:pt x="26242" y="23430"/>
                </a:cubicBezTo>
                <a:close/>
              </a:path>
            </a:pathLst>
          </a:custGeom>
          <a:solidFill>
            <a:schemeClr val="accent1"/>
          </a:solidFill>
          <a:ln cap="flat" cmpd="sng" w="26625">
            <a:solidFill>
              <a:srgbClr val="1EFFC1"/>
            </a:solidFill>
            <a:prstDash val="solid"/>
            <a:miter lim="42598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48FFD5"/>
              </a:solidFill>
            </a:endParaRPr>
          </a:p>
        </p:txBody>
      </p:sp>
      <p:sp>
        <p:nvSpPr>
          <p:cNvPr id="857" name="Google Shape;857;p32"/>
          <p:cNvSpPr/>
          <p:nvPr/>
        </p:nvSpPr>
        <p:spPr>
          <a:xfrm>
            <a:off x="6101912" y="3732129"/>
            <a:ext cx="837606" cy="839856"/>
          </a:xfrm>
          <a:custGeom>
            <a:rect b="b" l="l" r="r" t="t"/>
            <a:pathLst>
              <a:path extrusionOk="0" h="15677" w="15635">
                <a:moveTo>
                  <a:pt x="7626" y="4942"/>
                </a:moveTo>
                <a:cubicBezTo>
                  <a:pt x="7882" y="4942"/>
                  <a:pt x="8137" y="4942"/>
                  <a:pt x="8393" y="5027"/>
                </a:cubicBezTo>
                <a:cubicBezTo>
                  <a:pt x="8648" y="5070"/>
                  <a:pt x="8861" y="5155"/>
                  <a:pt x="9032" y="5240"/>
                </a:cubicBezTo>
                <a:cubicBezTo>
                  <a:pt x="9287" y="5368"/>
                  <a:pt x="9500" y="5496"/>
                  <a:pt x="9671" y="5666"/>
                </a:cubicBezTo>
                <a:cubicBezTo>
                  <a:pt x="9884" y="5879"/>
                  <a:pt x="10097" y="6092"/>
                  <a:pt x="10225" y="6305"/>
                </a:cubicBezTo>
                <a:cubicBezTo>
                  <a:pt x="10523" y="6731"/>
                  <a:pt x="10693" y="7157"/>
                  <a:pt x="10736" y="7668"/>
                </a:cubicBezTo>
                <a:cubicBezTo>
                  <a:pt x="10778" y="7924"/>
                  <a:pt x="10778" y="8179"/>
                  <a:pt x="10736" y="8478"/>
                </a:cubicBezTo>
                <a:cubicBezTo>
                  <a:pt x="10693" y="8776"/>
                  <a:pt x="10608" y="9074"/>
                  <a:pt x="10480" y="9372"/>
                </a:cubicBezTo>
                <a:cubicBezTo>
                  <a:pt x="10352" y="9585"/>
                  <a:pt x="10225" y="9756"/>
                  <a:pt x="10097" y="9926"/>
                </a:cubicBezTo>
                <a:cubicBezTo>
                  <a:pt x="9926" y="10096"/>
                  <a:pt x="9799" y="10267"/>
                  <a:pt x="9628" y="10394"/>
                </a:cubicBezTo>
                <a:cubicBezTo>
                  <a:pt x="9117" y="10820"/>
                  <a:pt x="8521" y="11033"/>
                  <a:pt x="7882" y="11076"/>
                </a:cubicBezTo>
                <a:lnTo>
                  <a:pt x="7370" y="11076"/>
                </a:lnTo>
                <a:cubicBezTo>
                  <a:pt x="6689" y="11033"/>
                  <a:pt x="6007" y="10735"/>
                  <a:pt x="5539" y="10224"/>
                </a:cubicBezTo>
                <a:cubicBezTo>
                  <a:pt x="5411" y="10096"/>
                  <a:pt x="5326" y="9969"/>
                  <a:pt x="5198" y="9841"/>
                </a:cubicBezTo>
                <a:cubicBezTo>
                  <a:pt x="4815" y="9287"/>
                  <a:pt x="4602" y="8605"/>
                  <a:pt x="4602" y="7924"/>
                </a:cubicBezTo>
                <a:cubicBezTo>
                  <a:pt x="4602" y="7753"/>
                  <a:pt x="4644" y="7540"/>
                  <a:pt x="4687" y="7370"/>
                </a:cubicBezTo>
                <a:cubicBezTo>
                  <a:pt x="4729" y="7114"/>
                  <a:pt x="4815" y="6901"/>
                  <a:pt x="4942" y="6646"/>
                </a:cubicBezTo>
                <a:cubicBezTo>
                  <a:pt x="5070" y="6348"/>
                  <a:pt x="5283" y="6049"/>
                  <a:pt x="5581" y="5794"/>
                </a:cubicBezTo>
                <a:cubicBezTo>
                  <a:pt x="5709" y="5623"/>
                  <a:pt x="5880" y="5496"/>
                  <a:pt x="6093" y="5368"/>
                </a:cubicBezTo>
                <a:cubicBezTo>
                  <a:pt x="6561" y="5112"/>
                  <a:pt x="7072" y="4942"/>
                  <a:pt x="7626" y="4942"/>
                </a:cubicBezTo>
                <a:close/>
                <a:moveTo>
                  <a:pt x="6731" y="1"/>
                </a:moveTo>
                <a:lnTo>
                  <a:pt x="3920" y="938"/>
                </a:lnTo>
                <a:lnTo>
                  <a:pt x="4474" y="2684"/>
                </a:lnTo>
                <a:cubicBezTo>
                  <a:pt x="3963" y="2982"/>
                  <a:pt x="3494" y="3366"/>
                  <a:pt x="3068" y="3834"/>
                </a:cubicBezTo>
                <a:lnTo>
                  <a:pt x="1534" y="3068"/>
                </a:lnTo>
                <a:lnTo>
                  <a:pt x="214" y="5709"/>
                </a:lnTo>
                <a:lnTo>
                  <a:pt x="1662" y="6433"/>
                </a:lnTo>
                <a:cubicBezTo>
                  <a:pt x="1534" y="7072"/>
                  <a:pt x="1449" y="7753"/>
                  <a:pt x="1492" y="8392"/>
                </a:cubicBezTo>
                <a:lnTo>
                  <a:pt x="1" y="8904"/>
                </a:lnTo>
                <a:lnTo>
                  <a:pt x="938" y="11758"/>
                </a:lnTo>
                <a:lnTo>
                  <a:pt x="2429" y="11246"/>
                </a:lnTo>
                <a:cubicBezTo>
                  <a:pt x="2770" y="11800"/>
                  <a:pt x="3196" y="12311"/>
                  <a:pt x="3750" y="12737"/>
                </a:cubicBezTo>
                <a:lnTo>
                  <a:pt x="3068" y="14143"/>
                </a:lnTo>
                <a:lnTo>
                  <a:pt x="5709" y="15464"/>
                </a:lnTo>
                <a:lnTo>
                  <a:pt x="6433" y="14015"/>
                </a:lnTo>
                <a:cubicBezTo>
                  <a:pt x="6859" y="14129"/>
                  <a:pt x="7285" y="14167"/>
                  <a:pt x="7724" y="14167"/>
                </a:cubicBezTo>
                <a:cubicBezTo>
                  <a:pt x="7943" y="14167"/>
                  <a:pt x="8166" y="14157"/>
                  <a:pt x="8393" y="14143"/>
                </a:cubicBezTo>
                <a:lnTo>
                  <a:pt x="8904" y="15677"/>
                </a:lnTo>
                <a:lnTo>
                  <a:pt x="11715" y="14697"/>
                </a:lnTo>
                <a:lnTo>
                  <a:pt x="11204" y="13121"/>
                </a:lnTo>
                <a:cubicBezTo>
                  <a:pt x="11715" y="12737"/>
                  <a:pt x="12184" y="12311"/>
                  <a:pt x="12567" y="11843"/>
                </a:cubicBezTo>
                <a:lnTo>
                  <a:pt x="14101" y="12610"/>
                </a:lnTo>
                <a:lnTo>
                  <a:pt x="15422" y="9926"/>
                </a:lnTo>
                <a:lnTo>
                  <a:pt x="13760" y="9117"/>
                </a:lnTo>
                <a:cubicBezTo>
                  <a:pt x="13845" y="8520"/>
                  <a:pt x="13888" y="7966"/>
                  <a:pt x="13845" y="7370"/>
                </a:cubicBezTo>
                <a:lnTo>
                  <a:pt x="15635" y="6774"/>
                </a:lnTo>
                <a:lnTo>
                  <a:pt x="14697" y="3920"/>
                </a:lnTo>
                <a:lnTo>
                  <a:pt x="12866" y="4559"/>
                </a:lnTo>
                <a:cubicBezTo>
                  <a:pt x="12525" y="4090"/>
                  <a:pt x="12141" y="3664"/>
                  <a:pt x="11715" y="3323"/>
                </a:cubicBezTo>
                <a:lnTo>
                  <a:pt x="12610" y="1534"/>
                </a:lnTo>
                <a:lnTo>
                  <a:pt x="9926" y="214"/>
                </a:lnTo>
                <a:lnTo>
                  <a:pt x="9074" y="1960"/>
                </a:lnTo>
                <a:cubicBezTo>
                  <a:pt x="8521" y="1832"/>
                  <a:pt x="7924" y="1790"/>
                  <a:pt x="7370" y="1790"/>
                </a:cubicBezTo>
                <a:lnTo>
                  <a:pt x="673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8" name="Google Shape;858;p32"/>
          <p:cNvSpPr/>
          <p:nvPr/>
        </p:nvSpPr>
        <p:spPr>
          <a:xfrm rot="-3173578">
            <a:off x="3032075" y="862878"/>
            <a:ext cx="501903" cy="500527"/>
          </a:xfrm>
          <a:custGeom>
            <a:rect b="b" l="l" r="r" t="t"/>
            <a:pathLst>
              <a:path extrusionOk="0" h="15634" w="15677">
                <a:moveTo>
                  <a:pt x="7625" y="4899"/>
                </a:moveTo>
                <a:cubicBezTo>
                  <a:pt x="7924" y="4899"/>
                  <a:pt x="8179" y="4942"/>
                  <a:pt x="8435" y="4984"/>
                </a:cubicBezTo>
                <a:cubicBezTo>
                  <a:pt x="8648" y="5070"/>
                  <a:pt x="8861" y="5112"/>
                  <a:pt x="9074" y="5240"/>
                </a:cubicBezTo>
                <a:cubicBezTo>
                  <a:pt x="9287" y="5325"/>
                  <a:pt x="9500" y="5496"/>
                  <a:pt x="9713" y="5666"/>
                </a:cubicBezTo>
                <a:cubicBezTo>
                  <a:pt x="10309" y="6177"/>
                  <a:pt x="10650" y="6859"/>
                  <a:pt x="10778" y="7625"/>
                </a:cubicBezTo>
                <a:cubicBezTo>
                  <a:pt x="10778" y="7881"/>
                  <a:pt x="10778" y="8179"/>
                  <a:pt x="10778" y="8435"/>
                </a:cubicBezTo>
                <a:cubicBezTo>
                  <a:pt x="10735" y="8776"/>
                  <a:pt x="10650" y="9074"/>
                  <a:pt x="10480" y="9372"/>
                </a:cubicBezTo>
                <a:cubicBezTo>
                  <a:pt x="10394" y="9542"/>
                  <a:pt x="10267" y="9713"/>
                  <a:pt x="10139" y="9883"/>
                </a:cubicBezTo>
                <a:lnTo>
                  <a:pt x="10096" y="9926"/>
                </a:lnTo>
                <a:cubicBezTo>
                  <a:pt x="9968" y="10096"/>
                  <a:pt x="9798" y="10224"/>
                  <a:pt x="9628" y="10394"/>
                </a:cubicBezTo>
                <a:cubicBezTo>
                  <a:pt x="9159" y="10778"/>
                  <a:pt x="8520" y="11033"/>
                  <a:pt x="7924" y="11076"/>
                </a:cubicBezTo>
                <a:lnTo>
                  <a:pt x="7370" y="11076"/>
                </a:lnTo>
                <a:cubicBezTo>
                  <a:pt x="7029" y="11033"/>
                  <a:pt x="6688" y="10906"/>
                  <a:pt x="6348" y="10778"/>
                </a:cubicBezTo>
                <a:cubicBezTo>
                  <a:pt x="6049" y="10607"/>
                  <a:pt x="5794" y="10437"/>
                  <a:pt x="5581" y="10181"/>
                </a:cubicBezTo>
                <a:cubicBezTo>
                  <a:pt x="5453" y="10096"/>
                  <a:pt x="5325" y="9968"/>
                  <a:pt x="5240" y="9798"/>
                </a:cubicBezTo>
                <a:cubicBezTo>
                  <a:pt x="4814" y="9287"/>
                  <a:pt x="4601" y="8605"/>
                  <a:pt x="4644" y="7924"/>
                </a:cubicBezTo>
                <a:cubicBezTo>
                  <a:pt x="4644" y="7711"/>
                  <a:pt x="4644" y="7540"/>
                  <a:pt x="4686" y="7370"/>
                </a:cubicBezTo>
                <a:cubicBezTo>
                  <a:pt x="4771" y="7114"/>
                  <a:pt x="4857" y="6859"/>
                  <a:pt x="4942" y="6646"/>
                </a:cubicBezTo>
                <a:cubicBezTo>
                  <a:pt x="5112" y="6305"/>
                  <a:pt x="5325" y="6007"/>
                  <a:pt x="5581" y="5751"/>
                </a:cubicBezTo>
                <a:cubicBezTo>
                  <a:pt x="5751" y="5623"/>
                  <a:pt x="5922" y="5453"/>
                  <a:pt x="6135" y="5325"/>
                </a:cubicBezTo>
                <a:cubicBezTo>
                  <a:pt x="6560" y="5070"/>
                  <a:pt x="7114" y="4942"/>
                  <a:pt x="7625" y="4899"/>
                </a:cubicBezTo>
                <a:close/>
                <a:moveTo>
                  <a:pt x="6731" y="0"/>
                </a:moveTo>
                <a:lnTo>
                  <a:pt x="3919" y="938"/>
                </a:lnTo>
                <a:lnTo>
                  <a:pt x="4516" y="2641"/>
                </a:lnTo>
                <a:cubicBezTo>
                  <a:pt x="4005" y="2982"/>
                  <a:pt x="3493" y="3366"/>
                  <a:pt x="3110" y="3834"/>
                </a:cubicBezTo>
                <a:lnTo>
                  <a:pt x="1534" y="3067"/>
                </a:lnTo>
                <a:lnTo>
                  <a:pt x="213" y="5709"/>
                </a:lnTo>
                <a:lnTo>
                  <a:pt x="1704" y="6433"/>
                </a:lnTo>
                <a:cubicBezTo>
                  <a:pt x="1534" y="7072"/>
                  <a:pt x="1491" y="7711"/>
                  <a:pt x="1534" y="8392"/>
                </a:cubicBezTo>
                <a:lnTo>
                  <a:pt x="0" y="8903"/>
                </a:lnTo>
                <a:lnTo>
                  <a:pt x="980" y="11715"/>
                </a:lnTo>
                <a:lnTo>
                  <a:pt x="2428" y="11246"/>
                </a:lnTo>
                <a:cubicBezTo>
                  <a:pt x="2769" y="11800"/>
                  <a:pt x="3238" y="12311"/>
                  <a:pt x="3749" y="12737"/>
                </a:cubicBezTo>
                <a:lnTo>
                  <a:pt x="3067" y="14100"/>
                </a:lnTo>
                <a:lnTo>
                  <a:pt x="5709" y="15421"/>
                </a:lnTo>
                <a:lnTo>
                  <a:pt x="6433" y="14015"/>
                </a:lnTo>
                <a:cubicBezTo>
                  <a:pt x="6845" y="14098"/>
                  <a:pt x="7258" y="14145"/>
                  <a:pt x="7682" y="14145"/>
                </a:cubicBezTo>
                <a:cubicBezTo>
                  <a:pt x="7915" y="14145"/>
                  <a:pt x="8151" y="14131"/>
                  <a:pt x="8392" y="14100"/>
                </a:cubicBezTo>
                <a:lnTo>
                  <a:pt x="8903" y="15634"/>
                </a:lnTo>
                <a:lnTo>
                  <a:pt x="11758" y="14697"/>
                </a:lnTo>
                <a:lnTo>
                  <a:pt x="11204" y="13078"/>
                </a:lnTo>
                <a:cubicBezTo>
                  <a:pt x="11715" y="12737"/>
                  <a:pt x="12183" y="12311"/>
                  <a:pt x="12567" y="11800"/>
                </a:cubicBezTo>
                <a:lnTo>
                  <a:pt x="14143" y="12567"/>
                </a:lnTo>
                <a:lnTo>
                  <a:pt x="15464" y="9926"/>
                </a:lnTo>
                <a:lnTo>
                  <a:pt x="13760" y="9074"/>
                </a:lnTo>
                <a:cubicBezTo>
                  <a:pt x="13887" y="8520"/>
                  <a:pt x="13887" y="7924"/>
                  <a:pt x="13845" y="7327"/>
                </a:cubicBezTo>
                <a:lnTo>
                  <a:pt x="15677" y="6731"/>
                </a:lnTo>
                <a:lnTo>
                  <a:pt x="14697" y="3919"/>
                </a:lnTo>
                <a:lnTo>
                  <a:pt x="12865" y="4558"/>
                </a:lnTo>
                <a:cubicBezTo>
                  <a:pt x="12524" y="4090"/>
                  <a:pt x="12183" y="3664"/>
                  <a:pt x="11758" y="3280"/>
                </a:cubicBezTo>
                <a:lnTo>
                  <a:pt x="12609" y="1534"/>
                </a:lnTo>
                <a:lnTo>
                  <a:pt x="9926" y="213"/>
                </a:lnTo>
                <a:lnTo>
                  <a:pt x="9074" y="1917"/>
                </a:lnTo>
                <a:cubicBezTo>
                  <a:pt x="8658" y="1821"/>
                  <a:pt x="8219" y="1774"/>
                  <a:pt x="7792" y="1774"/>
                </a:cubicBezTo>
                <a:cubicBezTo>
                  <a:pt x="7649" y="1774"/>
                  <a:pt x="7508" y="1779"/>
                  <a:pt x="7370" y="1789"/>
                </a:cubicBezTo>
                <a:lnTo>
                  <a:pt x="6731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48FFD5"/>
              </a:solidFill>
            </a:endParaRPr>
          </a:p>
        </p:txBody>
      </p:sp>
      <p:sp>
        <p:nvSpPr>
          <p:cNvPr id="859" name="Google Shape;859;p32"/>
          <p:cNvSpPr/>
          <p:nvPr/>
        </p:nvSpPr>
        <p:spPr>
          <a:xfrm>
            <a:off x="6406139" y="804152"/>
            <a:ext cx="267858" cy="59329"/>
          </a:xfrm>
          <a:custGeom>
            <a:rect b="b" l="l" r="r" t="t"/>
            <a:pathLst>
              <a:path extrusionOk="0" h="1321" w="5964">
                <a:moveTo>
                  <a:pt x="0" y="0"/>
                </a:moveTo>
                <a:lnTo>
                  <a:pt x="0" y="1321"/>
                </a:lnTo>
                <a:lnTo>
                  <a:pt x="5964" y="1321"/>
                </a:lnTo>
                <a:lnTo>
                  <a:pt x="596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48FFD5"/>
              </a:solidFill>
            </a:endParaRPr>
          </a:p>
        </p:txBody>
      </p:sp>
      <p:sp>
        <p:nvSpPr>
          <p:cNvPr id="860" name="Google Shape;860;p32"/>
          <p:cNvSpPr/>
          <p:nvPr/>
        </p:nvSpPr>
        <p:spPr>
          <a:xfrm>
            <a:off x="6828947" y="804152"/>
            <a:ext cx="1568883" cy="59329"/>
          </a:xfrm>
          <a:custGeom>
            <a:rect b="b" l="l" r="r" t="t"/>
            <a:pathLst>
              <a:path extrusionOk="0" h="1321" w="34932">
                <a:moveTo>
                  <a:pt x="0" y="0"/>
                </a:moveTo>
                <a:lnTo>
                  <a:pt x="0" y="1321"/>
                </a:lnTo>
                <a:lnTo>
                  <a:pt x="34931" y="1321"/>
                </a:lnTo>
                <a:lnTo>
                  <a:pt x="34931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48FFD5"/>
              </a:solidFill>
            </a:endParaRPr>
          </a:p>
        </p:txBody>
      </p:sp>
      <p:sp>
        <p:nvSpPr>
          <p:cNvPr id="861" name="Google Shape;861;p32"/>
          <p:cNvSpPr/>
          <p:nvPr/>
        </p:nvSpPr>
        <p:spPr>
          <a:xfrm>
            <a:off x="6406139" y="983982"/>
            <a:ext cx="267858" cy="61261"/>
          </a:xfrm>
          <a:custGeom>
            <a:rect b="b" l="l" r="r" t="t"/>
            <a:pathLst>
              <a:path extrusionOk="0" h="1364" w="5964">
                <a:moveTo>
                  <a:pt x="0" y="0"/>
                </a:moveTo>
                <a:lnTo>
                  <a:pt x="0" y="1364"/>
                </a:lnTo>
                <a:lnTo>
                  <a:pt x="5964" y="1364"/>
                </a:lnTo>
                <a:lnTo>
                  <a:pt x="596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48FFD5"/>
              </a:solidFill>
            </a:endParaRPr>
          </a:p>
        </p:txBody>
      </p:sp>
      <p:sp>
        <p:nvSpPr>
          <p:cNvPr id="862" name="Google Shape;862;p32"/>
          <p:cNvSpPr/>
          <p:nvPr/>
        </p:nvSpPr>
        <p:spPr>
          <a:xfrm>
            <a:off x="6828947" y="983982"/>
            <a:ext cx="1568883" cy="61261"/>
          </a:xfrm>
          <a:custGeom>
            <a:rect b="b" l="l" r="r" t="t"/>
            <a:pathLst>
              <a:path extrusionOk="0" h="1364" w="34932">
                <a:moveTo>
                  <a:pt x="0" y="0"/>
                </a:moveTo>
                <a:lnTo>
                  <a:pt x="0" y="1364"/>
                </a:lnTo>
                <a:lnTo>
                  <a:pt x="34931" y="1364"/>
                </a:lnTo>
                <a:lnTo>
                  <a:pt x="3493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48FFD5"/>
              </a:solidFill>
            </a:endParaRPr>
          </a:p>
        </p:txBody>
      </p:sp>
      <p:sp>
        <p:nvSpPr>
          <p:cNvPr id="863" name="Google Shape;863;p32"/>
          <p:cNvSpPr/>
          <p:nvPr/>
        </p:nvSpPr>
        <p:spPr>
          <a:xfrm>
            <a:off x="6406139" y="1165742"/>
            <a:ext cx="267858" cy="59329"/>
          </a:xfrm>
          <a:custGeom>
            <a:rect b="b" l="l" r="r" t="t"/>
            <a:pathLst>
              <a:path extrusionOk="0" h="1321" w="5964">
                <a:moveTo>
                  <a:pt x="0" y="0"/>
                </a:moveTo>
                <a:lnTo>
                  <a:pt x="0" y="1321"/>
                </a:lnTo>
                <a:lnTo>
                  <a:pt x="5964" y="1321"/>
                </a:lnTo>
                <a:lnTo>
                  <a:pt x="596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48FFD5"/>
              </a:solidFill>
            </a:endParaRPr>
          </a:p>
        </p:txBody>
      </p:sp>
      <p:sp>
        <p:nvSpPr>
          <p:cNvPr id="864" name="Google Shape;864;p32"/>
          <p:cNvSpPr/>
          <p:nvPr/>
        </p:nvSpPr>
        <p:spPr>
          <a:xfrm>
            <a:off x="6828947" y="1165742"/>
            <a:ext cx="991084" cy="59329"/>
          </a:xfrm>
          <a:custGeom>
            <a:rect b="b" l="l" r="r" t="t"/>
            <a:pathLst>
              <a:path extrusionOk="0" h="1321" w="22067">
                <a:moveTo>
                  <a:pt x="0" y="0"/>
                </a:moveTo>
                <a:lnTo>
                  <a:pt x="0" y="1321"/>
                </a:lnTo>
                <a:lnTo>
                  <a:pt x="22066" y="1321"/>
                </a:lnTo>
                <a:lnTo>
                  <a:pt x="22066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48FFD5"/>
              </a:solidFill>
            </a:endParaRPr>
          </a:p>
        </p:txBody>
      </p:sp>
      <p:sp>
        <p:nvSpPr>
          <p:cNvPr id="865" name="Google Shape;865;p32"/>
          <p:cNvSpPr/>
          <p:nvPr/>
        </p:nvSpPr>
        <p:spPr>
          <a:xfrm>
            <a:off x="6406139" y="1347503"/>
            <a:ext cx="267858" cy="59329"/>
          </a:xfrm>
          <a:custGeom>
            <a:rect b="b" l="l" r="r" t="t"/>
            <a:pathLst>
              <a:path extrusionOk="0" h="1321" w="5964">
                <a:moveTo>
                  <a:pt x="0" y="0"/>
                </a:moveTo>
                <a:lnTo>
                  <a:pt x="0" y="1321"/>
                </a:lnTo>
                <a:lnTo>
                  <a:pt x="5964" y="1321"/>
                </a:lnTo>
                <a:lnTo>
                  <a:pt x="5964" y="0"/>
                </a:lnTo>
                <a:close/>
              </a:path>
            </a:pathLst>
          </a:custGeom>
          <a:solidFill>
            <a:srgbClr val="0E2A4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48FFD5"/>
              </a:solidFill>
            </a:endParaRPr>
          </a:p>
        </p:txBody>
      </p:sp>
      <p:sp>
        <p:nvSpPr>
          <p:cNvPr id="866" name="Google Shape;866;p32"/>
          <p:cNvSpPr/>
          <p:nvPr/>
        </p:nvSpPr>
        <p:spPr>
          <a:xfrm>
            <a:off x="6828947" y="1347503"/>
            <a:ext cx="991084" cy="59329"/>
          </a:xfrm>
          <a:custGeom>
            <a:rect b="b" l="l" r="r" t="t"/>
            <a:pathLst>
              <a:path extrusionOk="0" h="1321" w="22067">
                <a:moveTo>
                  <a:pt x="0" y="0"/>
                </a:moveTo>
                <a:lnTo>
                  <a:pt x="0" y="1321"/>
                </a:lnTo>
                <a:lnTo>
                  <a:pt x="22066" y="1321"/>
                </a:lnTo>
                <a:lnTo>
                  <a:pt x="22066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48FFD5"/>
              </a:solidFill>
            </a:endParaRPr>
          </a:p>
        </p:txBody>
      </p:sp>
      <p:sp>
        <p:nvSpPr>
          <p:cNvPr id="867" name="Google Shape;867;p32"/>
          <p:cNvSpPr/>
          <p:nvPr/>
        </p:nvSpPr>
        <p:spPr>
          <a:xfrm>
            <a:off x="6101900" y="869185"/>
            <a:ext cx="141654" cy="552963"/>
          </a:xfrm>
          <a:custGeom>
            <a:rect b="b" l="l" r="r" t="t"/>
            <a:pathLst>
              <a:path extrusionOk="0" fill="none" h="12312" w="3154">
                <a:moveTo>
                  <a:pt x="3153" y="12311"/>
                </a:moveTo>
                <a:lnTo>
                  <a:pt x="1" y="12311"/>
                </a:lnTo>
                <a:lnTo>
                  <a:pt x="1" y="0"/>
                </a:lnTo>
                <a:lnTo>
                  <a:pt x="3068" y="0"/>
                </a:lnTo>
              </a:path>
            </a:pathLst>
          </a:custGeom>
          <a:solidFill>
            <a:schemeClr val="accent1"/>
          </a:solidFill>
          <a:ln cap="flat" cmpd="sng" w="13850">
            <a:solidFill>
              <a:schemeClr val="accent1"/>
            </a:solidFill>
            <a:prstDash val="solid"/>
            <a:miter lim="42598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48FFD5"/>
              </a:solidFill>
            </a:endParaRPr>
          </a:p>
        </p:txBody>
      </p:sp>
      <p:sp>
        <p:nvSpPr>
          <p:cNvPr id="868" name="Google Shape;868;p32"/>
          <p:cNvSpPr/>
          <p:nvPr/>
        </p:nvSpPr>
        <p:spPr>
          <a:xfrm>
            <a:off x="523596" y="911573"/>
            <a:ext cx="1335660" cy="80014"/>
          </a:xfrm>
          <a:custGeom>
            <a:rect b="b" l="l" r="r" t="t"/>
            <a:pathLst>
              <a:path extrusionOk="0" h="1322" w="22067">
                <a:moveTo>
                  <a:pt x="0" y="1"/>
                </a:moveTo>
                <a:lnTo>
                  <a:pt x="0" y="1321"/>
                </a:lnTo>
                <a:lnTo>
                  <a:pt x="22066" y="1321"/>
                </a:lnTo>
                <a:lnTo>
                  <a:pt x="2206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48FFD5"/>
              </a:solidFill>
            </a:endParaRPr>
          </a:p>
        </p:txBody>
      </p:sp>
      <p:sp>
        <p:nvSpPr>
          <p:cNvPr id="869" name="Google Shape;869;p32"/>
          <p:cNvSpPr/>
          <p:nvPr/>
        </p:nvSpPr>
        <p:spPr>
          <a:xfrm>
            <a:off x="523596" y="1153907"/>
            <a:ext cx="1335660" cy="82617"/>
          </a:xfrm>
          <a:custGeom>
            <a:rect b="b" l="l" r="r" t="t"/>
            <a:pathLst>
              <a:path extrusionOk="0" h="1365" w="22067">
                <a:moveTo>
                  <a:pt x="0" y="1"/>
                </a:moveTo>
                <a:lnTo>
                  <a:pt x="0" y="1364"/>
                </a:lnTo>
                <a:lnTo>
                  <a:pt x="22066" y="1364"/>
                </a:lnTo>
                <a:lnTo>
                  <a:pt x="22066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48FFD5"/>
              </a:solidFill>
            </a:endParaRPr>
          </a:p>
        </p:txBody>
      </p:sp>
      <p:sp>
        <p:nvSpPr>
          <p:cNvPr id="870" name="Google Shape;870;p32"/>
          <p:cNvSpPr/>
          <p:nvPr/>
        </p:nvSpPr>
        <p:spPr>
          <a:xfrm>
            <a:off x="6580967" y="2995135"/>
            <a:ext cx="1929800" cy="381875"/>
          </a:xfrm>
          <a:custGeom>
            <a:rect b="b" l="l" r="r" t="t"/>
            <a:pathLst>
              <a:path extrusionOk="0" fill="none" h="11928" w="60278">
                <a:moveTo>
                  <a:pt x="0" y="0"/>
                </a:moveTo>
                <a:lnTo>
                  <a:pt x="60277" y="0"/>
                </a:lnTo>
                <a:lnTo>
                  <a:pt x="60277" y="11928"/>
                </a:lnTo>
                <a:lnTo>
                  <a:pt x="0" y="11928"/>
                </a:lnTo>
                <a:close/>
              </a:path>
            </a:pathLst>
          </a:custGeom>
          <a:solidFill>
            <a:schemeClr val="accent1"/>
          </a:solidFill>
          <a:ln cap="flat" cmpd="sng" w="13850">
            <a:solidFill>
              <a:schemeClr val="accent1"/>
            </a:solidFill>
            <a:prstDash val="solid"/>
            <a:miter lim="42598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1" name="Google Shape;871;p32"/>
          <p:cNvSpPr txBox="1"/>
          <p:nvPr>
            <p:ph type="ctrTitle"/>
          </p:nvPr>
        </p:nvSpPr>
        <p:spPr>
          <a:xfrm>
            <a:off x="311700" y="120000"/>
            <a:ext cx="8520600" cy="606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3000">
                <a:solidFill>
                  <a:schemeClr val="accent1"/>
                </a:solidFill>
              </a:rPr>
              <a:t>OMV INTERFACE</a:t>
            </a:r>
            <a:endParaRPr sz="3000">
              <a:solidFill>
                <a:schemeClr val="accent1"/>
              </a:solidFill>
            </a:endParaRPr>
          </a:p>
        </p:txBody>
      </p:sp>
      <p:pic>
        <p:nvPicPr>
          <p:cNvPr id="872" name="Google Shape;872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60176" y="1414625"/>
            <a:ext cx="4023626" cy="2314251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6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" name="Google Shape;877;p33"/>
          <p:cNvSpPr txBox="1"/>
          <p:nvPr>
            <p:ph idx="6" type="ctrTitle"/>
          </p:nvPr>
        </p:nvSpPr>
        <p:spPr>
          <a:xfrm>
            <a:off x="311700" y="226850"/>
            <a:ext cx="8520600" cy="606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accent1"/>
                </a:solidFill>
              </a:rPr>
              <a:t>CHANGE PASSWORD AND PORT</a:t>
            </a:r>
            <a:endParaRPr>
              <a:solidFill>
                <a:schemeClr val="accent1"/>
              </a:solidFill>
            </a:endParaRPr>
          </a:p>
        </p:txBody>
      </p:sp>
      <p:pic>
        <p:nvPicPr>
          <p:cNvPr id="878" name="Google Shape;878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5700" y="1758200"/>
            <a:ext cx="3427249" cy="1911225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879" name="Google Shape;879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64750" y="1758199"/>
            <a:ext cx="3618789" cy="1911225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3" name="Shape 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4" name="Google Shape;884;p34"/>
          <p:cNvSpPr txBox="1"/>
          <p:nvPr>
            <p:ph idx="6" type="ctrTitle"/>
          </p:nvPr>
        </p:nvSpPr>
        <p:spPr>
          <a:xfrm>
            <a:off x="311700" y="226850"/>
            <a:ext cx="8520600" cy="606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accent1"/>
                </a:solidFill>
              </a:rPr>
              <a:t>CHECK RAID DISK</a:t>
            </a:r>
            <a:endParaRPr>
              <a:solidFill>
                <a:schemeClr val="accent1"/>
              </a:solidFill>
            </a:endParaRPr>
          </a:p>
        </p:txBody>
      </p:sp>
      <p:pic>
        <p:nvPicPr>
          <p:cNvPr id="885" name="Google Shape;885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30912" y="1466575"/>
            <a:ext cx="6882176" cy="221035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9" name="Shape 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" name="Google Shape;890;p35"/>
          <p:cNvSpPr txBox="1"/>
          <p:nvPr>
            <p:ph idx="6" type="ctrTitle"/>
          </p:nvPr>
        </p:nvSpPr>
        <p:spPr>
          <a:xfrm>
            <a:off x="311700" y="226850"/>
            <a:ext cx="8520600" cy="606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accent1"/>
                </a:solidFill>
              </a:rPr>
              <a:t>CREATE A FILE SYSTEM</a:t>
            </a:r>
            <a:endParaRPr>
              <a:solidFill>
                <a:schemeClr val="accent1"/>
              </a:solidFill>
            </a:endParaRPr>
          </a:p>
        </p:txBody>
      </p:sp>
      <p:pic>
        <p:nvPicPr>
          <p:cNvPr id="891" name="Google Shape;891;p35"/>
          <p:cNvPicPr preferRelativeResize="0"/>
          <p:nvPr/>
        </p:nvPicPr>
        <p:blipFill rotWithShape="1">
          <a:blip r:embed="rId3">
            <a:alphaModFix/>
          </a:blip>
          <a:srcRect b="15086" l="11886" r="13307" t="12628"/>
          <a:stretch/>
        </p:blipFill>
        <p:spPr>
          <a:xfrm>
            <a:off x="2226100" y="1544500"/>
            <a:ext cx="4604374" cy="2224475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5" name="Shape 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6" name="Google Shape;896;p36"/>
          <p:cNvSpPr txBox="1"/>
          <p:nvPr>
            <p:ph idx="6" type="ctrTitle"/>
          </p:nvPr>
        </p:nvSpPr>
        <p:spPr>
          <a:xfrm>
            <a:off x="311700" y="226850"/>
            <a:ext cx="8520600" cy="606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accent1"/>
                </a:solidFill>
              </a:rPr>
              <a:t>MOUNT RAID DISK</a:t>
            </a:r>
            <a:endParaRPr>
              <a:solidFill>
                <a:schemeClr val="accent1"/>
              </a:solidFill>
            </a:endParaRPr>
          </a:p>
        </p:txBody>
      </p:sp>
      <p:pic>
        <p:nvPicPr>
          <p:cNvPr id="897" name="Google Shape;897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73113" y="1395337"/>
            <a:ext cx="7197775" cy="2352825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9"/>
          <p:cNvSpPr txBox="1"/>
          <p:nvPr>
            <p:ph type="ctrTitle"/>
          </p:nvPr>
        </p:nvSpPr>
        <p:spPr>
          <a:xfrm>
            <a:off x="311700" y="644550"/>
            <a:ext cx="8520600" cy="606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PROJECT STEPS</a:t>
            </a:r>
            <a:endParaRPr/>
          </a:p>
        </p:txBody>
      </p:sp>
      <p:sp>
        <p:nvSpPr>
          <p:cNvPr id="205" name="Google Shape;205;p19"/>
          <p:cNvSpPr txBox="1"/>
          <p:nvPr>
            <p:ph idx="1" type="subTitle"/>
          </p:nvPr>
        </p:nvSpPr>
        <p:spPr>
          <a:xfrm>
            <a:off x="6411225" y="2121900"/>
            <a:ext cx="1889400" cy="50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>
                <a:solidFill>
                  <a:schemeClr val="accent1"/>
                </a:solidFill>
              </a:rPr>
              <a:t>Carry out data transmission between PC/Smartphone and the NAS</a:t>
            </a:r>
            <a:endParaRPr>
              <a:solidFill>
                <a:schemeClr val="accen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accent1"/>
              </a:solidFill>
            </a:endParaRPr>
          </a:p>
        </p:txBody>
      </p:sp>
      <p:sp>
        <p:nvSpPr>
          <p:cNvPr id="206" name="Google Shape;206;p19"/>
          <p:cNvSpPr txBox="1"/>
          <p:nvPr>
            <p:ph idx="2" type="title"/>
          </p:nvPr>
        </p:nvSpPr>
        <p:spPr>
          <a:xfrm>
            <a:off x="5167125" y="1901250"/>
            <a:ext cx="1176900" cy="606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accent1"/>
                </a:solidFill>
              </a:rPr>
              <a:t>04</a:t>
            </a:r>
            <a:endParaRPr>
              <a:solidFill>
                <a:schemeClr val="accent1"/>
              </a:solidFill>
            </a:endParaRPr>
          </a:p>
        </p:txBody>
      </p:sp>
      <p:sp>
        <p:nvSpPr>
          <p:cNvPr id="207" name="Google Shape;207;p19"/>
          <p:cNvSpPr txBox="1"/>
          <p:nvPr>
            <p:ph idx="3" type="subTitle"/>
          </p:nvPr>
        </p:nvSpPr>
        <p:spPr>
          <a:xfrm>
            <a:off x="6411225" y="3046600"/>
            <a:ext cx="1889400" cy="50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>
                <a:solidFill>
                  <a:schemeClr val="accent1"/>
                </a:solidFill>
              </a:rPr>
              <a:t>Addition of a security aspects</a:t>
            </a:r>
            <a:endParaRPr>
              <a:solidFill>
                <a:schemeClr val="accent1"/>
              </a:solidFill>
            </a:endParaRPr>
          </a:p>
        </p:txBody>
      </p:sp>
      <p:sp>
        <p:nvSpPr>
          <p:cNvPr id="208" name="Google Shape;208;p19"/>
          <p:cNvSpPr txBox="1"/>
          <p:nvPr>
            <p:ph idx="4" type="title"/>
          </p:nvPr>
        </p:nvSpPr>
        <p:spPr>
          <a:xfrm>
            <a:off x="5167125" y="2797975"/>
            <a:ext cx="1176900" cy="606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accent1"/>
                </a:solidFill>
              </a:rPr>
              <a:t>05</a:t>
            </a:r>
            <a:endParaRPr>
              <a:solidFill>
                <a:schemeClr val="accent1"/>
              </a:solidFill>
            </a:endParaRPr>
          </a:p>
        </p:txBody>
      </p:sp>
      <p:sp>
        <p:nvSpPr>
          <p:cNvPr id="209" name="Google Shape;209;p19"/>
          <p:cNvSpPr txBox="1"/>
          <p:nvPr>
            <p:ph idx="7" type="subTitle"/>
          </p:nvPr>
        </p:nvSpPr>
        <p:spPr>
          <a:xfrm>
            <a:off x="725750" y="2121900"/>
            <a:ext cx="2010000" cy="50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accent1"/>
                </a:solidFill>
              </a:rPr>
              <a:t>Set up of connections between all the components </a:t>
            </a:r>
            <a:endParaRPr>
              <a:solidFill>
                <a:schemeClr val="accent1"/>
              </a:solidFill>
            </a:endParaRPr>
          </a:p>
        </p:txBody>
      </p:sp>
      <p:sp>
        <p:nvSpPr>
          <p:cNvPr id="210" name="Google Shape;210;p19"/>
          <p:cNvSpPr txBox="1"/>
          <p:nvPr>
            <p:ph idx="8" type="title"/>
          </p:nvPr>
        </p:nvSpPr>
        <p:spPr>
          <a:xfrm>
            <a:off x="2827575" y="1901250"/>
            <a:ext cx="1176900" cy="606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accent1"/>
                </a:solidFill>
              </a:rPr>
              <a:t>01</a:t>
            </a:r>
            <a:endParaRPr>
              <a:solidFill>
                <a:schemeClr val="accent1"/>
              </a:solidFill>
            </a:endParaRPr>
          </a:p>
        </p:txBody>
      </p:sp>
      <p:sp>
        <p:nvSpPr>
          <p:cNvPr id="211" name="Google Shape;211;p19"/>
          <p:cNvSpPr txBox="1"/>
          <p:nvPr>
            <p:ph idx="9" type="subTitle"/>
          </p:nvPr>
        </p:nvSpPr>
        <p:spPr>
          <a:xfrm>
            <a:off x="725750" y="3046600"/>
            <a:ext cx="2010000" cy="50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>
                <a:solidFill>
                  <a:schemeClr val="accent1"/>
                </a:solidFill>
              </a:rPr>
              <a:t>Install the OS on the raspberry and do all the configuration</a:t>
            </a:r>
            <a:endParaRPr>
              <a:solidFill>
                <a:schemeClr val="accent1"/>
              </a:solidFill>
            </a:endParaRPr>
          </a:p>
        </p:txBody>
      </p:sp>
      <p:sp>
        <p:nvSpPr>
          <p:cNvPr id="212" name="Google Shape;212;p19"/>
          <p:cNvSpPr txBox="1"/>
          <p:nvPr>
            <p:ph idx="13" type="title"/>
          </p:nvPr>
        </p:nvSpPr>
        <p:spPr>
          <a:xfrm>
            <a:off x="2827575" y="2797975"/>
            <a:ext cx="1176900" cy="606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accent1"/>
                </a:solidFill>
              </a:rPr>
              <a:t>02</a:t>
            </a:r>
            <a:endParaRPr>
              <a:solidFill>
                <a:schemeClr val="accent1"/>
              </a:solidFill>
            </a:endParaRPr>
          </a:p>
        </p:txBody>
      </p:sp>
      <p:sp>
        <p:nvSpPr>
          <p:cNvPr id="213" name="Google Shape;213;p19"/>
          <p:cNvSpPr txBox="1"/>
          <p:nvPr>
            <p:ph idx="14" type="subTitle"/>
          </p:nvPr>
        </p:nvSpPr>
        <p:spPr>
          <a:xfrm>
            <a:off x="725750" y="3935450"/>
            <a:ext cx="2010000" cy="50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>
                <a:solidFill>
                  <a:schemeClr val="accent1"/>
                </a:solidFill>
              </a:rPr>
              <a:t>Install OMV and do all the configuration steps</a:t>
            </a:r>
            <a:endParaRPr>
              <a:solidFill>
                <a:schemeClr val="accent1"/>
              </a:solidFill>
            </a:endParaRPr>
          </a:p>
        </p:txBody>
      </p:sp>
      <p:sp>
        <p:nvSpPr>
          <p:cNvPr id="214" name="Google Shape;214;p19"/>
          <p:cNvSpPr txBox="1"/>
          <p:nvPr>
            <p:ph idx="15" type="title"/>
          </p:nvPr>
        </p:nvSpPr>
        <p:spPr>
          <a:xfrm>
            <a:off x="2827575" y="3694700"/>
            <a:ext cx="1176900" cy="606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accent1"/>
                </a:solidFill>
              </a:rPr>
              <a:t>03</a:t>
            </a:r>
            <a:endParaRPr>
              <a:solidFill>
                <a:schemeClr val="accent1"/>
              </a:solidFill>
            </a:endParaRPr>
          </a:p>
        </p:txBody>
      </p:sp>
      <p:sp>
        <p:nvSpPr>
          <p:cNvPr id="215" name="Google Shape;215;p19"/>
          <p:cNvSpPr txBox="1"/>
          <p:nvPr>
            <p:ph idx="16" type="ctrTitle"/>
          </p:nvPr>
        </p:nvSpPr>
        <p:spPr>
          <a:xfrm>
            <a:off x="643488" y="2050763"/>
            <a:ext cx="2076000" cy="196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Create the physical NAS</a:t>
            </a:r>
            <a:endParaRPr/>
          </a:p>
        </p:txBody>
      </p:sp>
      <p:sp>
        <p:nvSpPr>
          <p:cNvPr id="216" name="Google Shape;216;p19"/>
          <p:cNvSpPr txBox="1"/>
          <p:nvPr>
            <p:ph idx="17" type="ctrTitle"/>
          </p:nvPr>
        </p:nvSpPr>
        <p:spPr>
          <a:xfrm>
            <a:off x="643488" y="2974963"/>
            <a:ext cx="2076000" cy="196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/>
              <a:t>Set up of the OS</a:t>
            </a:r>
            <a:endParaRPr/>
          </a:p>
        </p:txBody>
      </p:sp>
      <p:sp>
        <p:nvSpPr>
          <p:cNvPr id="217" name="Google Shape;217;p19"/>
          <p:cNvSpPr txBox="1"/>
          <p:nvPr>
            <p:ph idx="18" type="ctrTitle"/>
          </p:nvPr>
        </p:nvSpPr>
        <p:spPr>
          <a:xfrm>
            <a:off x="643488" y="3863900"/>
            <a:ext cx="2076000" cy="196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/>
              <a:t>Set up of OMV</a:t>
            </a:r>
            <a:endParaRPr/>
          </a:p>
        </p:txBody>
      </p:sp>
      <p:sp>
        <p:nvSpPr>
          <p:cNvPr id="218" name="Google Shape;218;p19"/>
          <p:cNvSpPr txBox="1"/>
          <p:nvPr>
            <p:ph idx="19" type="ctrTitle"/>
          </p:nvPr>
        </p:nvSpPr>
        <p:spPr>
          <a:xfrm>
            <a:off x="6424513" y="2050763"/>
            <a:ext cx="2076000" cy="196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>
                <a:solidFill>
                  <a:schemeClr val="lt1"/>
                </a:solidFill>
              </a:rPr>
              <a:t>Data transmission</a:t>
            </a:r>
            <a:endParaRPr/>
          </a:p>
        </p:txBody>
      </p:sp>
      <p:sp>
        <p:nvSpPr>
          <p:cNvPr id="219" name="Google Shape;219;p19"/>
          <p:cNvSpPr txBox="1"/>
          <p:nvPr>
            <p:ph idx="20" type="ctrTitle"/>
          </p:nvPr>
        </p:nvSpPr>
        <p:spPr>
          <a:xfrm>
            <a:off x="6424513" y="2974963"/>
            <a:ext cx="2076000" cy="196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>
                <a:solidFill>
                  <a:schemeClr val="lt1"/>
                </a:solidFill>
              </a:rPr>
              <a:t>Security</a:t>
            </a:r>
            <a:endParaRPr/>
          </a:p>
        </p:txBody>
      </p:sp>
      <p:sp>
        <p:nvSpPr>
          <p:cNvPr id="220" name="Google Shape;220;p19"/>
          <p:cNvSpPr/>
          <p:nvPr/>
        </p:nvSpPr>
        <p:spPr>
          <a:xfrm>
            <a:off x="3597855" y="3835194"/>
            <a:ext cx="428915" cy="428530"/>
          </a:xfrm>
          <a:custGeom>
            <a:rect b="b" l="l" r="r" t="t"/>
            <a:pathLst>
              <a:path extrusionOk="0" h="31446" w="31480">
                <a:moveTo>
                  <a:pt x="15267" y="12428"/>
                </a:moveTo>
                <a:cubicBezTo>
                  <a:pt x="15789" y="12428"/>
                  <a:pt x="16278" y="12559"/>
                  <a:pt x="16768" y="12722"/>
                </a:cubicBezTo>
                <a:lnTo>
                  <a:pt x="14647" y="14842"/>
                </a:lnTo>
                <a:cubicBezTo>
                  <a:pt x="14060" y="15364"/>
                  <a:pt x="14060" y="16277"/>
                  <a:pt x="14615" y="16832"/>
                </a:cubicBezTo>
                <a:cubicBezTo>
                  <a:pt x="14892" y="17126"/>
                  <a:pt x="15259" y="17272"/>
                  <a:pt x="15626" y="17272"/>
                </a:cubicBezTo>
                <a:cubicBezTo>
                  <a:pt x="15993" y="17272"/>
                  <a:pt x="16360" y="17126"/>
                  <a:pt x="16637" y="16832"/>
                </a:cubicBezTo>
                <a:lnTo>
                  <a:pt x="18757" y="14712"/>
                </a:lnTo>
                <a:cubicBezTo>
                  <a:pt x="18953" y="15168"/>
                  <a:pt x="19051" y="15690"/>
                  <a:pt x="19051" y="16245"/>
                </a:cubicBezTo>
                <a:cubicBezTo>
                  <a:pt x="19051" y="18365"/>
                  <a:pt x="17322" y="20029"/>
                  <a:pt x="15267" y="20029"/>
                </a:cubicBezTo>
                <a:cubicBezTo>
                  <a:pt x="13147" y="20029"/>
                  <a:pt x="11450" y="18300"/>
                  <a:pt x="11450" y="16245"/>
                </a:cubicBezTo>
                <a:cubicBezTo>
                  <a:pt x="11450" y="14157"/>
                  <a:pt x="13179" y="12428"/>
                  <a:pt x="15267" y="12428"/>
                </a:cubicBezTo>
                <a:close/>
                <a:moveTo>
                  <a:pt x="15267" y="4763"/>
                </a:moveTo>
                <a:cubicBezTo>
                  <a:pt x="17909" y="4763"/>
                  <a:pt x="20323" y="5676"/>
                  <a:pt x="22280" y="7177"/>
                </a:cubicBezTo>
                <a:lnTo>
                  <a:pt x="19540" y="9917"/>
                </a:lnTo>
                <a:cubicBezTo>
                  <a:pt x="18301" y="9101"/>
                  <a:pt x="16833" y="8612"/>
                  <a:pt x="15267" y="8612"/>
                </a:cubicBezTo>
                <a:cubicBezTo>
                  <a:pt x="11059" y="8612"/>
                  <a:pt x="7634" y="12037"/>
                  <a:pt x="7634" y="16245"/>
                </a:cubicBezTo>
                <a:cubicBezTo>
                  <a:pt x="7634" y="20420"/>
                  <a:pt x="11059" y="23845"/>
                  <a:pt x="15267" y="23845"/>
                </a:cubicBezTo>
                <a:cubicBezTo>
                  <a:pt x="19442" y="23845"/>
                  <a:pt x="22867" y="20420"/>
                  <a:pt x="22867" y="16245"/>
                </a:cubicBezTo>
                <a:cubicBezTo>
                  <a:pt x="22867" y="14646"/>
                  <a:pt x="22378" y="13179"/>
                  <a:pt x="21563" y="11939"/>
                </a:cubicBezTo>
                <a:lnTo>
                  <a:pt x="24303" y="9232"/>
                </a:lnTo>
                <a:cubicBezTo>
                  <a:pt x="25803" y="11124"/>
                  <a:pt x="26717" y="13570"/>
                  <a:pt x="26717" y="16245"/>
                </a:cubicBezTo>
                <a:cubicBezTo>
                  <a:pt x="26717" y="22508"/>
                  <a:pt x="21563" y="27597"/>
                  <a:pt x="15267" y="27597"/>
                </a:cubicBezTo>
                <a:cubicBezTo>
                  <a:pt x="8939" y="27597"/>
                  <a:pt x="3850" y="22475"/>
                  <a:pt x="3850" y="16180"/>
                </a:cubicBezTo>
                <a:cubicBezTo>
                  <a:pt x="3850" y="9917"/>
                  <a:pt x="8971" y="4763"/>
                  <a:pt x="15267" y="4763"/>
                </a:cubicBezTo>
                <a:close/>
                <a:moveTo>
                  <a:pt x="27434" y="0"/>
                </a:moveTo>
                <a:lnTo>
                  <a:pt x="23846" y="3588"/>
                </a:lnTo>
                <a:cubicBezTo>
                  <a:pt x="21400" y="1925"/>
                  <a:pt x="18464" y="946"/>
                  <a:pt x="15300" y="946"/>
                </a:cubicBezTo>
                <a:cubicBezTo>
                  <a:pt x="6851" y="946"/>
                  <a:pt x="1" y="7764"/>
                  <a:pt x="1" y="16180"/>
                </a:cubicBezTo>
                <a:cubicBezTo>
                  <a:pt x="1" y="24628"/>
                  <a:pt x="6818" y="31446"/>
                  <a:pt x="15267" y="31446"/>
                </a:cubicBezTo>
                <a:cubicBezTo>
                  <a:pt x="23650" y="31446"/>
                  <a:pt x="30500" y="24628"/>
                  <a:pt x="30500" y="16180"/>
                </a:cubicBezTo>
                <a:cubicBezTo>
                  <a:pt x="30500" y="13015"/>
                  <a:pt x="29522" y="10080"/>
                  <a:pt x="27858" y="7633"/>
                </a:cubicBezTo>
                <a:lnTo>
                  <a:pt x="31479" y="4045"/>
                </a:lnTo>
                <a:lnTo>
                  <a:pt x="31479" y="4045"/>
                </a:lnTo>
                <a:lnTo>
                  <a:pt x="26749" y="4730"/>
                </a:lnTo>
                <a:lnTo>
                  <a:pt x="26749" y="4730"/>
                </a:lnTo>
                <a:lnTo>
                  <a:pt x="2743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21" name="Google Shape;221;p19"/>
          <p:cNvGrpSpPr/>
          <p:nvPr/>
        </p:nvGrpSpPr>
        <p:grpSpPr>
          <a:xfrm>
            <a:off x="3597856" y="2015863"/>
            <a:ext cx="428915" cy="426116"/>
            <a:chOff x="6226275" y="3911538"/>
            <a:chExt cx="900325" cy="894450"/>
          </a:xfrm>
        </p:grpSpPr>
        <p:sp>
          <p:nvSpPr>
            <p:cNvPr id="222" name="Google Shape;222;p19"/>
            <p:cNvSpPr/>
            <p:nvPr/>
          </p:nvSpPr>
          <p:spPr>
            <a:xfrm>
              <a:off x="6355100" y="4405488"/>
              <a:ext cx="87300" cy="116625"/>
            </a:xfrm>
            <a:custGeom>
              <a:rect b="b" l="l" r="r" t="t"/>
              <a:pathLst>
                <a:path extrusionOk="0" h="4665" w="3492">
                  <a:moveTo>
                    <a:pt x="1860" y="0"/>
                  </a:moveTo>
                  <a:cubicBezTo>
                    <a:pt x="947" y="1664"/>
                    <a:pt x="360" y="2871"/>
                    <a:pt x="197" y="3197"/>
                  </a:cubicBezTo>
                  <a:cubicBezTo>
                    <a:pt x="1" y="3588"/>
                    <a:pt x="66" y="4078"/>
                    <a:pt x="392" y="4404"/>
                  </a:cubicBezTo>
                  <a:lnTo>
                    <a:pt x="653" y="4665"/>
                  </a:lnTo>
                  <a:cubicBezTo>
                    <a:pt x="1371" y="3784"/>
                    <a:pt x="2252" y="2806"/>
                    <a:pt x="3296" y="1794"/>
                  </a:cubicBezTo>
                  <a:cubicBezTo>
                    <a:pt x="3393" y="1729"/>
                    <a:pt x="3459" y="1664"/>
                    <a:pt x="3491" y="1631"/>
                  </a:cubicBezTo>
                  <a:lnTo>
                    <a:pt x="186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3" name="Google Shape;223;p19"/>
            <p:cNvSpPr/>
            <p:nvPr/>
          </p:nvSpPr>
          <p:spPr>
            <a:xfrm>
              <a:off x="6514125" y="4593038"/>
              <a:ext cx="119900" cy="87550"/>
            </a:xfrm>
            <a:custGeom>
              <a:rect b="b" l="l" r="r" t="t"/>
              <a:pathLst>
                <a:path extrusionOk="0" h="3502" w="4796">
                  <a:moveTo>
                    <a:pt x="3100" y="1"/>
                  </a:moveTo>
                  <a:cubicBezTo>
                    <a:pt x="2969" y="33"/>
                    <a:pt x="2937" y="131"/>
                    <a:pt x="2839" y="164"/>
                  </a:cubicBezTo>
                  <a:cubicBezTo>
                    <a:pt x="1795" y="1240"/>
                    <a:pt x="849" y="2088"/>
                    <a:pt x="1" y="2806"/>
                  </a:cubicBezTo>
                  <a:lnTo>
                    <a:pt x="360" y="3165"/>
                  </a:lnTo>
                  <a:cubicBezTo>
                    <a:pt x="566" y="3392"/>
                    <a:pt x="838" y="3502"/>
                    <a:pt x="1109" y="3502"/>
                  </a:cubicBezTo>
                  <a:cubicBezTo>
                    <a:pt x="1266" y="3502"/>
                    <a:pt x="1423" y="3465"/>
                    <a:pt x="1567" y="3393"/>
                  </a:cubicBezTo>
                  <a:cubicBezTo>
                    <a:pt x="2121" y="3100"/>
                    <a:pt x="2969" y="2708"/>
                    <a:pt x="4796" y="1697"/>
                  </a:cubicBezTo>
                  <a:lnTo>
                    <a:pt x="310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4" name="Google Shape;224;p19"/>
            <p:cNvSpPr/>
            <p:nvPr/>
          </p:nvSpPr>
          <p:spPr>
            <a:xfrm>
              <a:off x="6330650" y="4455438"/>
              <a:ext cx="258525" cy="246400"/>
            </a:xfrm>
            <a:custGeom>
              <a:rect b="b" l="l" r="r" t="t"/>
              <a:pathLst>
                <a:path extrusionOk="0" h="9856" w="10341">
                  <a:moveTo>
                    <a:pt x="8645" y="1"/>
                  </a:moveTo>
                  <a:cubicBezTo>
                    <a:pt x="7689" y="1"/>
                    <a:pt x="6431" y="551"/>
                    <a:pt x="5741" y="1264"/>
                  </a:cubicBezTo>
                  <a:cubicBezTo>
                    <a:pt x="2414" y="4624"/>
                    <a:pt x="881" y="6973"/>
                    <a:pt x="196" y="8375"/>
                  </a:cubicBezTo>
                  <a:cubicBezTo>
                    <a:pt x="0" y="8767"/>
                    <a:pt x="66" y="9256"/>
                    <a:pt x="392" y="9550"/>
                  </a:cubicBezTo>
                  <a:cubicBezTo>
                    <a:pt x="596" y="9754"/>
                    <a:pt x="863" y="9855"/>
                    <a:pt x="1131" y="9855"/>
                  </a:cubicBezTo>
                  <a:cubicBezTo>
                    <a:pt x="1291" y="9855"/>
                    <a:pt x="1452" y="9819"/>
                    <a:pt x="1599" y="9745"/>
                  </a:cubicBezTo>
                  <a:cubicBezTo>
                    <a:pt x="2969" y="9093"/>
                    <a:pt x="5285" y="7592"/>
                    <a:pt x="8677" y="4200"/>
                  </a:cubicBezTo>
                  <a:cubicBezTo>
                    <a:pt x="9819" y="3091"/>
                    <a:pt x="10341" y="1068"/>
                    <a:pt x="9623" y="318"/>
                  </a:cubicBezTo>
                  <a:cubicBezTo>
                    <a:pt x="9392" y="97"/>
                    <a:pt x="9045" y="1"/>
                    <a:pt x="86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5" name="Google Shape;225;p19"/>
            <p:cNvSpPr/>
            <p:nvPr/>
          </p:nvSpPr>
          <p:spPr>
            <a:xfrm>
              <a:off x="6226275" y="4198463"/>
              <a:ext cx="243025" cy="181575"/>
            </a:xfrm>
            <a:custGeom>
              <a:rect b="b" l="l" r="r" t="t"/>
              <a:pathLst>
                <a:path extrusionOk="0" h="7263" w="9721">
                  <a:moveTo>
                    <a:pt x="8601" y="1"/>
                  </a:moveTo>
                  <a:cubicBezTo>
                    <a:pt x="7289" y="1"/>
                    <a:pt x="5238" y="662"/>
                    <a:pt x="3392" y="2508"/>
                  </a:cubicBezTo>
                  <a:lnTo>
                    <a:pt x="424" y="5476"/>
                  </a:lnTo>
                  <a:cubicBezTo>
                    <a:pt x="98" y="5802"/>
                    <a:pt x="0" y="6324"/>
                    <a:pt x="261" y="6748"/>
                  </a:cubicBezTo>
                  <a:cubicBezTo>
                    <a:pt x="450" y="7072"/>
                    <a:pt x="818" y="7262"/>
                    <a:pt x="1199" y="7262"/>
                  </a:cubicBezTo>
                  <a:cubicBezTo>
                    <a:pt x="1278" y="7262"/>
                    <a:pt x="1357" y="7254"/>
                    <a:pt x="1435" y="7237"/>
                  </a:cubicBezTo>
                  <a:cubicBezTo>
                    <a:pt x="2549" y="6919"/>
                    <a:pt x="3584" y="6743"/>
                    <a:pt x="4418" y="6743"/>
                  </a:cubicBezTo>
                  <a:cubicBezTo>
                    <a:pt x="4781" y="6743"/>
                    <a:pt x="5105" y="6777"/>
                    <a:pt x="5382" y="6846"/>
                  </a:cubicBezTo>
                  <a:cubicBezTo>
                    <a:pt x="6752" y="4465"/>
                    <a:pt x="8188" y="2247"/>
                    <a:pt x="9721" y="257"/>
                  </a:cubicBezTo>
                  <a:cubicBezTo>
                    <a:pt x="9488" y="95"/>
                    <a:pt x="9097" y="1"/>
                    <a:pt x="86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6" name="Google Shape;226;p19"/>
            <p:cNvSpPr/>
            <p:nvPr/>
          </p:nvSpPr>
          <p:spPr>
            <a:xfrm>
              <a:off x="6656850" y="4568588"/>
              <a:ext cx="188400" cy="237400"/>
            </a:xfrm>
            <a:custGeom>
              <a:rect b="b" l="l" r="r" t="t"/>
              <a:pathLst>
                <a:path extrusionOk="0" h="9496" w="7536">
                  <a:moveTo>
                    <a:pt x="7014" y="0"/>
                  </a:moveTo>
                  <a:cubicBezTo>
                    <a:pt x="4763" y="1664"/>
                    <a:pt x="2512" y="3099"/>
                    <a:pt x="392" y="4273"/>
                  </a:cubicBezTo>
                  <a:cubicBezTo>
                    <a:pt x="555" y="5089"/>
                    <a:pt x="457" y="5904"/>
                    <a:pt x="131" y="8253"/>
                  </a:cubicBezTo>
                  <a:cubicBezTo>
                    <a:pt x="0" y="8742"/>
                    <a:pt x="229" y="9166"/>
                    <a:pt x="653" y="9395"/>
                  </a:cubicBezTo>
                  <a:cubicBezTo>
                    <a:pt x="788" y="9463"/>
                    <a:pt x="936" y="9495"/>
                    <a:pt x="1084" y="9495"/>
                  </a:cubicBezTo>
                  <a:cubicBezTo>
                    <a:pt x="1364" y="9495"/>
                    <a:pt x="1647" y="9379"/>
                    <a:pt x="1860" y="9166"/>
                  </a:cubicBezTo>
                  <a:lnTo>
                    <a:pt x="4861" y="6198"/>
                  </a:lnTo>
                  <a:cubicBezTo>
                    <a:pt x="7144" y="3915"/>
                    <a:pt x="7536" y="946"/>
                    <a:pt x="70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7" name="Google Shape;227;p19"/>
            <p:cNvSpPr/>
            <p:nvPr/>
          </p:nvSpPr>
          <p:spPr>
            <a:xfrm>
              <a:off x="6718825" y="4152263"/>
              <a:ext cx="172100" cy="156800"/>
            </a:xfrm>
            <a:custGeom>
              <a:rect b="b" l="l" r="r" t="t"/>
              <a:pathLst>
                <a:path extrusionOk="0" h="6272" w="6884">
                  <a:moveTo>
                    <a:pt x="3446" y="1"/>
                  </a:moveTo>
                  <a:cubicBezTo>
                    <a:pt x="2643" y="1"/>
                    <a:pt x="1843" y="311"/>
                    <a:pt x="1240" y="930"/>
                  </a:cubicBezTo>
                  <a:cubicBezTo>
                    <a:pt x="0" y="2137"/>
                    <a:pt x="0" y="4127"/>
                    <a:pt x="1240" y="5367"/>
                  </a:cubicBezTo>
                  <a:cubicBezTo>
                    <a:pt x="1843" y="5970"/>
                    <a:pt x="2643" y="6272"/>
                    <a:pt x="3446" y="6272"/>
                  </a:cubicBezTo>
                  <a:cubicBezTo>
                    <a:pt x="4249" y="6272"/>
                    <a:pt x="5057" y="5970"/>
                    <a:pt x="5676" y="5367"/>
                  </a:cubicBezTo>
                  <a:cubicBezTo>
                    <a:pt x="6883" y="4127"/>
                    <a:pt x="6883" y="2137"/>
                    <a:pt x="5676" y="930"/>
                  </a:cubicBezTo>
                  <a:cubicBezTo>
                    <a:pt x="5057" y="311"/>
                    <a:pt x="4249" y="1"/>
                    <a:pt x="34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8" name="Google Shape;228;p19"/>
            <p:cNvSpPr/>
            <p:nvPr/>
          </p:nvSpPr>
          <p:spPr>
            <a:xfrm>
              <a:off x="6906375" y="3911538"/>
              <a:ext cx="220225" cy="216700"/>
            </a:xfrm>
            <a:custGeom>
              <a:rect b="b" l="l" r="r" t="t"/>
              <a:pathLst>
                <a:path extrusionOk="0" h="8668" w="8809">
                  <a:moveTo>
                    <a:pt x="6168" y="0"/>
                  </a:moveTo>
                  <a:cubicBezTo>
                    <a:pt x="4083" y="0"/>
                    <a:pt x="2010" y="335"/>
                    <a:pt x="1" y="969"/>
                  </a:cubicBezTo>
                  <a:cubicBezTo>
                    <a:pt x="197" y="2665"/>
                    <a:pt x="1110" y="4557"/>
                    <a:pt x="2611" y="6058"/>
                  </a:cubicBezTo>
                  <a:cubicBezTo>
                    <a:pt x="4176" y="7624"/>
                    <a:pt x="6068" y="8504"/>
                    <a:pt x="7830" y="8667"/>
                  </a:cubicBezTo>
                  <a:cubicBezTo>
                    <a:pt x="8482" y="6351"/>
                    <a:pt x="8808" y="3774"/>
                    <a:pt x="8613" y="1034"/>
                  </a:cubicBezTo>
                  <a:cubicBezTo>
                    <a:pt x="8580" y="513"/>
                    <a:pt x="8156" y="121"/>
                    <a:pt x="7634" y="56"/>
                  </a:cubicBezTo>
                  <a:cubicBezTo>
                    <a:pt x="7145" y="19"/>
                    <a:pt x="6656" y="0"/>
                    <a:pt x="61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9" name="Google Shape;229;p19"/>
            <p:cNvSpPr/>
            <p:nvPr/>
          </p:nvSpPr>
          <p:spPr>
            <a:xfrm>
              <a:off x="6429325" y="3953688"/>
              <a:ext cx="655675" cy="654050"/>
            </a:xfrm>
            <a:custGeom>
              <a:rect b="b" l="l" r="r" t="t"/>
              <a:pathLst>
                <a:path extrusionOk="0" h="26162" w="26227">
                  <a:moveTo>
                    <a:pt x="14993" y="5823"/>
                  </a:moveTo>
                  <a:cubicBezTo>
                    <a:pt x="16335" y="5823"/>
                    <a:pt x="17680" y="6329"/>
                    <a:pt x="18724" y="7340"/>
                  </a:cubicBezTo>
                  <a:cubicBezTo>
                    <a:pt x="20747" y="9428"/>
                    <a:pt x="20747" y="12723"/>
                    <a:pt x="18724" y="14778"/>
                  </a:cubicBezTo>
                  <a:cubicBezTo>
                    <a:pt x="17697" y="15789"/>
                    <a:pt x="16359" y="16294"/>
                    <a:pt x="15018" y="16294"/>
                  </a:cubicBezTo>
                  <a:cubicBezTo>
                    <a:pt x="13676" y="16294"/>
                    <a:pt x="12331" y="15789"/>
                    <a:pt x="11287" y="14778"/>
                  </a:cubicBezTo>
                  <a:cubicBezTo>
                    <a:pt x="9264" y="12723"/>
                    <a:pt x="9264" y="9428"/>
                    <a:pt x="11287" y="7340"/>
                  </a:cubicBezTo>
                  <a:cubicBezTo>
                    <a:pt x="12314" y="6329"/>
                    <a:pt x="13652" y="5823"/>
                    <a:pt x="14993" y="5823"/>
                  </a:cubicBezTo>
                  <a:close/>
                  <a:moveTo>
                    <a:pt x="17061" y="1"/>
                  </a:moveTo>
                  <a:cubicBezTo>
                    <a:pt x="10765" y="2578"/>
                    <a:pt x="4730" y="8221"/>
                    <a:pt x="0" y="16115"/>
                  </a:cubicBezTo>
                  <a:lnTo>
                    <a:pt x="2382" y="18496"/>
                  </a:lnTo>
                  <a:cubicBezTo>
                    <a:pt x="3146" y="18190"/>
                    <a:pt x="3983" y="17992"/>
                    <a:pt x="4780" y="17992"/>
                  </a:cubicBezTo>
                  <a:cubicBezTo>
                    <a:pt x="5683" y="17992"/>
                    <a:pt x="6536" y="18247"/>
                    <a:pt x="7177" y="18888"/>
                  </a:cubicBezTo>
                  <a:cubicBezTo>
                    <a:pt x="8449" y="20160"/>
                    <a:pt x="8253" y="22117"/>
                    <a:pt x="7601" y="23715"/>
                  </a:cubicBezTo>
                  <a:lnTo>
                    <a:pt x="10047" y="26162"/>
                  </a:lnTo>
                  <a:cubicBezTo>
                    <a:pt x="16115" y="22476"/>
                    <a:pt x="23193" y="16702"/>
                    <a:pt x="26227" y="9037"/>
                  </a:cubicBezTo>
                  <a:cubicBezTo>
                    <a:pt x="24106" y="8743"/>
                    <a:pt x="21986" y="7666"/>
                    <a:pt x="20192" y="5872"/>
                  </a:cubicBezTo>
                  <a:cubicBezTo>
                    <a:pt x="18431" y="4144"/>
                    <a:pt x="17387" y="2056"/>
                    <a:pt x="170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30" name="Google Shape;230;p19"/>
          <p:cNvSpPr/>
          <p:nvPr/>
        </p:nvSpPr>
        <p:spPr>
          <a:xfrm>
            <a:off x="3597844" y="2922788"/>
            <a:ext cx="428938" cy="428938"/>
          </a:xfrm>
          <a:custGeom>
            <a:rect b="b" l="l" r="r" t="t"/>
            <a:pathLst>
              <a:path extrusionOk="0" h="40939" w="40939">
                <a:moveTo>
                  <a:pt x="30304" y="11246"/>
                </a:moveTo>
                <a:cubicBezTo>
                  <a:pt x="30541" y="11246"/>
                  <a:pt x="30777" y="11336"/>
                  <a:pt x="30957" y="11515"/>
                </a:cubicBezTo>
                <a:lnTo>
                  <a:pt x="32261" y="12820"/>
                </a:lnTo>
                <a:cubicBezTo>
                  <a:pt x="32686" y="13114"/>
                  <a:pt x="32686" y="13701"/>
                  <a:pt x="32294" y="14060"/>
                </a:cubicBezTo>
                <a:lnTo>
                  <a:pt x="17419" y="29522"/>
                </a:lnTo>
                <a:cubicBezTo>
                  <a:pt x="17224" y="29717"/>
                  <a:pt x="17061" y="29783"/>
                  <a:pt x="16767" y="29783"/>
                </a:cubicBezTo>
                <a:cubicBezTo>
                  <a:pt x="16473" y="29783"/>
                  <a:pt x="16212" y="29717"/>
                  <a:pt x="16115" y="29522"/>
                </a:cubicBezTo>
                <a:lnTo>
                  <a:pt x="8840" y="21693"/>
                </a:lnTo>
                <a:lnTo>
                  <a:pt x="8645" y="21497"/>
                </a:lnTo>
                <a:cubicBezTo>
                  <a:pt x="8449" y="21269"/>
                  <a:pt x="8351" y="21040"/>
                  <a:pt x="8351" y="20812"/>
                </a:cubicBezTo>
                <a:cubicBezTo>
                  <a:pt x="8351" y="20616"/>
                  <a:pt x="8449" y="20388"/>
                  <a:pt x="8645" y="20192"/>
                </a:cubicBezTo>
                <a:lnTo>
                  <a:pt x="9949" y="18888"/>
                </a:lnTo>
                <a:cubicBezTo>
                  <a:pt x="10129" y="18692"/>
                  <a:pt x="10365" y="18594"/>
                  <a:pt x="10602" y="18594"/>
                </a:cubicBezTo>
                <a:cubicBezTo>
                  <a:pt x="10838" y="18594"/>
                  <a:pt x="11075" y="18692"/>
                  <a:pt x="11254" y="18888"/>
                </a:cubicBezTo>
                <a:lnTo>
                  <a:pt x="11352" y="18953"/>
                </a:lnTo>
                <a:lnTo>
                  <a:pt x="16441" y="24466"/>
                </a:lnTo>
                <a:cubicBezTo>
                  <a:pt x="16539" y="24563"/>
                  <a:pt x="16653" y="24612"/>
                  <a:pt x="16767" y="24612"/>
                </a:cubicBezTo>
                <a:cubicBezTo>
                  <a:pt x="16881" y="24612"/>
                  <a:pt x="16995" y="24563"/>
                  <a:pt x="17093" y="24466"/>
                </a:cubicBezTo>
                <a:lnTo>
                  <a:pt x="29554" y="11515"/>
                </a:lnTo>
                <a:lnTo>
                  <a:pt x="29652" y="11515"/>
                </a:lnTo>
                <a:cubicBezTo>
                  <a:pt x="29831" y="11336"/>
                  <a:pt x="30068" y="11246"/>
                  <a:pt x="30304" y="11246"/>
                </a:cubicBezTo>
                <a:close/>
                <a:moveTo>
                  <a:pt x="20486" y="1"/>
                </a:moveTo>
                <a:cubicBezTo>
                  <a:pt x="9134" y="1"/>
                  <a:pt x="0" y="9134"/>
                  <a:pt x="0" y="20453"/>
                </a:cubicBezTo>
                <a:cubicBezTo>
                  <a:pt x="0" y="31805"/>
                  <a:pt x="9134" y="40939"/>
                  <a:pt x="20486" y="40939"/>
                </a:cubicBezTo>
                <a:cubicBezTo>
                  <a:pt x="31805" y="40939"/>
                  <a:pt x="40938" y="31805"/>
                  <a:pt x="40938" y="20453"/>
                </a:cubicBezTo>
                <a:cubicBezTo>
                  <a:pt x="40938" y="9134"/>
                  <a:pt x="31870" y="1"/>
                  <a:pt x="2048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31" name="Google Shape;231;p19"/>
          <p:cNvGrpSpPr/>
          <p:nvPr/>
        </p:nvGrpSpPr>
        <p:grpSpPr>
          <a:xfrm>
            <a:off x="5109482" y="2921464"/>
            <a:ext cx="432964" cy="431586"/>
            <a:chOff x="5812000" y="2553488"/>
            <a:chExt cx="769850" cy="767400"/>
          </a:xfrm>
        </p:grpSpPr>
        <p:sp>
          <p:nvSpPr>
            <p:cNvPr id="232" name="Google Shape;232;p19"/>
            <p:cNvSpPr/>
            <p:nvPr/>
          </p:nvSpPr>
          <p:spPr>
            <a:xfrm>
              <a:off x="5858475" y="2553488"/>
              <a:ext cx="150900" cy="150900"/>
            </a:xfrm>
            <a:custGeom>
              <a:rect b="b" l="l" r="r" t="t"/>
              <a:pathLst>
                <a:path extrusionOk="0" h="6036" w="6036">
                  <a:moveTo>
                    <a:pt x="3034" y="1"/>
                  </a:moveTo>
                  <a:cubicBezTo>
                    <a:pt x="1338" y="1"/>
                    <a:pt x="0" y="1338"/>
                    <a:pt x="0" y="3002"/>
                  </a:cubicBezTo>
                  <a:cubicBezTo>
                    <a:pt x="0" y="4665"/>
                    <a:pt x="1338" y="6035"/>
                    <a:pt x="3034" y="6035"/>
                  </a:cubicBezTo>
                  <a:cubicBezTo>
                    <a:pt x="4698" y="6035"/>
                    <a:pt x="6035" y="4665"/>
                    <a:pt x="6035" y="3002"/>
                  </a:cubicBezTo>
                  <a:cubicBezTo>
                    <a:pt x="6035" y="1338"/>
                    <a:pt x="4698" y="1"/>
                    <a:pt x="30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3" name="Google Shape;233;p19"/>
            <p:cNvSpPr/>
            <p:nvPr/>
          </p:nvSpPr>
          <p:spPr>
            <a:xfrm>
              <a:off x="5812000" y="2732888"/>
              <a:ext cx="244675" cy="425725"/>
            </a:xfrm>
            <a:custGeom>
              <a:rect b="b" l="l" r="r" t="t"/>
              <a:pathLst>
                <a:path extrusionOk="0" h="17029" w="9787">
                  <a:moveTo>
                    <a:pt x="1501" y="1"/>
                  </a:moveTo>
                  <a:cubicBezTo>
                    <a:pt x="685" y="1"/>
                    <a:pt x="0" y="686"/>
                    <a:pt x="0" y="1501"/>
                  </a:cubicBezTo>
                  <a:lnTo>
                    <a:pt x="0" y="7993"/>
                  </a:lnTo>
                  <a:cubicBezTo>
                    <a:pt x="33" y="8808"/>
                    <a:pt x="685" y="9493"/>
                    <a:pt x="1501" y="9493"/>
                  </a:cubicBezTo>
                  <a:lnTo>
                    <a:pt x="1794" y="9493"/>
                  </a:lnTo>
                  <a:lnTo>
                    <a:pt x="1794" y="15528"/>
                  </a:lnTo>
                  <a:cubicBezTo>
                    <a:pt x="1794" y="16343"/>
                    <a:pt x="2479" y="17028"/>
                    <a:pt x="3295" y="17028"/>
                  </a:cubicBezTo>
                  <a:lnTo>
                    <a:pt x="6459" y="17028"/>
                  </a:lnTo>
                  <a:cubicBezTo>
                    <a:pt x="7274" y="17028"/>
                    <a:pt x="7992" y="16343"/>
                    <a:pt x="7992" y="15528"/>
                  </a:cubicBezTo>
                  <a:lnTo>
                    <a:pt x="7992" y="15169"/>
                  </a:lnTo>
                  <a:cubicBezTo>
                    <a:pt x="7698" y="14647"/>
                    <a:pt x="7535" y="14027"/>
                    <a:pt x="7535" y="13408"/>
                  </a:cubicBezTo>
                  <a:lnTo>
                    <a:pt x="7535" y="5546"/>
                  </a:lnTo>
                  <a:cubicBezTo>
                    <a:pt x="7535" y="3981"/>
                    <a:pt x="8481" y="2676"/>
                    <a:pt x="9786" y="2121"/>
                  </a:cubicBezTo>
                  <a:lnTo>
                    <a:pt x="9786" y="1501"/>
                  </a:lnTo>
                  <a:cubicBezTo>
                    <a:pt x="9786" y="686"/>
                    <a:pt x="9068" y="1"/>
                    <a:pt x="82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4" name="Google Shape;234;p19"/>
            <p:cNvSpPr/>
            <p:nvPr/>
          </p:nvSpPr>
          <p:spPr>
            <a:xfrm>
              <a:off x="6384475" y="2553488"/>
              <a:ext cx="150875" cy="150900"/>
            </a:xfrm>
            <a:custGeom>
              <a:rect b="b" l="l" r="r" t="t"/>
              <a:pathLst>
                <a:path extrusionOk="0" h="6036" w="6035">
                  <a:moveTo>
                    <a:pt x="3034" y="1"/>
                  </a:moveTo>
                  <a:cubicBezTo>
                    <a:pt x="1338" y="1"/>
                    <a:pt x="0" y="1338"/>
                    <a:pt x="0" y="3002"/>
                  </a:cubicBezTo>
                  <a:cubicBezTo>
                    <a:pt x="0" y="4665"/>
                    <a:pt x="1338" y="6035"/>
                    <a:pt x="3034" y="6035"/>
                  </a:cubicBezTo>
                  <a:cubicBezTo>
                    <a:pt x="4698" y="6035"/>
                    <a:pt x="6035" y="4665"/>
                    <a:pt x="6035" y="3002"/>
                  </a:cubicBezTo>
                  <a:cubicBezTo>
                    <a:pt x="6035" y="1338"/>
                    <a:pt x="4698" y="1"/>
                    <a:pt x="30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5" name="Google Shape;235;p19"/>
            <p:cNvSpPr/>
            <p:nvPr/>
          </p:nvSpPr>
          <p:spPr>
            <a:xfrm>
              <a:off x="6337975" y="2732088"/>
              <a:ext cx="243875" cy="425700"/>
            </a:xfrm>
            <a:custGeom>
              <a:rect b="b" l="l" r="r" t="t"/>
              <a:pathLst>
                <a:path extrusionOk="0" h="17028" w="9755">
                  <a:moveTo>
                    <a:pt x="1501" y="0"/>
                  </a:moveTo>
                  <a:cubicBezTo>
                    <a:pt x="653" y="0"/>
                    <a:pt x="1" y="685"/>
                    <a:pt x="1" y="1501"/>
                  </a:cubicBezTo>
                  <a:lnTo>
                    <a:pt x="1" y="2121"/>
                  </a:lnTo>
                  <a:cubicBezTo>
                    <a:pt x="1338" y="2675"/>
                    <a:pt x="2219" y="4013"/>
                    <a:pt x="2219" y="5546"/>
                  </a:cubicBezTo>
                  <a:lnTo>
                    <a:pt x="2219" y="13407"/>
                  </a:lnTo>
                  <a:cubicBezTo>
                    <a:pt x="2219" y="14027"/>
                    <a:pt x="2056" y="14614"/>
                    <a:pt x="1795" y="15169"/>
                  </a:cubicBezTo>
                  <a:lnTo>
                    <a:pt x="1795" y="15527"/>
                  </a:lnTo>
                  <a:cubicBezTo>
                    <a:pt x="1795" y="16343"/>
                    <a:pt x="2480" y="17028"/>
                    <a:pt x="3296" y="17028"/>
                  </a:cubicBezTo>
                  <a:lnTo>
                    <a:pt x="6460" y="17028"/>
                  </a:lnTo>
                  <a:cubicBezTo>
                    <a:pt x="7275" y="17028"/>
                    <a:pt x="7960" y="16343"/>
                    <a:pt x="7960" y="15527"/>
                  </a:cubicBezTo>
                  <a:lnTo>
                    <a:pt x="7960" y="9493"/>
                  </a:lnTo>
                  <a:lnTo>
                    <a:pt x="8254" y="9493"/>
                  </a:lnTo>
                  <a:cubicBezTo>
                    <a:pt x="9069" y="9493"/>
                    <a:pt x="9754" y="8808"/>
                    <a:pt x="9754" y="7992"/>
                  </a:cubicBezTo>
                  <a:lnTo>
                    <a:pt x="9754" y="1501"/>
                  </a:lnTo>
                  <a:cubicBezTo>
                    <a:pt x="9754" y="685"/>
                    <a:pt x="9069" y="0"/>
                    <a:pt x="82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6" name="Google Shape;236;p19"/>
            <p:cNvSpPr/>
            <p:nvPr/>
          </p:nvSpPr>
          <p:spPr>
            <a:xfrm>
              <a:off x="6057450" y="2834013"/>
              <a:ext cx="279750" cy="486875"/>
            </a:xfrm>
            <a:custGeom>
              <a:rect b="b" l="l" r="r" t="t"/>
              <a:pathLst>
                <a:path extrusionOk="0" h="19475" w="11190">
                  <a:moveTo>
                    <a:pt x="1501" y="1"/>
                  </a:moveTo>
                  <a:cubicBezTo>
                    <a:pt x="653" y="1"/>
                    <a:pt x="1" y="653"/>
                    <a:pt x="1" y="1501"/>
                  </a:cubicBezTo>
                  <a:lnTo>
                    <a:pt x="1" y="3948"/>
                  </a:lnTo>
                  <a:lnTo>
                    <a:pt x="1" y="9363"/>
                  </a:lnTo>
                  <a:cubicBezTo>
                    <a:pt x="1" y="10178"/>
                    <a:pt x="686" y="10863"/>
                    <a:pt x="1501" y="10863"/>
                  </a:cubicBezTo>
                  <a:lnTo>
                    <a:pt x="2088" y="10863"/>
                  </a:lnTo>
                  <a:lnTo>
                    <a:pt x="2088" y="17974"/>
                  </a:lnTo>
                  <a:cubicBezTo>
                    <a:pt x="2088" y="18790"/>
                    <a:pt x="2773" y="19475"/>
                    <a:pt x="3589" y="19475"/>
                  </a:cubicBezTo>
                  <a:lnTo>
                    <a:pt x="7601" y="19475"/>
                  </a:lnTo>
                  <a:cubicBezTo>
                    <a:pt x="8417" y="19475"/>
                    <a:pt x="9134" y="18790"/>
                    <a:pt x="9134" y="17974"/>
                  </a:cubicBezTo>
                  <a:lnTo>
                    <a:pt x="9134" y="10831"/>
                  </a:lnTo>
                  <a:lnTo>
                    <a:pt x="9689" y="10831"/>
                  </a:lnTo>
                  <a:cubicBezTo>
                    <a:pt x="10504" y="10831"/>
                    <a:pt x="11189" y="10146"/>
                    <a:pt x="11189" y="9330"/>
                  </a:cubicBezTo>
                  <a:lnTo>
                    <a:pt x="11189" y="3948"/>
                  </a:lnTo>
                  <a:lnTo>
                    <a:pt x="11189" y="1501"/>
                  </a:lnTo>
                  <a:cubicBezTo>
                    <a:pt x="11189" y="686"/>
                    <a:pt x="10504" y="1"/>
                    <a:pt x="968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7" name="Google Shape;237;p19"/>
            <p:cNvSpPr/>
            <p:nvPr/>
          </p:nvSpPr>
          <p:spPr>
            <a:xfrm>
              <a:off x="6108825" y="2627688"/>
              <a:ext cx="175375" cy="175375"/>
            </a:xfrm>
            <a:custGeom>
              <a:rect b="b" l="l" r="r" t="t"/>
              <a:pathLst>
                <a:path extrusionOk="0" h="7015" w="7015">
                  <a:moveTo>
                    <a:pt x="3524" y="1"/>
                  </a:moveTo>
                  <a:cubicBezTo>
                    <a:pt x="1599" y="1"/>
                    <a:pt x="1" y="1567"/>
                    <a:pt x="1" y="3524"/>
                  </a:cubicBezTo>
                  <a:cubicBezTo>
                    <a:pt x="1" y="5448"/>
                    <a:pt x="1599" y="7014"/>
                    <a:pt x="3524" y="7014"/>
                  </a:cubicBezTo>
                  <a:cubicBezTo>
                    <a:pt x="5448" y="7014"/>
                    <a:pt x="7014" y="5448"/>
                    <a:pt x="7014" y="3524"/>
                  </a:cubicBezTo>
                  <a:cubicBezTo>
                    <a:pt x="7014" y="1567"/>
                    <a:pt x="5448" y="1"/>
                    <a:pt x="352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38" name="Google Shape;238;p19"/>
          <p:cNvSpPr/>
          <p:nvPr/>
        </p:nvSpPr>
        <p:spPr>
          <a:xfrm>
            <a:off x="5087875" y="2087844"/>
            <a:ext cx="476178" cy="282154"/>
          </a:xfrm>
          <a:custGeom>
            <a:rect b="b" l="l" r="r" t="t"/>
            <a:pathLst>
              <a:path extrusionOk="0" h="31023" w="52356">
                <a:moveTo>
                  <a:pt x="26113" y="9614"/>
                </a:moveTo>
                <a:cubicBezTo>
                  <a:pt x="26000" y="9614"/>
                  <a:pt x="25885" y="9617"/>
                  <a:pt x="25771" y="9624"/>
                </a:cubicBezTo>
                <a:cubicBezTo>
                  <a:pt x="22835" y="9819"/>
                  <a:pt x="20453" y="12201"/>
                  <a:pt x="20290" y="15136"/>
                </a:cubicBezTo>
                <a:cubicBezTo>
                  <a:pt x="20069" y="18609"/>
                  <a:pt x="22811" y="21409"/>
                  <a:pt x="26211" y="21409"/>
                </a:cubicBezTo>
                <a:cubicBezTo>
                  <a:pt x="26324" y="21409"/>
                  <a:pt x="26438" y="21406"/>
                  <a:pt x="26553" y="21399"/>
                </a:cubicBezTo>
                <a:cubicBezTo>
                  <a:pt x="29489" y="21236"/>
                  <a:pt x="31903" y="18822"/>
                  <a:pt x="32066" y="15887"/>
                </a:cubicBezTo>
                <a:cubicBezTo>
                  <a:pt x="32256" y="12414"/>
                  <a:pt x="29513" y="9614"/>
                  <a:pt x="26113" y="9614"/>
                </a:cubicBezTo>
                <a:close/>
                <a:moveTo>
                  <a:pt x="26167" y="4544"/>
                </a:moveTo>
                <a:cubicBezTo>
                  <a:pt x="32458" y="4544"/>
                  <a:pt x="37499" y="9834"/>
                  <a:pt x="37122" y="16213"/>
                </a:cubicBezTo>
                <a:cubicBezTo>
                  <a:pt x="36763" y="21693"/>
                  <a:pt x="32360" y="26097"/>
                  <a:pt x="26880" y="26455"/>
                </a:cubicBezTo>
                <a:cubicBezTo>
                  <a:pt x="26637" y="26471"/>
                  <a:pt x="26396" y="26479"/>
                  <a:pt x="26157" y="26479"/>
                </a:cubicBezTo>
                <a:cubicBezTo>
                  <a:pt x="19866" y="26479"/>
                  <a:pt x="14826" y="21189"/>
                  <a:pt x="15234" y="14810"/>
                </a:cubicBezTo>
                <a:cubicBezTo>
                  <a:pt x="15560" y="9330"/>
                  <a:pt x="19997" y="4926"/>
                  <a:pt x="25444" y="4568"/>
                </a:cubicBezTo>
                <a:cubicBezTo>
                  <a:pt x="25687" y="4552"/>
                  <a:pt x="25928" y="4544"/>
                  <a:pt x="26167" y="4544"/>
                </a:cubicBezTo>
                <a:close/>
                <a:moveTo>
                  <a:pt x="26195" y="1"/>
                </a:moveTo>
                <a:cubicBezTo>
                  <a:pt x="16246" y="1"/>
                  <a:pt x="7242" y="5448"/>
                  <a:pt x="523" y="14256"/>
                </a:cubicBezTo>
                <a:cubicBezTo>
                  <a:pt x="1" y="15006"/>
                  <a:pt x="1" y="16017"/>
                  <a:pt x="523" y="16702"/>
                </a:cubicBezTo>
                <a:cubicBezTo>
                  <a:pt x="7177" y="25575"/>
                  <a:pt x="16246" y="31022"/>
                  <a:pt x="26195" y="31022"/>
                </a:cubicBezTo>
                <a:cubicBezTo>
                  <a:pt x="36144" y="31022"/>
                  <a:pt x="45147" y="25575"/>
                  <a:pt x="51834" y="16767"/>
                </a:cubicBezTo>
                <a:cubicBezTo>
                  <a:pt x="52356" y="16017"/>
                  <a:pt x="52356" y="15006"/>
                  <a:pt x="51834" y="14321"/>
                </a:cubicBezTo>
                <a:cubicBezTo>
                  <a:pt x="45147" y="5416"/>
                  <a:pt x="36144" y="1"/>
                  <a:pt x="2619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D966"/>
              </a:solidFill>
            </a:endParaRPr>
          </a:p>
        </p:txBody>
      </p:sp>
      <p:cxnSp>
        <p:nvCxnSpPr>
          <p:cNvPr id="239" name="Google Shape;239;p19"/>
          <p:cNvCxnSpPr/>
          <p:nvPr/>
        </p:nvCxnSpPr>
        <p:spPr>
          <a:xfrm>
            <a:off x="311700" y="1191700"/>
            <a:ext cx="8520600" cy="0"/>
          </a:xfrm>
          <a:prstGeom prst="straightConnector1">
            <a:avLst/>
          </a:prstGeom>
          <a:noFill/>
          <a:ln cap="flat" cmpd="sng" w="9525">
            <a:solidFill>
              <a:srgbClr val="48FFD5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40" name="Google Shape;240;p19"/>
          <p:cNvSpPr txBox="1"/>
          <p:nvPr>
            <p:ph idx="5" type="subTitle"/>
          </p:nvPr>
        </p:nvSpPr>
        <p:spPr>
          <a:xfrm>
            <a:off x="6411225" y="3935450"/>
            <a:ext cx="1889400" cy="50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>
                <a:solidFill>
                  <a:schemeClr val="accent1"/>
                </a:solidFill>
              </a:rPr>
              <a:t>Measure temperature of both NAS CPU and HDD</a:t>
            </a:r>
            <a:endParaRPr>
              <a:solidFill>
                <a:schemeClr val="accen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accent1"/>
              </a:solidFill>
            </a:endParaRPr>
          </a:p>
        </p:txBody>
      </p:sp>
      <p:sp>
        <p:nvSpPr>
          <p:cNvPr id="241" name="Google Shape;241;p19"/>
          <p:cNvSpPr txBox="1"/>
          <p:nvPr>
            <p:ph idx="6" type="title"/>
          </p:nvPr>
        </p:nvSpPr>
        <p:spPr>
          <a:xfrm>
            <a:off x="5167125" y="3694700"/>
            <a:ext cx="1176900" cy="606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accent1"/>
                </a:solidFill>
              </a:rPr>
              <a:t>06</a:t>
            </a:r>
            <a:endParaRPr>
              <a:solidFill>
                <a:schemeClr val="accent1"/>
              </a:solidFill>
            </a:endParaRPr>
          </a:p>
        </p:txBody>
      </p:sp>
      <p:sp>
        <p:nvSpPr>
          <p:cNvPr id="242" name="Google Shape;242;p19"/>
          <p:cNvSpPr txBox="1"/>
          <p:nvPr>
            <p:ph idx="21" type="ctrTitle"/>
          </p:nvPr>
        </p:nvSpPr>
        <p:spPr>
          <a:xfrm>
            <a:off x="6424528" y="3863900"/>
            <a:ext cx="2512500" cy="196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>
                <a:solidFill>
                  <a:schemeClr val="lt1"/>
                </a:solidFill>
              </a:rPr>
              <a:t>Sensors for temperature</a:t>
            </a:r>
            <a:endParaRPr/>
          </a:p>
        </p:txBody>
      </p:sp>
      <p:sp>
        <p:nvSpPr>
          <p:cNvPr id="243" name="Google Shape;243;p19"/>
          <p:cNvSpPr/>
          <p:nvPr/>
        </p:nvSpPr>
        <p:spPr>
          <a:xfrm>
            <a:off x="5109480" y="3832541"/>
            <a:ext cx="432968" cy="433836"/>
          </a:xfrm>
          <a:custGeom>
            <a:rect b="b" l="l" r="r" t="t"/>
            <a:pathLst>
              <a:path extrusionOk="0" h="32491" w="32426">
                <a:moveTo>
                  <a:pt x="15887" y="1"/>
                </a:moveTo>
                <a:lnTo>
                  <a:pt x="20649" y="4763"/>
                </a:lnTo>
                <a:lnTo>
                  <a:pt x="15887" y="9526"/>
                </a:lnTo>
                <a:lnTo>
                  <a:pt x="26749" y="9526"/>
                </a:lnTo>
                <a:lnTo>
                  <a:pt x="26749" y="15332"/>
                </a:lnTo>
                <a:lnTo>
                  <a:pt x="22933" y="15332"/>
                </a:lnTo>
                <a:lnTo>
                  <a:pt x="22933" y="19116"/>
                </a:lnTo>
                <a:lnTo>
                  <a:pt x="15332" y="19116"/>
                </a:lnTo>
                <a:lnTo>
                  <a:pt x="15332" y="22900"/>
                </a:lnTo>
                <a:lnTo>
                  <a:pt x="7667" y="22900"/>
                </a:lnTo>
                <a:lnTo>
                  <a:pt x="7667" y="26684"/>
                </a:lnTo>
                <a:lnTo>
                  <a:pt x="1" y="26684"/>
                </a:lnTo>
                <a:lnTo>
                  <a:pt x="1" y="32490"/>
                </a:lnTo>
                <a:lnTo>
                  <a:pt x="32425" y="32490"/>
                </a:lnTo>
                <a:lnTo>
                  <a:pt x="32425" y="15332"/>
                </a:lnTo>
                <a:lnTo>
                  <a:pt x="28641" y="15332"/>
                </a:lnTo>
                <a:lnTo>
                  <a:pt x="2864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" name="Google Shape;902;p37"/>
          <p:cNvSpPr txBox="1"/>
          <p:nvPr>
            <p:ph idx="6" type="ctrTitle"/>
          </p:nvPr>
        </p:nvSpPr>
        <p:spPr>
          <a:xfrm>
            <a:off x="311700" y="226850"/>
            <a:ext cx="8520600" cy="606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accent1"/>
                </a:solidFill>
              </a:rPr>
              <a:t>ENABLE SAMBA</a:t>
            </a:r>
            <a:endParaRPr>
              <a:solidFill>
                <a:schemeClr val="accent1"/>
              </a:solidFill>
            </a:endParaRPr>
          </a:p>
        </p:txBody>
      </p:sp>
      <p:pic>
        <p:nvPicPr>
          <p:cNvPr id="903" name="Google Shape;903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53963" y="1267114"/>
            <a:ext cx="7036074" cy="2881275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052643"/>
            </a:gs>
            <a:gs pos="100000">
              <a:srgbClr val="041523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907" name="Shape 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8" name="Google Shape;908;p38"/>
          <p:cNvSpPr txBox="1"/>
          <p:nvPr>
            <p:ph type="ctrTitle"/>
          </p:nvPr>
        </p:nvSpPr>
        <p:spPr>
          <a:xfrm>
            <a:off x="4040275" y="3511825"/>
            <a:ext cx="4875300" cy="606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04 - DATA TRANSMISSION</a:t>
            </a:r>
            <a:endParaRPr/>
          </a:p>
        </p:txBody>
      </p:sp>
      <p:grpSp>
        <p:nvGrpSpPr>
          <p:cNvPr id="909" name="Google Shape;909;p38"/>
          <p:cNvGrpSpPr/>
          <p:nvPr/>
        </p:nvGrpSpPr>
        <p:grpSpPr>
          <a:xfrm flipH="1">
            <a:off x="-4531426" y="-117297"/>
            <a:ext cx="7324051" cy="5378088"/>
            <a:chOff x="238125" y="262775"/>
            <a:chExt cx="7092825" cy="5151425"/>
          </a:xfrm>
        </p:grpSpPr>
        <p:sp>
          <p:nvSpPr>
            <p:cNvPr id="910" name="Google Shape;910;p38"/>
            <p:cNvSpPr/>
            <p:nvPr/>
          </p:nvSpPr>
          <p:spPr>
            <a:xfrm>
              <a:off x="4565450" y="4835675"/>
              <a:ext cx="850200" cy="445800"/>
            </a:xfrm>
            <a:custGeom>
              <a:rect b="b" l="l" r="r" t="t"/>
              <a:pathLst>
                <a:path extrusionOk="0" h="17832" w="34008">
                  <a:moveTo>
                    <a:pt x="4203" y="0"/>
                  </a:moveTo>
                  <a:cubicBezTo>
                    <a:pt x="1847" y="0"/>
                    <a:pt x="0" y="1847"/>
                    <a:pt x="0" y="4203"/>
                  </a:cubicBezTo>
                  <a:lnTo>
                    <a:pt x="0" y="13629"/>
                  </a:lnTo>
                  <a:cubicBezTo>
                    <a:pt x="0" y="15921"/>
                    <a:pt x="1847" y="17832"/>
                    <a:pt x="4203" y="17832"/>
                  </a:cubicBezTo>
                  <a:lnTo>
                    <a:pt x="29804" y="17832"/>
                  </a:lnTo>
                  <a:cubicBezTo>
                    <a:pt x="32160" y="17832"/>
                    <a:pt x="34007" y="15921"/>
                    <a:pt x="34007" y="13629"/>
                  </a:cubicBezTo>
                  <a:lnTo>
                    <a:pt x="34007" y="4203"/>
                  </a:lnTo>
                  <a:cubicBezTo>
                    <a:pt x="34007" y="1847"/>
                    <a:pt x="32160" y="0"/>
                    <a:pt x="29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1" name="Google Shape;911;p38"/>
            <p:cNvSpPr/>
            <p:nvPr/>
          </p:nvSpPr>
          <p:spPr>
            <a:xfrm>
              <a:off x="5848675" y="1425000"/>
              <a:ext cx="423525" cy="132575"/>
            </a:xfrm>
            <a:custGeom>
              <a:rect b="b" l="l" r="r" t="t"/>
              <a:pathLst>
                <a:path extrusionOk="0" h="5303" w="16941">
                  <a:moveTo>
                    <a:pt x="8470" y="0"/>
                  </a:moveTo>
                  <a:cubicBezTo>
                    <a:pt x="5413" y="0"/>
                    <a:pt x="2357" y="1131"/>
                    <a:pt x="0" y="3392"/>
                  </a:cubicBezTo>
                  <a:lnTo>
                    <a:pt x="1783" y="5302"/>
                  </a:lnTo>
                  <a:cubicBezTo>
                    <a:pt x="3662" y="3487"/>
                    <a:pt x="6082" y="2580"/>
                    <a:pt x="8502" y="2580"/>
                  </a:cubicBezTo>
                  <a:cubicBezTo>
                    <a:pt x="10922" y="2580"/>
                    <a:pt x="13342" y="3487"/>
                    <a:pt x="15221" y="5302"/>
                  </a:cubicBezTo>
                  <a:lnTo>
                    <a:pt x="16940" y="3392"/>
                  </a:lnTo>
                  <a:cubicBezTo>
                    <a:pt x="14584" y="1131"/>
                    <a:pt x="11527" y="0"/>
                    <a:pt x="84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2" name="Google Shape;912;p38"/>
            <p:cNvSpPr/>
            <p:nvPr/>
          </p:nvSpPr>
          <p:spPr>
            <a:xfrm>
              <a:off x="5941025" y="1557925"/>
              <a:ext cx="238825" cy="95175"/>
            </a:xfrm>
            <a:custGeom>
              <a:rect b="b" l="l" r="r" t="t"/>
              <a:pathLst>
                <a:path extrusionOk="0" h="3807" w="9553">
                  <a:moveTo>
                    <a:pt x="4752" y="1"/>
                  </a:moveTo>
                  <a:cubicBezTo>
                    <a:pt x="3025" y="1"/>
                    <a:pt x="1306" y="654"/>
                    <a:pt x="0" y="1959"/>
                  </a:cubicBezTo>
                  <a:lnTo>
                    <a:pt x="1783" y="3806"/>
                  </a:lnTo>
                  <a:cubicBezTo>
                    <a:pt x="2611" y="3010"/>
                    <a:pt x="3678" y="2612"/>
                    <a:pt x="4744" y="2612"/>
                  </a:cubicBezTo>
                  <a:cubicBezTo>
                    <a:pt x="5811" y="2612"/>
                    <a:pt x="6878" y="3010"/>
                    <a:pt x="7706" y="3806"/>
                  </a:cubicBezTo>
                  <a:lnTo>
                    <a:pt x="9553" y="1959"/>
                  </a:lnTo>
                  <a:cubicBezTo>
                    <a:pt x="8215" y="654"/>
                    <a:pt x="6480" y="1"/>
                    <a:pt x="47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3" name="Google Shape;913;p38"/>
            <p:cNvSpPr/>
            <p:nvPr/>
          </p:nvSpPr>
          <p:spPr>
            <a:xfrm>
              <a:off x="6009475" y="1680125"/>
              <a:ext cx="119425" cy="102525"/>
            </a:xfrm>
            <a:custGeom>
              <a:rect b="b" l="l" r="r" t="t"/>
              <a:pathLst>
                <a:path extrusionOk="0" h="4101" w="4777">
                  <a:moveTo>
                    <a:pt x="2038" y="1"/>
                  </a:moveTo>
                  <a:cubicBezTo>
                    <a:pt x="892" y="1"/>
                    <a:pt x="0" y="892"/>
                    <a:pt x="0" y="2039"/>
                  </a:cubicBezTo>
                  <a:cubicBezTo>
                    <a:pt x="0" y="3288"/>
                    <a:pt x="992" y="4101"/>
                    <a:pt x="2047" y="4101"/>
                  </a:cubicBezTo>
                  <a:cubicBezTo>
                    <a:pt x="2552" y="4101"/>
                    <a:pt x="3071" y="3915"/>
                    <a:pt x="3503" y="3503"/>
                  </a:cubicBezTo>
                  <a:cubicBezTo>
                    <a:pt x="4777" y="2166"/>
                    <a:pt x="3885" y="1"/>
                    <a:pt x="20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4" name="Google Shape;914;p38"/>
            <p:cNvSpPr/>
            <p:nvPr/>
          </p:nvSpPr>
          <p:spPr>
            <a:xfrm>
              <a:off x="5753150" y="1286475"/>
              <a:ext cx="614575" cy="170775"/>
            </a:xfrm>
            <a:custGeom>
              <a:rect b="b" l="l" r="r" t="t"/>
              <a:pathLst>
                <a:path extrusionOk="0" h="6831" w="24583">
                  <a:moveTo>
                    <a:pt x="12291" y="1"/>
                  </a:moveTo>
                  <a:cubicBezTo>
                    <a:pt x="7865" y="1"/>
                    <a:pt x="3439" y="1641"/>
                    <a:pt x="0" y="4920"/>
                  </a:cubicBezTo>
                  <a:lnTo>
                    <a:pt x="1783" y="6831"/>
                  </a:lnTo>
                  <a:cubicBezTo>
                    <a:pt x="4713" y="3997"/>
                    <a:pt x="8502" y="2580"/>
                    <a:pt x="12291" y="2580"/>
                  </a:cubicBezTo>
                  <a:cubicBezTo>
                    <a:pt x="16081" y="2580"/>
                    <a:pt x="19870" y="3997"/>
                    <a:pt x="22799" y="6831"/>
                  </a:cubicBezTo>
                  <a:lnTo>
                    <a:pt x="24582" y="4920"/>
                  </a:lnTo>
                  <a:cubicBezTo>
                    <a:pt x="21143" y="1641"/>
                    <a:pt x="16717" y="1"/>
                    <a:pt x="122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5" name="Google Shape;915;p38"/>
            <p:cNvSpPr/>
            <p:nvPr/>
          </p:nvSpPr>
          <p:spPr>
            <a:xfrm>
              <a:off x="1997375" y="1099025"/>
              <a:ext cx="3593400" cy="4136275"/>
            </a:xfrm>
            <a:custGeom>
              <a:rect b="b" l="l" r="r" t="t"/>
              <a:pathLst>
                <a:path extrusionOk="0" h="165451" w="143736">
                  <a:moveTo>
                    <a:pt x="75084" y="96481"/>
                  </a:moveTo>
                  <a:cubicBezTo>
                    <a:pt x="75020" y="96545"/>
                    <a:pt x="74957" y="96609"/>
                    <a:pt x="74893" y="96609"/>
                  </a:cubicBezTo>
                  <a:cubicBezTo>
                    <a:pt x="74957" y="96545"/>
                    <a:pt x="75020" y="96545"/>
                    <a:pt x="75084" y="96481"/>
                  </a:cubicBezTo>
                  <a:close/>
                  <a:moveTo>
                    <a:pt x="74000" y="97376"/>
                  </a:moveTo>
                  <a:cubicBezTo>
                    <a:pt x="73937" y="97501"/>
                    <a:pt x="73874" y="97565"/>
                    <a:pt x="73874" y="97691"/>
                  </a:cubicBezTo>
                  <a:lnTo>
                    <a:pt x="73874" y="97628"/>
                  </a:lnTo>
                  <a:cubicBezTo>
                    <a:pt x="73874" y="97564"/>
                    <a:pt x="73937" y="97501"/>
                    <a:pt x="74000" y="97376"/>
                  </a:cubicBezTo>
                  <a:close/>
                  <a:moveTo>
                    <a:pt x="73618" y="98331"/>
                  </a:moveTo>
                  <a:lnTo>
                    <a:pt x="73618" y="98331"/>
                  </a:lnTo>
                  <a:cubicBezTo>
                    <a:pt x="73556" y="98458"/>
                    <a:pt x="73556" y="98648"/>
                    <a:pt x="73556" y="98838"/>
                  </a:cubicBezTo>
                  <a:lnTo>
                    <a:pt x="73556" y="98774"/>
                  </a:lnTo>
                  <a:cubicBezTo>
                    <a:pt x="73556" y="98648"/>
                    <a:pt x="73556" y="98458"/>
                    <a:pt x="73618" y="98331"/>
                  </a:cubicBezTo>
                  <a:close/>
                  <a:moveTo>
                    <a:pt x="87375" y="108709"/>
                  </a:moveTo>
                  <a:cubicBezTo>
                    <a:pt x="87311" y="108709"/>
                    <a:pt x="87248" y="108772"/>
                    <a:pt x="87184" y="108836"/>
                  </a:cubicBezTo>
                  <a:lnTo>
                    <a:pt x="87120" y="108772"/>
                  </a:lnTo>
                  <a:cubicBezTo>
                    <a:pt x="87184" y="108772"/>
                    <a:pt x="87311" y="108709"/>
                    <a:pt x="87375" y="108709"/>
                  </a:cubicBezTo>
                  <a:close/>
                  <a:moveTo>
                    <a:pt x="86929" y="108836"/>
                  </a:moveTo>
                  <a:cubicBezTo>
                    <a:pt x="86866" y="108900"/>
                    <a:pt x="86802" y="108963"/>
                    <a:pt x="86738" y="108963"/>
                  </a:cubicBezTo>
                  <a:lnTo>
                    <a:pt x="86675" y="108963"/>
                  </a:lnTo>
                  <a:cubicBezTo>
                    <a:pt x="86738" y="108963"/>
                    <a:pt x="86802" y="108900"/>
                    <a:pt x="86929" y="108836"/>
                  </a:cubicBezTo>
                  <a:close/>
                  <a:moveTo>
                    <a:pt x="85783" y="109728"/>
                  </a:moveTo>
                  <a:cubicBezTo>
                    <a:pt x="85783" y="109855"/>
                    <a:pt x="85719" y="109919"/>
                    <a:pt x="85719" y="110046"/>
                  </a:cubicBezTo>
                  <a:lnTo>
                    <a:pt x="85656" y="110046"/>
                  </a:lnTo>
                  <a:cubicBezTo>
                    <a:pt x="85719" y="109919"/>
                    <a:pt x="85719" y="109855"/>
                    <a:pt x="85783" y="109728"/>
                  </a:cubicBezTo>
                  <a:close/>
                  <a:moveTo>
                    <a:pt x="85592" y="110173"/>
                  </a:moveTo>
                  <a:cubicBezTo>
                    <a:pt x="85528" y="110301"/>
                    <a:pt x="85528" y="110428"/>
                    <a:pt x="85528" y="110492"/>
                  </a:cubicBezTo>
                  <a:lnTo>
                    <a:pt x="85465" y="110492"/>
                  </a:lnTo>
                  <a:cubicBezTo>
                    <a:pt x="85465" y="110428"/>
                    <a:pt x="85528" y="110301"/>
                    <a:pt x="85592" y="110173"/>
                  </a:cubicBezTo>
                  <a:close/>
                  <a:moveTo>
                    <a:pt x="85401" y="110683"/>
                  </a:moveTo>
                  <a:cubicBezTo>
                    <a:pt x="85401" y="110810"/>
                    <a:pt x="85401" y="111001"/>
                    <a:pt x="85401" y="111192"/>
                  </a:cubicBezTo>
                  <a:lnTo>
                    <a:pt x="85337" y="111129"/>
                  </a:lnTo>
                  <a:cubicBezTo>
                    <a:pt x="85337" y="111001"/>
                    <a:pt x="85401" y="110810"/>
                    <a:pt x="85401" y="110683"/>
                  </a:cubicBezTo>
                  <a:close/>
                  <a:moveTo>
                    <a:pt x="96291" y="112156"/>
                  </a:moveTo>
                  <a:cubicBezTo>
                    <a:pt x="96294" y="112284"/>
                    <a:pt x="96355" y="112469"/>
                    <a:pt x="96355" y="112593"/>
                  </a:cubicBezTo>
                  <a:lnTo>
                    <a:pt x="96355" y="112657"/>
                  </a:lnTo>
                  <a:cubicBezTo>
                    <a:pt x="96355" y="112470"/>
                    <a:pt x="96294" y="112284"/>
                    <a:pt x="96291" y="112156"/>
                  </a:cubicBezTo>
                  <a:close/>
                  <a:moveTo>
                    <a:pt x="90432" y="113758"/>
                  </a:moveTo>
                  <a:lnTo>
                    <a:pt x="90432" y="113758"/>
                  </a:lnTo>
                  <a:cubicBezTo>
                    <a:pt x="90432" y="113879"/>
                    <a:pt x="90438" y="113997"/>
                    <a:pt x="90559" y="114058"/>
                  </a:cubicBezTo>
                  <a:lnTo>
                    <a:pt x="90559" y="114122"/>
                  </a:lnTo>
                  <a:cubicBezTo>
                    <a:pt x="90438" y="114001"/>
                    <a:pt x="90432" y="113879"/>
                    <a:pt x="90432" y="113758"/>
                  </a:cubicBezTo>
                  <a:close/>
                  <a:moveTo>
                    <a:pt x="91260" y="113740"/>
                  </a:moveTo>
                  <a:cubicBezTo>
                    <a:pt x="91260" y="113994"/>
                    <a:pt x="91132" y="114185"/>
                    <a:pt x="90878" y="114185"/>
                  </a:cubicBezTo>
                  <a:lnTo>
                    <a:pt x="90814" y="114185"/>
                  </a:lnTo>
                  <a:cubicBezTo>
                    <a:pt x="91069" y="114185"/>
                    <a:pt x="91260" y="113994"/>
                    <a:pt x="91260" y="113740"/>
                  </a:cubicBezTo>
                  <a:close/>
                  <a:moveTo>
                    <a:pt x="73556" y="122167"/>
                  </a:moveTo>
                  <a:cubicBezTo>
                    <a:pt x="73556" y="122287"/>
                    <a:pt x="73552" y="122408"/>
                    <a:pt x="73492" y="122528"/>
                  </a:cubicBezTo>
                  <a:lnTo>
                    <a:pt x="73492" y="122464"/>
                  </a:lnTo>
                  <a:cubicBezTo>
                    <a:pt x="73552" y="122404"/>
                    <a:pt x="73556" y="122287"/>
                    <a:pt x="73556" y="122167"/>
                  </a:cubicBezTo>
                  <a:close/>
                  <a:moveTo>
                    <a:pt x="73236" y="122848"/>
                  </a:moveTo>
                  <a:cubicBezTo>
                    <a:pt x="73173" y="122911"/>
                    <a:pt x="73109" y="122974"/>
                    <a:pt x="72983" y="123037"/>
                  </a:cubicBezTo>
                  <a:lnTo>
                    <a:pt x="72983" y="122974"/>
                  </a:lnTo>
                  <a:cubicBezTo>
                    <a:pt x="73109" y="122974"/>
                    <a:pt x="73173" y="122911"/>
                    <a:pt x="73236" y="122848"/>
                  </a:cubicBezTo>
                  <a:close/>
                  <a:moveTo>
                    <a:pt x="142143" y="18914"/>
                  </a:moveTo>
                  <a:lnTo>
                    <a:pt x="142143" y="121891"/>
                  </a:lnTo>
                  <a:cubicBezTo>
                    <a:pt x="142143" y="124884"/>
                    <a:pt x="139660" y="127368"/>
                    <a:pt x="136667" y="127368"/>
                  </a:cubicBezTo>
                  <a:lnTo>
                    <a:pt x="97947" y="127368"/>
                  </a:lnTo>
                  <a:lnTo>
                    <a:pt x="97947" y="117306"/>
                  </a:lnTo>
                  <a:lnTo>
                    <a:pt x="120172" y="117306"/>
                  </a:lnTo>
                  <a:lnTo>
                    <a:pt x="120172" y="115714"/>
                  </a:lnTo>
                  <a:lnTo>
                    <a:pt x="97947" y="115714"/>
                  </a:lnTo>
                  <a:lnTo>
                    <a:pt x="97947" y="112593"/>
                  </a:lnTo>
                  <a:cubicBezTo>
                    <a:pt x="97947" y="112339"/>
                    <a:pt x="97883" y="112084"/>
                    <a:pt x="97819" y="111829"/>
                  </a:cubicBezTo>
                  <a:lnTo>
                    <a:pt x="133673" y="111829"/>
                  </a:lnTo>
                  <a:lnTo>
                    <a:pt x="133673" y="110237"/>
                  </a:lnTo>
                  <a:lnTo>
                    <a:pt x="97119" y="110237"/>
                  </a:lnTo>
                  <a:cubicBezTo>
                    <a:pt x="96355" y="109154"/>
                    <a:pt x="95145" y="108581"/>
                    <a:pt x="93871" y="108581"/>
                  </a:cubicBezTo>
                  <a:lnTo>
                    <a:pt x="93744" y="108581"/>
                  </a:lnTo>
                  <a:cubicBezTo>
                    <a:pt x="92916" y="108581"/>
                    <a:pt x="92152" y="108836"/>
                    <a:pt x="91515" y="109345"/>
                  </a:cubicBezTo>
                  <a:cubicBezTo>
                    <a:pt x="90814" y="108008"/>
                    <a:pt x="89477" y="107180"/>
                    <a:pt x="88012" y="107116"/>
                  </a:cubicBezTo>
                  <a:lnTo>
                    <a:pt x="87885" y="107116"/>
                  </a:lnTo>
                  <a:cubicBezTo>
                    <a:pt x="87120" y="107116"/>
                    <a:pt x="86293" y="107371"/>
                    <a:pt x="85656" y="107817"/>
                  </a:cubicBezTo>
                  <a:cubicBezTo>
                    <a:pt x="84933" y="106371"/>
                    <a:pt x="83472" y="105534"/>
                    <a:pt x="81957" y="105534"/>
                  </a:cubicBezTo>
                  <a:cubicBezTo>
                    <a:pt x="81336" y="105534"/>
                    <a:pt x="80707" y="105674"/>
                    <a:pt x="80115" y="105970"/>
                  </a:cubicBezTo>
                  <a:lnTo>
                    <a:pt x="80115" y="98965"/>
                  </a:lnTo>
                  <a:cubicBezTo>
                    <a:pt x="80115" y="96736"/>
                    <a:pt x="78396" y="94889"/>
                    <a:pt x="76167" y="94762"/>
                  </a:cubicBezTo>
                  <a:lnTo>
                    <a:pt x="76039" y="94762"/>
                  </a:lnTo>
                  <a:cubicBezTo>
                    <a:pt x="73747" y="94762"/>
                    <a:pt x="71964" y="96609"/>
                    <a:pt x="71964" y="98838"/>
                  </a:cubicBezTo>
                  <a:lnTo>
                    <a:pt x="71964" y="121000"/>
                  </a:lnTo>
                  <a:lnTo>
                    <a:pt x="67824" y="118516"/>
                  </a:lnTo>
                  <a:cubicBezTo>
                    <a:pt x="67060" y="118134"/>
                    <a:pt x="66232" y="117879"/>
                    <a:pt x="65404" y="117879"/>
                  </a:cubicBezTo>
                  <a:cubicBezTo>
                    <a:pt x="61647" y="117879"/>
                    <a:pt x="59545" y="122337"/>
                    <a:pt x="62029" y="125203"/>
                  </a:cubicBezTo>
                  <a:lnTo>
                    <a:pt x="62093" y="125266"/>
                  </a:lnTo>
                  <a:lnTo>
                    <a:pt x="62156" y="125266"/>
                  </a:lnTo>
                  <a:lnTo>
                    <a:pt x="64258" y="127368"/>
                  </a:lnTo>
                  <a:lnTo>
                    <a:pt x="7070" y="127368"/>
                  </a:lnTo>
                  <a:cubicBezTo>
                    <a:pt x="4077" y="127368"/>
                    <a:pt x="1593" y="124948"/>
                    <a:pt x="1593" y="121891"/>
                  </a:cubicBezTo>
                  <a:lnTo>
                    <a:pt x="1593" y="18914"/>
                  </a:lnTo>
                  <a:close/>
                  <a:moveTo>
                    <a:pt x="7070" y="0"/>
                  </a:moveTo>
                  <a:cubicBezTo>
                    <a:pt x="3185" y="0"/>
                    <a:pt x="1" y="3184"/>
                    <a:pt x="1" y="7069"/>
                  </a:cubicBezTo>
                  <a:lnTo>
                    <a:pt x="1" y="121891"/>
                  </a:lnTo>
                  <a:cubicBezTo>
                    <a:pt x="1" y="125776"/>
                    <a:pt x="3185" y="128960"/>
                    <a:pt x="7070" y="128960"/>
                  </a:cubicBezTo>
                  <a:lnTo>
                    <a:pt x="65914" y="128960"/>
                  </a:lnTo>
                  <a:lnTo>
                    <a:pt x="73811" y="136666"/>
                  </a:lnTo>
                  <a:cubicBezTo>
                    <a:pt x="74002" y="136857"/>
                    <a:pt x="74129" y="137112"/>
                    <a:pt x="74129" y="137366"/>
                  </a:cubicBezTo>
                  <a:lnTo>
                    <a:pt x="74129" y="143607"/>
                  </a:lnTo>
                  <a:lnTo>
                    <a:pt x="73365" y="143607"/>
                  </a:lnTo>
                  <a:lnTo>
                    <a:pt x="73365" y="163859"/>
                  </a:lnTo>
                  <a:lnTo>
                    <a:pt x="74129" y="163859"/>
                  </a:lnTo>
                  <a:lnTo>
                    <a:pt x="74129" y="165451"/>
                  </a:lnTo>
                  <a:lnTo>
                    <a:pt x="94699" y="165451"/>
                  </a:lnTo>
                  <a:lnTo>
                    <a:pt x="94699" y="163859"/>
                  </a:lnTo>
                  <a:lnTo>
                    <a:pt x="97055" y="163859"/>
                  </a:lnTo>
                  <a:lnTo>
                    <a:pt x="97055" y="143607"/>
                  </a:lnTo>
                  <a:lnTo>
                    <a:pt x="94699" y="143607"/>
                  </a:lnTo>
                  <a:lnTo>
                    <a:pt x="94699" y="137175"/>
                  </a:lnTo>
                  <a:cubicBezTo>
                    <a:pt x="94699" y="136857"/>
                    <a:pt x="94763" y="136602"/>
                    <a:pt x="94954" y="136347"/>
                  </a:cubicBezTo>
                  <a:lnTo>
                    <a:pt x="97183" y="132781"/>
                  </a:lnTo>
                  <a:cubicBezTo>
                    <a:pt x="97692" y="132017"/>
                    <a:pt x="97947" y="131189"/>
                    <a:pt x="97947" y="130297"/>
                  </a:cubicBezTo>
                  <a:lnTo>
                    <a:pt x="97947" y="128960"/>
                  </a:lnTo>
                  <a:lnTo>
                    <a:pt x="136667" y="128960"/>
                  </a:lnTo>
                  <a:cubicBezTo>
                    <a:pt x="140551" y="128960"/>
                    <a:pt x="143672" y="125776"/>
                    <a:pt x="143736" y="121891"/>
                  </a:cubicBezTo>
                  <a:lnTo>
                    <a:pt x="143736" y="7069"/>
                  </a:lnTo>
                  <a:cubicBezTo>
                    <a:pt x="143672" y="3121"/>
                    <a:pt x="140551" y="0"/>
                    <a:pt x="1366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6" name="Google Shape;916;p38"/>
            <p:cNvSpPr/>
            <p:nvPr/>
          </p:nvSpPr>
          <p:spPr>
            <a:xfrm>
              <a:off x="2271225" y="2928325"/>
              <a:ext cx="977575" cy="976000"/>
            </a:xfrm>
            <a:custGeom>
              <a:rect b="b" l="l" r="r" t="t"/>
              <a:pathLst>
                <a:path extrusionOk="0" h="39040" w="39103">
                  <a:moveTo>
                    <a:pt x="19551" y="6369"/>
                  </a:moveTo>
                  <a:cubicBezTo>
                    <a:pt x="20761" y="6369"/>
                    <a:pt x="21971" y="6497"/>
                    <a:pt x="23118" y="6879"/>
                  </a:cubicBezTo>
                  <a:cubicBezTo>
                    <a:pt x="30123" y="8789"/>
                    <a:pt x="34199" y="16113"/>
                    <a:pt x="32225" y="23118"/>
                  </a:cubicBezTo>
                  <a:cubicBezTo>
                    <a:pt x="30632" y="28786"/>
                    <a:pt x="25474" y="32671"/>
                    <a:pt x="19551" y="32734"/>
                  </a:cubicBezTo>
                  <a:cubicBezTo>
                    <a:pt x="18341" y="32671"/>
                    <a:pt x="17131" y="32543"/>
                    <a:pt x="15985" y="32225"/>
                  </a:cubicBezTo>
                  <a:cubicBezTo>
                    <a:pt x="9617" y="30442"/>
                    <a:pt x="5605" y="24201"/>
                    <a:pt x="6496" y="17705"/>
                  </a:cubicBezTo>
                  <a:cubicBezTo>
                    <a:pt x="7388" y="11209"/>
                    <a:pt x="12992" y="6369"/>
                    <a:pt x="19551" y="6369"/>
                  </a:cubicBezTo>
                  <a:close/>
                  <a:moveTo>
                    <a:pt x="18469" y="1"/>
                  </a:moveTo>
                  <a:lnTo>
                    <a:pt x="18596" y="2421"/>
                  </a:lnTo>
                  <a:cubicBezTo>
                    <a:pt x="16049" y="2548"/>
                    <a:pt x="13501" y="3249"/>
                    <a:pt x="11273" y="4523"/>
                  </a:cubicBezTo>
                  <a:lnTo>
                    <a:pt x="10063" y="2485"/>
                  </a:lnTo>
                  <a:cubicBezTo>
                    <a:pt x="8152" y="3504"/>
                    <a:pt x="6433" y="4905"/>
                    <a:pt x="4968" y="6560"/>
                  </a:cubicBezTo>
                  <a:lnTo>
                    <a:pt x="6751" y="8152"/>
                  </a:lnTo>
                  <a:cubicBezTo>
                    <a:pt x="5031" y="10063"/>
                    <a:pt x="3821" y="12356"/>
                    <a:pt x="3121" y="14776"/>
                  </a:cubicBezTo>
                  <a:lnTo>
                    <a:pt x="765" y="14139"/>
                  </a:lnTo>
                  <a:lnTo>
                    <a:pt x="765" y="14202"/>
                  </a:lnTo>
                  <a:cubicBezTo>
                    <a:pt x="255" y="15922"/>
                    <a:pt x="64" y="17705"/>
                    <a:pt x="0" y="19488"/>
                  </a:cubicBezTo>
                  <a:lnTo>
                    <a:pt x="0" y="20635"/>
                  </a:lnTo>
                  <a:lnTo>
                    <a:pt x="2420" y="20507"/>
                  </a:lnTo>
                  <a:cubicBezTo>
                    <a:pt x="2548" y="23055"/>
                    <a:pt x="3312" y="25538"/>
                    <a:pt x="4522" y="27831"/>
                  </a:cubicBezTo>
                  <a:lnTo>
                    <a:pt x="2420" y="28977"/>
                  </a:lnTo>
                  <a:cubicBezTo>
                    <a:pt x="3503" y="30888"/>
                    <a:pt x="4904" y="32607"/>
                    <a:pt x="6496" y="34072"/>
                  </a:cubicBezTo>
                  <a:lnTo>
                    <a:pt x="8088" y="32289"/>
                  </a:lnTo>
                  <a:cubicBezTo>
                    <a:pt x="9999" y="34008"/>
                    <a:pt x="12291" y="35282"/>
                    <a:pt x="14775" y="35982"/>
                  </a:cubicBezTo>
                  <a:lnTo>
                    <a:pt x="14202" y="38275"/>
                  </a:lnTo>
                  <a:lnTo>
                    <a:pt x="14266" y="38275"/>
                  </a:lnTo>
                  <a:cubicBezTo>
                    <a:pt x="15985" y="38784"/>
                    <a:pt x="17768" y="39039"/>
                    <a:pt x="19615" y="39039"/>
                  </a:cubicBezTo>
                  <a:lnTo>
                    <a:pt x="20761" y="39039"/>
                  </a:lnTo>
                  <a:lnTo>
                    <a:pt x="20634" y="36619"/>
                  </a:lnTo>
                  <a:cubicBezTo>
                    <a:pt x="23181" y="36492"/>
                    <a:pt x="25665" y="35728"/>
                    <a:pt x="27958" y="34454"/>
                  </a:cubicBezTo>
                  <a:lnTo>
                    <a:pt x="29104" y="36619"/>
                  </a:lnTo>
                  <a:cubicBezTo>
                    <a:pt x="31015" y="35537"/>
                    <a:pt x="32734" y="34136"/>
                    <a:pt x="34199" y="32480"/>
                  </a:cubicBezTo>
                  <a:lnTo>
                    <a:pt x="32416" y="30888"/>
                  </a:lnTo>
                  <a:cubicBezTo>
                    <a:pt x="34071" y="28977"/>
                    <a:pt x="35345" y="26685"/>
                    <a:pt x="36046" y="24265"/>
                  </a:cubicBezTo>
                  <a:lnTo>
                    <a:pt x="38402" y="24901"/>
                  </a:lnTo>
                  <a:cubicBezTo>
                    <a:pt x="38848" y="23182"/>
                    <a:pt x="39102" y="21399"/>
                    <a:pt x="39102" y="19552"/>
                  </a:cubicBezTo>
                  <a:cubicBezTo>
                    <a:pt x="39102" y="19170"/>
                    <a:pt x="39102" y="18788"/>
                    <a:pt x="39102" y="18406"/>
                  </a:cubicBezTo>
                  <a:lnTo>
                    <a:pt x="36619" y="18469"/>
                  </a:lnTo>
                  <a:cubicBezTo>
                    <a:pt x="36491" y="15922"/>
                    <a:pt x="35727" y="13438"/>
                    <a:pt x="34517" y="11209"/>
                  </a:cubicBezTo>
                  <a:lnTo>
                    <a:pt x="36619" y="10063"/>
                  </a:lnTo>
                  <a:cubicBezTo>
                    <a:pt x="35536" y="8089"/>
                    <a:pt x="34199" y="6369"/>
                    <a:pt x="32543" y="4905"/>
                  </a:cubicBezTo>
                  <a:lnTo>
                    <a:pt x="30951" y="6751"/>
                  </a:lnTo>
                  <a:cubicBezTo>
                    <a:pt x="29040" y="5032"/>
                    <a:pt x="26748" y="3758"/>
                    <a:pt x="24264" y="3058"/>
                  </a:cubicBezTo>
                  <a:lnTo>
                    <a:pt x="24901" y="765"/>
                  </a:lnTo>
                  <a:cubicBezTo>
                    <a:pt x="23181" y="256"/>
                    <a:pt x="21398" y="1"/>
                    <a:pt x="19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7" name="Google Shape;917;p38"/>
            <p:cNvSpPr/>
            <p:nvPr/>
          </p:nvSpPr>
          <p:spPr>
            <a:xfrm>
              <a:off x="3957250" y="2998400"/>
              <a:ext cx="25" cy="25"/>
            </a:xfrm>
            <a:custGeom>
              <a:rect b="b" l="l" r="r" t="t"/>
              <a:pathLst>
                <a:path extrusionOk="0" h="1" w="1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8" name="Google Shape;918;p38"/>
            <p:cNvSpPr/>
            <p:nvPr/>
          </p:nvSpPr>
          <p:spPr>
            <a:xfrm>
              <a:off x="3307675" y="2819750"/>
              <a:ext cx="697375" cy="688475"/>
            </a:xfrm>
            <a:custGeom>
              <a:rect b="b" l="l" r="r" t="t"/>
              <a:pathLst>
                <a:path extrusionOk="0" h="27539" w="27895">
                  <a:moveTo>
                    <a:pt x="13948" y="5618"/>
                  </a:moveTo>
                  <a:cubicBezTo>
                    <a:pt x="14712" y="5618"/>
                    <a:pt x="15412" y="5745"/>
                    <a:pt x="16176" y="5936"/>
                  </a:cubicBezTo>
                  <a:cubicBezTo>
                    <a:pt x="19679" y="6955"/>
                    <a:pt x="22099" y="10139"/>
                    <a:pt x="22099" y="13833"/>
                  </a:cubicBezTo>
                  <a:cubicBezTo>
                    <a:pt x="22099" y="14533"/>
                    <a:pt x="21972" y="15298"/>
                    <a:pt x="21781" y="16062"/>
                  </a:cubicBezTo>
                  <a:cubicBezTo>
                    <a:pt x="20802" y="19631"/>
                    <a:pt x="17534" y="22003"/>
                    <a:pt x="13953" y="22003"/>
                  </a:cubicBezTo>
                  <a:cubicBezTo>
                    <a:pt x="13572" y="22003"/>
                    <a:pt x="13187" y="21976"/>
                    <a:pt x="12801" y="21921"/>
                  </a:cubicBezTo>
                  <a:cubicBezTo>
                    <a:pt x="8725" y="21411"/>
                    <a:pt x="5732" y="17909"/>
                    <a:pt x="5732" y="13833"/>
                  </a:cubicBezTo>
                  <a:cubicBezTo>
                    <a:pt x="5732" y="13069"/>
                    <a:pt x="5860" y="12304"/>
                    <a:pt x="6051" y="11604"/>
                  </a:cubicBezTo>
                  <a:cubicBezTo>
                    <a:pt x="7070" y="8038"/>
                    <a:pt x="10254" y="5618"/>
                    <a:pt x="13948" y="5618"/>
                  </a:cubicBezTo>
                  <a:close/>
                  <a:moveTo>
                    <a:pt x="13928" y="0"/>
                  </a:moveTo>
                  <a:cubicBezTo>
                    <a:pt x="13059" y="0"/>
                    <a:pt x="12192" y="87"/>
                    <a:pt x="11336" y="268"/>
                  </a:cubicBezTo>
                  <a:lnTo>
                    <a:pt x="11655" y="1860"/>
                  </a:lnTo>
                  <a:cubicBezTo>
                    <a:pt x="10381" y="2115"/>
                    <a:pt x="9171" y="2497"/>
                    <a:pt x="8089" y="3134"/>
                  </a:cubicBezTo>
                  <a:lnTo>
                    <a:pt x="7261" y="1733"/>
                  </a:lnTo>
                  <a:cubicBezTo>
                    <a:pt x="5350" y="2752"/>
                    <a:pt x="3758" y="4217"/>
                    <a:pt x="2484" y="6000"/>
                  </a:cubicBezTo>
                  <a:lnTo>
                    <a:pt x="3885" y="6955"/>
                  </a:lnTo>
                  <a:cubicBezTo>
                    <a:pt x="3121" y="7974"/>
                    <a:pt x="2612" y="9120"/>
                    <a:pt x="2293" y="10394"/>
                  </a:cubicBezTo>
                  <a:lnTo>
                    <a:pt x="701" y="9948"/>
                  </a:lnTo>
                  <a:lnTo>
                    <a:pt x="701" y="10012"/>
                  </a:lnTo>
                  <a:cubicBezTo>
                    <a:pt x="64" y="12050"/>
                    <a:pt x="1" y="14215"/>
                    <a:pt x="383" y="16317"/>
                  </a:cubicBezTo>
                  <a:lnTo>
                    <a:pt x="1975" y="15998"/>
                  </a:lnTo>
                  <a:cubicBezTo>
                    <a:pt x="2230" y="17272"/>
                    <a:pt x="2612" y="18482"/>
                    <a:pt x="3249" y="19564"/>
                  </a:cubicBezTo>
                  <a:lnTo>
                    <a:pt x="1848" y="20392"/>
                  </a:lnTo>
                  <a:cubicBezTo>
                    <a:pt x="2866" y="22303"/>
                    <a:pt x="4331" y="23959"/>
                    <a:pt x="6114" y="25169"/>
                  </a:cubicBezTo>
                  <a:lnTo>
                    <a:pt x="7070" y="23831"/>
                  </a:lnTo>
                  <a:cubicBezTo>
                    <a:pt x="8089" y="24532"/>
                    <a:pt x="9235" y="25041"/>
                    <a:pt x="10445" y="25423"/>
                  </a:cubicBezTo>
                  <a:lnTo>
                    <a:pt x="10063" y="27015"/>
                  </a:lnTo>
                  <a:lnTo>
                    <a:pt x="10190" y="27015"/>
                  </a:lnTo>
                  <a:cubicBezTo>
                    <a:pt x="11436" y="27355"/>
                    <a:pt x="12704" y="27538"/>
                    <a:pt x="13981" y="27538"/>
                  </a:cubicBezTo>
                  <a:cubicBezTo>
                    <a:pt x="14858" y="27538"/>
                    <a:pt x="15740" y="27452"/>
                    <a:pt x="16622" y="27270"/>
                  </a:cubicBezTo>
                  <a:lnTo>
                    <a:pt x="16304" y="25678"/>
                  </a:lnTo>
                  <a:cubicBezTo>
                    <a:pt x="17514" y="25423"/>
                    <a:pt x="18724" y="24978"/>
                    <a:pt x="19870" y="24404"/>
                  </a:cubicBezTo>
                  <a:lnTo>
                    <a:pt x="20634" y="25805"/>
                  </a:lnTo>
                  <a:cubicBezTo>
                    <a:pt x="22545" y="24723"/>
                    <a:pt x="24137" y="23258"/>
                    <a:pt x="25347" y="21475"/>
                  </a:cubicBezTo>
                  <a:lnTo>
                    <a:pt x="24010" y="20583"/>
                  </a:lnTo>
                  <a:cubicBezTo>
                    <a:pt x="24710" y="19501"/>
                    <a:pt x="25283" y="18354"/>
                    <a:pt x="25602" y="17144"/>
                  </a:cubicBezTo>
                  <a:lnTo>
                    <a:pt x="27194" y="17590"/>
                  </a:lnTo>
                  <a:cubicBezTo>
                    <a:pt x="27767" y="15489"/>
                    <a:pt x="27894" y="13323"/>
                    <a:pt x="27449" y="11222"/>
                  </a:cubicBezTo>
                  <a:lnTo>
                    <a:pt x="27449" y="11222"/>
                  </a:lnTo>
                  <a:lnTo>
                    <a:pt x="25856" y="11477"/>
                  </a:lnTo>
                  <a:cubicBezTo>
                    <a:pt x="25602" y="10267"/>
                    <a:pt x="25220" y="9057"/>
                    <a:pt x="24583" y="7910"/>
                  </a:cubicBezTo>
                  <a:lnTo>
                    <a:pt x="25984" y="7146"/>
                  </a:lnTo>
                  <a:cubicBezTo>
                    <a:pt x="24965" y="5236"/>
                    <a:pt x="23500" y="3580"/>
                    <a:pt x="21653" y="2370"/>
                  </a:cubicBezTo>
                  <a:lnTo>
                    <a:pt x="20762" y="3707"/>
                  </a:lnTo>
                  <a:cubicBezTo>
                    <a:pt x="19743" y="3007"/>
                    <a:pt x="18533" y="2497"/>
                    <a:pt x="17323" y="2115"/>
                  </a:cubicBezTo>
                  <a:lnTo>
                    <a:pt x="17769" y="523"/>
                  </a:lnTo>
                  <a:lnTo>
                    <a:pt x="17705" y="523"/>
                  </a:lnTo>
                  <a:cubicBezTo>
                    <a:pt x="16459" y="183"/>
                    <a:pt x="15191" y="0"/>
                    <a:pt x="139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9" name="Google Shape;919;p38"/>
            <p:cNvSpPr/>
            <p:nvPr/>
          </p:nvSpPr>
          <p:spPr>
            <a:xfrm>
              <a:off x="2445675" y="3165225"/>
              <a:ext cx="592975" cy="501025"/>
            </a:xfrm>
            <a:custGeom>
              <a:rect b="b" l="l" r="r" t="t"/>
              <a:pathLst>
                <a:path extrusionOk="0" h="20041" w="23719">
                  <a:moveTo>
                    <a:pt x="12506" y="1"/>
                  </a:moveTo>
                  <a:cubicBezTo>
                    <a:pt x="5255" y="1"/>
                    <a:pt x="0" y="8012"/>
                    <a:pt x="3849" y="14916"/>
                  </a:cubicBezTo>
                  <a:cubicBezTo>
                    <a:pt x="5784" y="18387"/>
                    <a:pt x="9168" y="20041"/>
                    <a:pt x="12536" y="20041"/>
                  </a:cubicBezTo>
                  <a:cubicBezTo>
                    <a:pt x="16706" y="20041"/>
                    <a:pt x="20851" y="17507"/>
                    <a:pt x="22190" y="12751"/>
                  </a:cubicBezTo>
                  <a:cubicBezTo>
                    <a:pt x="23718" y="7465"/>
                    <a:pt x="20598" y="1924"/>
                    <a:pt x="15312" y="396"/>
                  </a:cubicBezTo>
                  <a:cubicBezTo>
                    <a:pt x="14355" y="127"/>
                    <a:pt x="13415" y="1"/>
                    <a:pt x="125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0" name="Google Shape;920;p38"/>
            <p:cNvSpPr/>
            <p:nvPr/>
          </p:nvSpPr>
          <p:spPr>
            <a:xfrm>
              <a:off x="3481225" y="3027000"/>
              <a:ext cx="333850" cy="275925"/>
            </a:xfrm>
            <a:custGeom>
              <a:rect b="b" l="l" r="r" t="t"/>
              <a:pathLst>
                <a:path extrusionOk="0" h="11037" w="13354">
                  <a:moveTo>
                    <a:pt x="6963" y="1"/>
                  </a:moveTo>
                  <a:cubicBezTo>
                    <a:pt x="6076" y="1"/>
                    <a:pt x="5157" y="219"/>
                    <a:pt x="4267" y="703"/>
                  </a:cubicBezTo>
                  <a:cubicBezTo>
                    <a:pt x="0" y="3123"/>
                    <a:pt x="764" y="9491"/>
                    <a:pt x="5477" y="10829"/>
                  </a:cubicBezTo>
                  <a:cubicBezTo>
                    <a:pt x="5975" y="10969"/>
                    <a:pt x="6477" y="11037"/>
                    <a:pt x="6971" y="11037"/>
                  </a:cubicBezTo>
                  <a:cubicBezTo>
                    <a:pt x="9382" y="11037"/>
                    <a:pt x="11604" y="9439"/>
                    <a:pt x="12291" y="7008"/>
                  </a:cubicBezTo>
                  <a:cubicBezTo>
                    <a:pt x="13354" y="3263"/>
                    <a:pt x="10396" y="1"/>
                    <a:pt x="69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1" name="Google Shape;921;p38"/>
            <p:cNvSpPr/>
            <p:nvPr/>
          </p:nvSpPr>
          <p:spPr>
            <a:xfrm>
              <a:off x="639325" y="2213475"/>
              <a:ext cx="444225" cy="442625"/>
            </a:xfrm>
            <a:custGeom>
              <a:rect b="b" l="l" r="r" t="t"/>
              <a:pathLst>
                <a:path extrusionOk="0" h="17705" w="17769">
                  <a:moveTo>
                    <a:pt x="8916" y="2867"/>
                  </a:moveTo>
                  <a:cubicBezTo>
                    <a:pt x="9426" y="2867"/>
                    <a:pt x="9999" y="2930"/>
                    <a:pt x="10572" y="3058"/>
                  </a:cubicBezTo>
                  <a:cubicBezTo>
                    <a:pt x="13119" y="3822"/>
                    <a:pt x="14902" y="6178"/>
                    <a:pt x="14902" y="8853"/>
                  </a:cubicBezTo>
                  <a:cubicBezTo>
                    <a:pt x="14902" y="9426"/>
                    <a:pt x="14839" y="9936"/>
                    <a:pt x="14648" y="10509"/>
                  </a:cubicBezTo>
                  <a:cubicBezTo>
                    <a:pt x="13947" y="13056"/>
                    <a:pt x="11591" y="14839"/>
                    <a:pt x="8916" y="14839"/>
                  </a:cubicBezTo>
                  <a:cubicBezTo>
                    <a:pt x="5605" y="14839"/>
                    <a:pt x="2930" y="12164"/>
                    <a:pt x="2930" y="8853"/>
                  </a:cubicBezTo>
                  <a:cubicBezTo>
                    <a:pt x="2930" y="8280"/>
                    <a:pt x="2994" y="7770"/>
                    <a:pt x="3121" y="7197"/>
                  </a:cubicBezTo>
                  <a:cubicBezTo>
                    <a:pt x="3885" y="4650"/>
                    <a:pt x="6178" y="2867"/>
                    <a:pt x="8852" y="2867"/>
                  </a:cubicBezTo>
                  <a:close/>
                  <a:moveTo>
                    <a:pt x="8343" y="1"/>
                  </a:moveTo>
                  <a:lnTo>
                    <a:pt x="8407" y="1083"/>
                  </a:lnTo>
                  <a:cubicBezTo>
                    <a:pt x="7260" y="1147"/>
                    <a:pt x="6114" y="1529"/>
                    <a:pt x="5095" y="2102"/>
                  </a:cubicBezTo>
                  <a:lnTo>
                    <a:pt x="4586" y="1083"/>
                  </a:lnTo>
                  <a:cubicBezTo>
                    <a:pt x="3694" y="1593"/>
                    <a:pt x="2930" y="2230"/>
                    <a:pt x="2293" y="2930"/>
                  </a:cubicBezTo>
                  <a:lnTo>
                    <a:pt x="3057" y="3695"/>
                  </a:lnTo>
                  <a:cubicBezTo>
                    <a:pt x="2293" y="4522"/>
                    <a:pt x="1720" y="5605"/>
                    <a:pt x="1401" y="6688"/>
                  </a:cubicBezTo>
                  <a:lnTo>
                    <a:pt x="319" y="6433"/>
                  </a:lnTo>
                  <a:cubicBezTo>
                    <a:pt x="128" y="7197"/>
                    <a:pt x="0" y="7961"/>
                    <a:pt x="0" y="8789"/>
                  </a:cubicBezTo>
                  <a:lnTo>
                    <a:pt x="0" y="9299"/>
                  </a:lnTo>
                  <a:lnTo>
                    <a:pt x="1083" y="9235"/>
                  </a:lnTo>
                  <a:cubicBezTo>
                    <a:pt x="1147" y="10445"/>
                    <a:pt x="1465" y="11528"/>
                    <a:pt x="2038" y="12610"/>
                  </a:cubicBezTo>
                  <a:lnTo>
                    <a:pt x="1083" y="13120"/>
                  </a:lnTo>
                  <a:cubicBezTo>
                    <a:pt x="1592" y="14011"/>
                    <a:pt x="2229" y="14776"/>
                    <a:pt x="2930" y="15412"/>
                  </a:cubicBezTo>
                  <a:lnTo>
                    <a:pt x="3694" y="14648"/>
                  </a:lnTo>
                  <a:cubicBezTo>
                    <a:pt x="4586" y="15412"/>
                    <a:pt x="5605" y="15986"/>
                    <a:pt x="6751" y="16304"/>
                  </a:cubicBezTo>
                  <a:lnTo>
                    <a:pt x="6432" y="17387"/>
                  </a:lnTo>
                  <a:cubicBezTo>
                    <a:pt x="7197" y="17578"/>
                    <a:pt x="8025" y="17705"/>
                    <a:pt x="8852" y="17705"/>
                  </a:cubicBezTo>
                  <a:lnTo>
                    <a:pt x="9362" y="17705"/>
                  </a:lnTo>
                  <a:lnTo>
                    <a:pt x="9298" y="16622"/>
                  </a:lnTo>
                  <a:cubicBezTo>
                    <a:pt x="10508" y="16559"/>
                    <a:pt x="11591" y="16177"/>
                    <a:pt x="12673" y="15603"/>
                  </a:cubicBezTo>
                  <a:lnTo>
                    <a:pt x="13183" y="16622"/>
                  </a:lnTo>
                  <a:cubicBezTo>
                    <a:pt x="14075" y="16113"/>
                    <a:pt x="14839" y="15476"/>
                    <a:pt x="15476" y="14712"/>
                  </a:cubicBezTo>
                  <a:lnTo>
                    <a:pt x="14711" y="14011"/>
                  </a:lnTo>
                  <a:cubicBezTo>
                    <a:pt x="15476" y="13120"/>
                    <a:pt x="16049" y="12101"/>
                    <a:pt x="16367" y="10954"/>
                  </a:cubicBezTo>
                  <a:lnTo>
                    <a:pt x="17450" y="11273"/>
                  </a:lnTo>
                  <a:cubicBezTo>
                    <a:pt x="17641" y="10509"/>
                    <a:pt x="17768" y="9681"/>
                    <a:pt x="17768" y="8853"/>
                  </a:cubicBezTo>
                  <a:lnTo>
                    <a:pt x="17768" y="8343"/>
                  </a:lnTo>
                  <a:lnTo>
                    <a:pt x="16686" y="8407"/>
                  </a:lnTo>
                  <a:cubicBezTo>
                    <a:pt x="16622" y="7261"/>
                    <a:pt x="16240" y="6115"/>
                    <a:pt x="15667" y="5096"/>
                  </a:cubicBezTo>
                  <a:lnTo>
                    <a:pt x="16686" y="4522"/>
                  </a:lnTo>
                  <a:cubicBezTo>
                    <a:pt x="16176" y="3695"/>
                    <a:pt x="15539" y="2867"/>
                    <a:pt x="14775" y="2230"/>
                  </a:cubicBezTo>
                  <a:lnTo>
                    <a:pt x="14075" y="2994"/>
                  </a:lnTo>
                  <a:cubicBezTo>
                    <a:pt x="13183" y="2230"/>
                    <a:pt x="12164" y="1657"/>
                    <a:pt x="11018" y="1338"/>
                  </a:cubicBezTo>
                  <a:lnTo>
                    <a:pt x="11336" y="319"/>
                  </a:lnTo>
                  <a:cubicBezTo>
                    <a:pt x="10508" y="65"/>
                    <a:pt x="9680" y="1"/>
                    <a:pt x="88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2" name="Google Shape;922;p38"/>
            <p:cNvSpPr/>
            <p:nvPr/>
          </p:nvSpPr>
          <p:spPr>
            <a:xfrm>
              <a:off x="1112175" y="2165725"/>
              <a:ext cx="313675" cy="310475"/>
            </a:xfrm>
            <a:custGeom>
              <a:rect b="b" l="l" r="r" t="t"/>
              <a:pathLst>
                <a:path extrusionOk="0" h="12419" w="12547">
                  <a:moveTo>
                    <a:pt x="6242" y="2484"/>
                  </a:moveTo>
                  <a:cubicBezTo>
                    <a:pt x="6624" y="2484"/>
                    <a:pt x="6942" y="2484"/>
                    <a:pt x="7260" y="2611"/>
                  </a:cubicBezTo>
                  <a:cubicBezTo>
                    <a:pt x="8916" y="3057"/>
                    <a:pt x="9999" y="4522"/>
                    <a:pt x="9999" y="6178"/>
                  </a:cubicBezTo>
                  <a:cubicBezTo>
                    <a:pt x="9999" y="6560"/>
                    <a:pt x="9935" y="6878"/>
                    <a:pt x="9872" y="7197"/>
                  </a:cubicBezTo>
                  <a:cubicBezTo>
                    <a:pt x="9426" y="8789"/>
                    <a:pt x="7961" y="9935"/>
                    <a:pt x="6305" y="9935"/>
                  </a:cubicBezTo>
                  <a:cubicBezTo>
                    <a:pt x="5923" y="9935"/>
                    <a:pt x="5605" y="9871"/>
                    <a:pt x="5286" y="9808"/>
                  </a:cubicBezTo>
                  <a:cubicBezTo>
                    <a:pt x="3630" y="9298"/>
                    <a:pt x="2548" y="7833"/>
                    <a:pt x="2548" y="6178"/>
                  </a:cubicBezTo>
                  <a:cubicBezTo>
                    <a:pt x="2548" y="5859"/>
                    <a:pt x="2612" y="5477"/>
                    <a:pt x="2675" y="5159"/>
                  </a:cubicBezTo>
                  <a:cubicBezTo>
                    <a:pt x="3121" y="3567"/>
                    <a:pt x="4586" y="2484"/>
                    <a:pt x="6242" y="2484"/>
                  </a:cubicBezTo>
                  <a:close/>
                  <a:moveTo>
                    <a:pt x="6242" y="0"/>
                  </a:moveTo>
                  <a:cubicBezTo>
                    <a:pt x="5859" y="0"/>
                    <a:pt x="5477" y="0"/>
                    <a:pt x="5095" y="64"/>
                  </a:cubicBezTo>
                  <a:lnTo>
                    <a:pt x="5223" y="828"/>
                  </a:lnTo>
                  <a:cubicBezTo>
                    <a:pt x="4649" y="956"/>
                    <a:pt x="4140" y="1147"/>
                    <a:pt x="3630" y="1401"/>
                  </a:cubicBezTo>
                  <a:lnTo>
                    <a:pt x="3248" y="701"/>
                  </a:lnTo>
                  <a:cubicBezTo>
                    <a:pt x="2357" y="1147"/>
                    <a:pt x="1656" y="1847"/>
                    <a:pt x="1083" y="2675"/>
                  </a:cubicBezTo>
                  <a:lnTo>
                    <a:pt x="1720" y="3057"/>
                  </a:lnTo>
                  <a:cubicBezTo>
                    <a:pt x="1338" y="3567"/>
                    <a:pt x="1147" y="4076"/>
                    <a:pt x="956" y="4649"/>
                  </a:cubicBezTo>
                  <a:lnTo>
                    <a:pt x="255" y="4458"/>
                  </a:lnTo>
                  <a:lnTo>
                    <a:pt x="255" y="4522"/>
                  </a:lnTo>
                  <a:cubicBezTo>
                    <a:pt x="128" y="5095"/>
                    <a:pt x="1" y="5668"/>
                    <a:pt x="1" y="6241"/>
                  </a:cubicBezTo>
                  <a:cubicBezTo>
                    <a:pt x="1" y="6623"/>
                    <a:pt x="64" y="7006"/>
                    <a:pt x="128" y="7388"/>
                  </a:cubicBezTo>
                  <a:lnTo>
                    <a:pt x="828" y="7260"/>
                  </a:lnTo>
                  <a:cubicBezTo>
                    <a:pt x="956" y="7833"/>
                    <a:pt x="1147" y="8343"/>
                    <a:pt x="1465" y="8852"/>
                  </a:cubicBezTo>
                  <a:lnTo>
                    <a:pt x="765" y="9171"/>
                  </a:lnTo>
                  <a:cubicBezTo>
                    <a:pt x="1274" y="10062"/>
                    <a:pt x="1911" y="10827"/>
                    <a:pt x="2739" y="11336"/>
                  </a:cubicBezTo>
                  <a:lnTo>
                    <a:pt x="3185" y="10763"/>
                  </a:lnTo>
                  <a:cubicBezTo>
                    <a:pt x="3630" y="11081"/>
                    <a:pt x="4204" y="11336"/>
                    <a:pt x="4777" y="11463"/>
                  </a:cubicBezTo>
                  <a:lnTo>
                    <a:pt x="4522" y="12228"/>
                  </a:lnTo>
                  <a:lnTo>
                    <a:pt x="4586" y="12228"/>
                  </a:lnTo>
                  <a:cubicBezTo>
                    <a:pt x="5159" y="12355"/>
                    <a:pt x="5732" y="12419"/>
                    <a:pt x="6305" y="12419"/>
                  </a:cubicBezTo>
                  <a:cubicBezTo>
                    <a:pt x="6751" y="12419"/>
                    <a:pt x="7133" y="12419"/>
                    <a:pt x="7515" y="12291"/>
                  </a:cubicBezTo>
                  <a:lnTo>
                    <a:pt x="7388" y="11591"/>
                  </a:lnTo>
                  <a:cubicBezTo>
                    <a:pt x="7961" y="11463"/>
                    <a:pt x="8470" y="11272"/>
                    <a:pt x="8980" y="11018"/>
                  </a:cubicBezTo>
                  <a:lnTo>
                    <a:pt x="9362" y="11654"/>
                  </a:lnTo>
                  <a:cubicBezTo>
                    <a:pt x="10190" y="11145"/>
                    <a:pt x="10954" y="10508"/>
                    <a:pt x="11464" y="9680"/>
                  </a:cubicBezTo>
                  <a:lnTo>
                    <a:pt x="10890" y="9234"/>
                  </a:lnTo>
                  <a:cubicBezTo>
                    <a:pt x="11209" y="8789"/>
                    <a:pt x="11464" y="8216"/>
                    <a:pt x="11591" y="7642"/>
                  </a:cubicBezTo>
                  <a:lnTo>
                    <a:pt x="12292" y="7897"/>
                  </a:lnTo>
                  <a:cubicBezTo>
                    <a:pt x="12483" y="7388"/>
                    <a:pt x="12546" y="6751"/>
                    <a:pt x="12546" y="6178"/>
                  </a:cubicBezTo>
                  <a:cubicBezTo>
                    <a:pt x="12546" y="5796"/>
                    <a:pt x="12483" y="5413"/>
                    <a:pt x="12419" y="5031"/>
                  </a:cubicBezTo>
                  <a:lnTo>
                    <a:pt x="11718" y="5159"/>
                  </a:lnTo>
                  <a:cubicBezTo>
                    <a:pt x="11591" y="4586"/>
                    <a:pt x="11400" y="4076"/>
                    <a:pt x="11082" y="3567"/>
                  </a:cubicBezTo>
                  <a:lnTo>
                    <a:pt x="11782" y="3185"/>
                  </a:lnTo>
                  <a:cubicBezTo>
                    <a:pt x="11273" y="2357"/>
                    <a:pt x="10572" y="1592"/>
                    <a:pt x="9808" y="1019"/>
                  </a:cubicBezTo>
                  <a:lnTo>
                    <a:pt x="9362" y="1656"/>
                  </a:lnTo>
                  <a:cubicBezTo>
                    <a:pt x="8853" y="1338"/>
                    <a:pt x="8343" y="1083"/>
                    <a:pt x="7770" y="956"/>
                  </a:cubicBezTo>
                  <a:lnTo>
                    <a:pt x="7961" y="191"/>
                  </a:lnTo>
                  <a:cubicBezTo>
                    <a:pt x="7452" y="64"/>
                    <a:pt x="6878" y="0"/>
                    <a:pt x="62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3" name="Google Shape;923;p38"/>
            <p:cNvSpPr/>
            <p:nvPr/>
          </p:nvSpPr>
          <p:spPr>
            <a:xfrm>
              <a:off x="4310700" y="2208700"/>
              <a:ext cx="1028525" cy="39825"/>
            </a:xfrm>
            <a:custGeom>
              <a:rect b="b" l="l" r="r" t="t"/>
              <a:pathLst>
                <a:path extrusionOk="0" h="1593" w="41141">
                  <a:moveTo>
                    <a:pt x="1" y="1"/>
                  </a:moveTo>
                  <a:lnTo>
                    <a:pt x="1" y="1593"/>
                  </a:lnTo>
                  <a:lnTo>
                    <a:pt x="41140" y="1593"/>
                  </a:lnTo>
                  <a:lnTo>
                    <a:pt x="4114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4" name="Google Shape;924;p38"/>
            <p:cNvSpPr/>
            <p:nvPr/>
          </p:nvSpPr>
          <p:spPr>
            <a:xfrm>
              <a:off x="4310700" y="2345625"/>
              <a:ext cx="1028525" cy="39825"/>
            </a:xfrm>
            <a:custGeom>
              <a:rect b="b" l="l" r="r" t="t"/>
              <a:pathLst>
                <a:path extrusionOk="0" h="1593" w="41141">
                  <a:moveTo>
                    <a:pt x="1" y="1"/>
                  </a:moveTo>
                  <a:lnTo>
                    <a:pt x="1" y="1593"/>
                  </a:lnTo>
                  <a:lnTo>
                    <a:pt x="41140" y="1593"/>
                  </a:lnTo>
                  <a:lnTo>
                    <a:pt x="4114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5" name="Google Shape;925;p38"/>
            <p:cNvSpPr/>
            <p:nvPr/>
          </p:nvSpPr>
          <p:spPr>
            <a:xfrm>
              <a:off x="4310700" y="2482550"/>
              <a:ext cx="1028525" cy="39825"/>
            </a:xfrm>
            <a:custGeom>
              <a:rect b="b" l="l" r="r" t="t"/>
              <a:pathLst>
                <a:path extrusionOk="0" h="1593" w="41141">
                  <a:moveTo>
                    <a:pt x="1" y="0"/>
                  </a:moveTo>
                  <a:lnTo>
                    <a:pt x="1" y="1593"/>
                  </a:lnTo>
                  <a:lnTo>
                    <a:pt x="41140" y="1593"/>
                  </a:lnTo>
                  <a:lnTo>
                    <a:pt x="4114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6" name="Google Shape;926;p38"/>
            <p:cNvSpPr/>
            <p:nvPr/>
          </p:nvSpPr>
          <p:spPr>
            <a:xfrm>
              <a:off x="4310700" y="2621050"/>
              <a:ext cx="1028525" cy="39850"/>
            </a:xfrm>
            <a:custGeom>
              <a:rect b="b" l="l" r="r" t="t"/>
              <a:pathLst>
                <a:path extrusionOk="0" h="1594" w="41141">
                  <a:moveTo>
                    <a:pt x="1" y="1"/>
                  </a:moveTo>
                  <a:lnTo>
                    <a:pt x="1" y="1593"/>
                  </a:lnTo>
                  <a:lnTo>
                    <a:pt x="41140" y="1593"/>
                  </a:lnTo>
                  <a:lnTo>
                    <a:pt x="4114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7" name="Google Shape;927;p38"/>
            <p:cNvSpPr/>
            <p:nvPr/>
          </p:nvSpPr>
          <p:spPr>
            <a:xfrm>
              <a:off x="4310700" y="2757975"/>
              <a:ext cx="1028525" cy="39825"/>
            </a:xfrm>
            <a:custGeom>
              <a:rect b="b" l="l" r="r" t="t"/>
              <a:pathLst>
                <a:path extrusionOk="0" h="1593" w="41141">
                  <a:moveTo>
                    <a:pt x="1" y="1"/>
                  </a:moveTo>
                  <a:lnTo>
                    <a:pt x="1" y="1593"/>
                  </a:lnTo>
                  <a:lnTo>
                    <a:pt x="41140" y="1593"/>
                  </a:lnTo>
                  <a:lnTo>
                    <a:pt x="4114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8" name="Google Shape;928;p38"/>
            <p:cNvSpPr/>
            <p:nvPr/>
          </p:nvSpPr>
          <p:spPr>
            <a:xfrm>
              <a:off x="4310700" y="2894900"/>
              <a:ext cx="1028525" cy="39825"/>
            </a:xfrm>
            <a:custGeom>
              <a:rect b="b" l="l" r="r" t="t"/>
              <a:pathLst>
                <a:path extrusionOk="0" h="1593" w="41141">
                  <a:moveTo>
                    <a:pt x="1" y="1"/>
                  </a:moveTo>
                  <a:lnTo>
                    <a:pt x="1" y="1593"/>
                  </a:lnTo>
                  <a:lnTo>
                    <a:pt x="41140" y="1593"/>
                  </a:lnTo>
                  <a:lnTo>
                    <a:pt x="4114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9" name="Google Shape;929;p38"/>
            <p:cNvSpPr/>
            <p:nvPr/>
          </p:nvSpPr>
          <p:spPr>
            <a:xfrm>
              <a:off x="4310700" y="3031825"/>
              <a:ext cx="1028525" cy="39825"/>
            </a:xfrm>
            <a:custGeom>
              <a:rect b="b" l="l" r="r" t="t"/>
              <a:pathLst>
                <a:path extrusionOk="0" h="1593" w="41141">
                  <a:moveTo>
                    <a:pt x="1" y="0"/>
                  </a:moveTo>
                  <a:lnTo>
                    <a:pt x="1" y="1592"/>
                  </a:lnTo>
                  <a:lnTo>
                    <a:pt x="41140" y="1592"/>
                  </a:lnTo>
                  <a:lnTo>
                    <a:pt x="4114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0" name="Google Shape;930;p38"/>
            <p:cNvSpPr/>
            <p:nvPr/>
          </p:nvSpPr>
          <p:spPr>
            <a:xfrm>
              <a:off x="4310700" y="3168750"/>
              <a:ext cx="1028525" cy="39825"/>
            </a:xfrm>
            <a:custGeom>
              <a:rect b="b" l="l" r="r" t="t"/>
              <a:pathLst>
                <a:path extrusionOk="0" h="1593" w="41141">
                  <a:moveTo>
                    <a:pt x="1" y="0"/>
                  </a:moveTo>
                  <a:lnTo>
                    <a:pt x="1" y="1592"/>
                  </a:lnTo>
                  <a:lnTo>
                    <a:pt x="41140" y="1592"/>
                  </a:lnTo>
                  <a:lnTo>
                    <a:pt x="4114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1" name="Google Shape;931;p38"/>
            <p:cNvSpPr/>
            <p:nvPr/>
          </p:nvSpPr>
          <p:spPr>
            <a:xfrm>
              <a:off x="4310700" y="3305675"/>
              <a:ext cx="1028525" cy="39825"/>
            </a:xfrm>
            <a:custGeom>
              <a:rect b="b" l="l" r="r" t="t"/>
              <a:pathLst>
                <a:path extrusionOk="0" h="1593" w="41141">
                  <a:moveTo>
                    <a:pt x="1" y="0"/>
                  </a:moveTo>
                  <a:lnTo>
                    <a:pt x="1" y="1592"/>
                  </a:lnTo>
                  <a:lnTo>
                    <a:pt x="41140" y="1592"/>
                  </a:lnTo>
                  <a:lnTo>
                    <a:pt x="4114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2" name="Google Shape;932;p38"/>
            <p:cNvSpPr/>
            <p:nvPr/>
          </p:nvSpPr>
          <p:spPr>
            <a:xfrm>
              <a:off x="4310700" y="3442575"/>
              <a:ext cx="1028525" cy="39825"/>
            </a:xfrm>
            <a:custGeom>
              <a:rect b="b" l="l" r="r" t="t"/>
              <a:pathLst>
                <a:path extrusionOk="0" h="1593" w="41141">
                  <a:moveTo>
                    <a:pt x="1" y="1"/>
                  </a:moveTo>
                  <a:lnTo>
                    <a:pt x="1" y="1593"/>
                  </a:lnTo>
                  <a:lnTo>
                    <a:pt x="41140" y="1593"/>
                  </a:lnTo>
                  <a:lnTo>
                    <a:pt x="4114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3" name="Google Shape;933;p38"/>
            <p:cNvSpPr/>
            <p:nvPr/>
          </p:nvSpPr>
          <p:spPr>
            <a:xfrm>
              <a:off x="4310700" y="3579500"/>
              <a:ext cx="1028525" cy="39825"/>
            </a:xfrm>
            <a:custGeom>
              <a:rect b="b" l="l" r="r" t="t"/>
              <a:pathLst>
                <a:path extrusionOk="0" h="1593" w="41141">
                  <a:moveTo>
                    <a:pt x="1" y="1"/>
                  </a:moveTo>
                  <a:lnTo>
                    <a:pt x="1" y="1593"/>
                  </a:lnTo>
                  <a:lnTo>
                    <a:pt x="41140" y="1593"/>
                  </a:lnTo>
                  <a:lnTo>
                    <a:pt x="4114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4" name="Google Shape;934;p38"/>
            <p:cNvSpPr/>
            <p:nvPr/>
          </p:nvSpPr>
          <p:spPr>
            <a:xfrm>
              <a:off x="4310700" y="3716425"/>
              <a:ext cx="1028525" cy="39825"/>
            </a:xfrm>
            <a:custGeom>
              <a:rect b="b" l="l" r="r" t="t"/>
              <a:pathLst>
                <a:path extrusionOk="0" h="1593" w="41141">
                  <a:moveTo>
                    <a:pt x="1" y="0"/>
                  </a:moveTo>
                  <a:lnTo>
                    <a:pt x="1" y="1593"/>
                  </a:lnTo>
                  <a:lnTo>
                    <a:pt x="41140" y="1593"/>
                  </a:lnTo>
                  <a:lnTo>
                    <a:pt x="4114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5" name="Google Shape;935;p38"/>
            <p:cNvSpPr/>
            <p:nvPr/>
          </p:nvSpPr>
          <p:spPr>
            <a:xfrm>
              <a:off x="2293525" y="2208700"/>
              <a:ext cx="1776800" cy="39825"/>
            </a:xfrm>
            <a:custGeom>
              <a:rect b="b" l="l" r="r" t="t"/>
              <a:pathLst>
                <a:path extrusionOk="0" h="1593" w="71072">
                  <a:moveTo>
                    <a:pt x="0" y="1"/>
                  </a:moveTo>
                  <a:lnTo>
                    <a:pt x="0" y="1593"/>
                  </a:lnTo>
                  <a:lnTo>
                    <a:pt x="71071" y="1593"/>
                  </a:lnTo>
                  <a:lnTo>
                    <a:pt x="7107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6" name="Google Shape;936;p38"/>
            <p:cNvSpPr/>
            <p:nvPr/>
          </p:nvSpPr>
          <p:spPr>
            <a:xfrm>
              <a:off x="2293525" y="2345625"/>
              <a:ext cx="1776800" cy="39825"/>
            </a:xfrm>
            <a:custGeom>
              <a:rect b="b" l="l" r="r" t="t"/>
              <a:pathLst>
                <a:path extrusionOk="0" h="1593" w="71072">
                  <a:moveTo>
                    <a:pt x="0" y="1"/>
                  </a:moveTo>
                  <a:lnTo>
                    <a:pt x="0" y="1593"/>
                  </a:lnTo>
                  <a:lnTo>
                    <a:pt x="71071" y="1593"/>
                  </a:lnTo>
                  <a:lnTo>
                    <a:pt x="7107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7" name="Google Shape;937;p38"/>
            <p:cNvSpPr/>
            <p:nvPr/>
          </p:nvSpPr>
          <p:spPr>
            <a:xfrm>
              <a:off x="2293525" y="2482550"/>
              <a:ext cx="1776800" cy="39825"/>
            </a:xfrm>
            <a:custGeom>
              <a:rect b="b" l="l" r="r" t="t"/>
              <a:pathLst>
                <a:path extrusionOk="0" h="1593" w="71072">
                  <a:moveTo>
                    <a:pt x="0" y="0"/>
                  </a:moveTo>
                  <a:lnTo>
                    <a:pt x="0" y="1593"/>
                  </a:lnTo>
                  <a:lnTo>
                    <a:pt x="71071" y="1593"/>
                  </a:lnTo>
                  <a:lnTo>
                    <a:pt x="7107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8" name="Google Shape;938;p38"/>
            <p:cNvSpPr/>
            <p:nvPr/>
          </p:nvSpPr>
          <p:spPr>
            <a:xfrm>
              <a:off x="2293525" y="2621050"/>
              <a:ext cx="1195675" cy="39850"/>
            </a:xfrm>
            <a:custGeom>
              <a:rect b="b" l="l" r="r" t="t"/>
              <a:pathLst>
                <a:path extrusionOk="0" h="1594" w="47827">
                  <a:moveTo>
                    <a:pt x="0" y="1"/>
                  </a:moveTo>
                  <a:lnTo>
                    <a:pt x="0" y="1593"/>
                  </a:lnTo>
                  <a:lnTo>
                    <a:pt x="47827" y="1593"/>
                  </a:lnTo>
                  <a:lnTo>
                    <a:pt x="4782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9" name="Google Shape;939;p38"/>
            <p:cNvSpPr/>
            <p:nvPr/>
          </p:nvSpPr>
          <p:spPr>
            <a:xfrm>
              <a:off x="4430100" y="1931675"/>
              <a:ext cx="730800" cy="119450"/>
            </a:xfrm>
            <a:custGeom>
              <a:rect b="b" l="l" r="r" t="t"/>
              <a:pathLst>
                <a:path extrusionOk="0" h="4778" w="29232">
                  <a:moveTo>
                    <a:pt x="1" y="1"/>
                  </a:moveTo>
                  <a:lnTo>
                    <a:pt x="1" y="4777"/>
                  </a:lnTo>
                  <a:lnTo>
                    <a:pt x="29232" y="4777"/>
                  </a:lnTo>
                  <a:lnTo>
                    <a:pt x="2923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0" name="Google Shape;940;p38"/>
            <p:cNvSpPr/>
            <p:nvPr/>
          </p:nvSpPr>
          <p:spPr>
            <a:xfrm>
              <a:off x="2817325" y="1931675"/>
              <a:ext cx="729200" cy="119450"/>
            </a:xfrm>
            <a:custGeom>
              <a:rect b="b" l="l" r="r" t="t"/>
              <a:pathLst>
                <a:path extrusionOk="0" h="4778" w="29168">
                  <a:moveTo>
                    <a:pt x="0" y="1"/>
                  </a:moveTo>
                  <a:lnTo>
                    <a:pt x="0" y="4777"/>
                  </a:lnTo>
                  <a:lnTo>
                    <a:pt x="29167" y="4777"/>
                  </a:lnTo>
                  <a:lnTo>
                    <a:pt x="2916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1" name="Google Shape;941;p38"/>
            <p:cNvSpPr/>
            <p:nvPr/>
          </p:nvSpPr>
          <p:spPr>
            <a:xfrm>
              <a:off x="628175" y="3272225"/>
              <a:ext cx="765825" cy="1550725"/>
            </a:xfrm>
            <a:custGeom>
              <a:rect b="b" l="l" r="r" t="t"/>
              <a:pathLst>
                <a:path extrusionOk="0" h="62029" w="30633">
                  <a:moveTo>
                    <a:pt x="17705" y="42924"/>
                  </a:moveTo>
                  <a:lnTo>
                    <a:pt x="17705" y="60437"/>
                  </a:lnTo>
                  <a:lnTo>
                    <a:pt x="12928" y="60437"/>
                  </a:lnTo>
                  <a:lnTo>
                    <a:pt x="12928" y="42924"/>
                  </a:lnTo>
                  <a:close/>
                  <a:moveTo>
                    <a:pt x="15348" y="1"/>
                  </a:moveTo>
                  <a:cubicBezTo>
                    <a:pt x="7133" y="1"/>
                    <a:pt x="446" y="6496"/>
                    <a:pt x="192" y="14712"/>
                  </a:cubicBezTo>
                  <a:cubicBezTo>
                    <a:pt x="1" y="22927"/>
                    <a:pt x="6369" y="29741"/>
                    <a:pt x="14521" y="30187"/>
                  </a:cubicBezTo>
                  <a:lnTo>
                    <a:pt x="14521" y="41332"/>
                  </a:lnTo>
                  <a:lnTo>
                    <a:pt x="12164" y="41332"/>
                  </a:lnTo>
                  <a:cubicBezTo>
                    <a:pt x="11718" y="41332"/>
                    <a:pt x="11336" y="41714"/>
                    <a:pt x="11336" y="42159"/>
                  </a:cubicBezTo>
                  <a:lnTo>
                    <a:pt x="11336" y="61265"/>
                  </a:lnTo>
                  <a:cubicBezTo>
                    <a:pt x="11336" y="61710"/>
                    <a:pt x="11718" y="62029"/>
                    <a:pt x="12164" y="62029"/>
                  </a:cubicBezTo>
                  <a:lnTo>
                    <a:pt x="18533" y="62029"/>
                  </a:lnTo>
                  <a:cubicBezTo>
                    <a:pt x="18978" y="62029"/>
                    <a:pt x="19297" y="61710"/>
                    <a:pt x="19297" y="61265"/>
                  </a:cubicBezTo>
                  <a:lnTo>
                    <a:pt x="19297" y="42159"/>
                  </a:lnTo>
                  <a:cubicBezTo>
                    <a:pt x="19297" y="41714"/>
                    <a:pt x="18978" y="41332"/>
                    <a:pt x="18533" y="41332"/>
                  </a:cubicBezTo>
                  <a:lnTo>
                    <a:pt x="16113" y="41332"/>
                  </a:lnTo>
                  <a:lnTo>
                    <a:pt x="16113" y="30187"/>
                  </a:lnTo>
                  <a:cubicBezTo>
                    <a:pt x="24328" y="29741"/>
                    <a:pt x="30633" y="22927"/>
                    <a:pt x="30442" y="14712"/>
                  </a:cubicBezTo>
                  <a:cubicBezTo>
                    <a:pt x="30250" y="6496"/>
                    <a:pt x="23500" y="1"/>
                    <a:pt x="153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2" name="Google Shape;942;p38"/>
            <p:cNvSpPr/>
            <p:nvPr/>
          </p:nvSpPr>
          <p:spPr>
            <a:xfrm>
              <a:off x="972075" y="4366000"/>
              <a:ext cx="79625" cy="398050"/>
            </a:xfrm>
            <a:custGeom>
              <a:rect b="b" l="l" r="r" t="t"/>
              <a:pathLst>
                <a:path extrusionOk="0" h="15922" w="3185">
                  <a:moveTo>
                    <a:pt x="0" y="1"/>
                  </a:moveTo>
                  <a:lnTo>
                    <a:pt x="0" y="15922"/>
                  </a:lnTo>
                  <a:lnTo>
                    <a:pt x="3185" y="15922"/>
                  </a:lnTo>
                  <a:lnTo>
                    <a:pt x="318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3" name="Google Shape;943;p38"/>
            <p:cNvSpPr/>
            <p:nvPr/>
          </p:nvSpPr>
          <p:spPr>
            <a:xfrm>
              <a:off x="2436800" y="685075"/>
              <a:ext cx="213375" cy="214950"/>
            </a:xfrm>
            <a:custGeom>
              <a:rect b="b" l="l" r="r" t="t"/>
              <a:pathLst>
                <a:path extrusionOk="0" h="8598" w="8535">
                  <a:moveTo>
                    <a:pt x="1" y="0"/>
                  </a:moveTo>
                  <a:lnTo>
                    <a:pt x="1" y="8598"/>
                  </a:lnTo>
                  <a:lnTo>
                    <a:pt x="8534" y="8598"/>
                  </a:lnTo>
                  <a:lnTo>
                    <a:pt x="853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4" name="Google Shape;944;p38"/>
            <p:cNvSpPr/>
            <p:nvPr/>
          </p:nvSpPr>
          <p:spPr>
            <a:xfrm>
              <a:off x="2791850" y="685075"/>
              <a:ext cx="213350" cy="214950"/>
            </a:xfrm>
            <a:custGeom>
              <a:rect b="b" l="l" r="r" t="t"/>
              <a:pathLst>
                <a:path extrusionOk="0" h="8598" w="8534">
                  <a:moveTo>
                    <a:pt x="0" y="0"/>
                  </a:moveTo>
                  <a:lnTo>
                    <a:pt x="0" y="8598"/>
                  </a:lnTo>
                  <a:lnTo>
                    <a:pt x="8534" y="8598"/>
                  </a:lnTo>
                  <a:lnTo>
                    <a:pt x="853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3146875" y="685075"/>
              <a:ext cx="213375" cy="214950"/>
            </a:xfrm>
            <a:custGeom>
              <a:rect b="b" l="l" r="r" t="t"/>
              <a:pathLst>
                <a:path extrusionOk="0" h="8598" w="8535">
                  <a:moveTo>
                    <a:pt x="1" y="0"/>
                  </a:moveTo>
                  <a:lnTo>
                    <a:pt x="1" y="8598"/>
                  </a:lnTo>
                  <a:lnTo>
                    <a:pt x="8534" y="8598"/>
                  </a:lnTo>
                  <a:lnTo>
                    <a:pt x="853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6" name="Google Shape;946;p38"/>
            <p:cNvSpPr/>
            <p:nvPr/>
          </p:nvSpPr>
          <p:spPr>
            <a:xfrm>
              <a:off x="2258475" y="570450"/>
              <a:ext cx="1280075" cy="444200"/>
            </a:xfrm>
            <a:custGeom>
              <a:rect b="b" l="l" r="r" t="t"/>
              <a:pathLst>
                <a:path extrusionOk="0" h="17768" w="51203">
                  <a:moveTo>
                    <a:pt x="49611" y="1592"/>
                  </a:moveTo>
                  <a:lnTo>
                    <a:pt x="49611" y="16176"/>
                  </a:lnTo>
                  <a:lnTo>
                    <a:pt x="1593" y="16176"/>
                  </a:lnTo>
                  <a:lnTo>
                    <a:pt x="1593" y="1592"/>
                  </a:lnTo>
                  <a:close/>
                  <a:moveTo>
                    <a:pt x="1" y="0"/>
                  </a:moveTo>
                  <a:lnTo>
                    <a:pt x="1" y="17768"/>
                  </a:lnTo>
                  <a:lnTo>
                    <a:pt x="51203" y="17768"/>
                  </a:lnTo>
                  <a:lnTo>
                    <a:pt x="5120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4947550" y="262775"/>
              <a:ext cx="1147925" cy="384100"/>
            </a:xfrm>
            <a:custGeom>
              <a:rect b="b" l="l" r="r" t="t"/>
              <a:pathLst>
                <a:path extrusionOk="0" h="15364" w="45917">
                  <a:moveTo>
                    <a:pt x="18787" y="1927"/>
                  </a:moveTo>
                  <a:lnTo>
                    <a:pt x="18787" y="1927"/>
                  </a:lnTo>
                  <a:cubicBezTo>
                    <a:pt x="15539" y="5557"/>
                    <a:pt x="18150" y="11288"/>
                    <a:pt x="22990" y="11288"/>
                  </a:cubicBezTo>
                  <a:cubicBezTo>
                    <a:pt x="27830" y="11288"/>
                    <a:pt x="30377" y="5557"/>
                    <a:pt x="27193" y="1927"/>
                  </a:cubicBezTo>
                  <a:lnTo>
                    <a:pt x="27193" y="1927"/>
                  </a:lnTo>
                  <a:cubicBezTo>
                    <a:pt x="27639" y="1990"/>
                    <a:pt x="28149" y="2054"/>
                    <a:pt x="28594" y="2118"/>
                  </a:cubicBezTo>
                  <a:cubicBezTo>
                    <a:pt x="31396" y="6512"/>
                    <a:pt x="28212" y="12307"/>
                    <a:pt x="22990" y="12307"/>
                  </a:cubicBezTo>
                  <a:cubicBezTo>
                    <a:pt x="17768" y="12307"/>
                    <a:pt x="14584" y="6512"/>
                    <a:pt x="17386" y="2118"/>
                  </a:cubicBezTo>
                  <a:cubicBezTo>
                    <a:pt x="17832" y="2054"/>
                    <a:pt x="18278" y="1990"/>
                    <a:pt x="18787" y="1927"/>
                  </a:cubicBezTo>
                  <a:close/>
                  <a:moveTo>
                    <a:pt x="30569" y="2500"/>
                  </a:moveTo>
                  <a:cubicBezTo>
                    <a:pt x="35026" y="3455"/>
                    <a:pt x="39293" y="5238"/>
                    <a:pt x="43114" y="7722"/>
                  </a:cubicBezTo>
                  <a:cubicBezTo>
                    <a:pt x="37641" y="11329"/>
                    <a:pt x="31317" y="13418"/>
                    <a:pt x="24736" y="13692"/>
                  </a:cubicBezTo>
                  <a:lnTo>
                    <a:pt x="24736" y="13692"/>
                  </a:lnTo>
                  <a:cubicBezTo>
                    <a:pt x="29704" y="12588"/>
                    <a:pt x="32491" y="7212"/>
                    <a:pt x="30569" y="2500"/>
                  </a:cubicBezTo>
                  <a:close/>
                  <a:moveTo>
                    <a:pt x="15348" y="2500"/>
                  </a:moveTo>
                  <a:lnTo>
                    <a:pt x="15348" y="2500"/>
                  </a:lnTo>
                  <a:cubicBezTo>
                    <a:pt x="13310" y="7340"/>
                    <a:pt x="16367" y="12880"/>
                    <a:pt x="21589" y="13772"/>
                  </a:cubicBezTo>
                  <a:cubicBezTo>
                    <a:pt x="14902" y="13517"/>
                    <a:pt x="8406" y="11415"/>
                    <a:pt x="2802" y="7722"/>
                  </a:cubicBezTo>
                  <a:cubicBezTo>
                    <a:pt x="6623" y="5174"/>
                    <a:pt x="10890" y="3455"/>
                    <a:pt x="15348" y="2500"/>
                  </a:cubicBezTo>
                  <a:close/>
                  <a:moveTo>
                    <a:pt x="22958" y="0"/>
                  </a:moveTo>
                  <a:cubicBezTo>
                    <a:pt x="22608" y="0"/>
                    <a:pt x="22258" y="48"/>
                    <a:pt x="21907" y="143"/>
                  </a:cubicBezTo>
                  <a:cubicBezTo>
                    <a:pt x="14393" y="334"/>
                    <a:pt x="7069" y="2754"/>
                    <a:pt x="892" y="7085"/>
                  </a:cubicBezTo>
                  <a:lnTo>
                    <a:pt x="0" y="7722"/>
                  </a:lnTo>
                  <a:lnTo>
                    <a:pt x="892" y="8359"/>
                  </a:lnTo>
                  <a:cubicBezTo>
                    <a:pt x="7388" y="12944"/>
                    <a:pt x="15030" y="15364"/>
                    <a:pt x="22926" y="15364"/>
                  </a:cubicBezTo>
                  <a:cubicBezTo>
                    <a:pt x="30823" y="15364"/>
                    <a:pt x="38529" y="12944"/>
                    <a:pt x="44961" y="8359"/>
                  </a:cubicBezTo>
                  <a:lnTo>
                    <a:pt x="45916" y="7722"/>
                  </a:lnTo>
                  <a:lnTo>
                    <a:pt x="44961" y="7085"/>
                  </a:lnTo>
                  <a:cubicBezTo>
                    <a:pt x="38847" y="2754"/>
                    <a:pt x="31524" y="334"/>
                    <a:pt x="24009" y="143"/>
                  </a:cubicBezTo>
                  <a:cubicBezTo>
                    <a:pt x="23659" y="48"/>
                    <a:pt x="23309" y="0"/>
                    <a:pt x="229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5336025" y="1923725"/>
              <a:ext cx="162400" cy="135350"/>
            </a:xfrm>
            <a:custGeom>
              <a:rect b="b" l="l" r="r" t="t"/>
              <a:pathLst>
                <a:path extrusionOk="0" h="5414" w="6496">
                  <a:moveTo>
                    <a:pt x="4649" y="0"/>
                  </a:moveTo>
                  <a:lnTo>
                    <a:pt x="0" y="2675"/>
                  </a:lnTo>
                  <a:lnTo>
                    <a:pt x="4649" y="5414"/>
                  </a:lnTo>
                  <a:lnTo>
                    <a:pt x="4649" y="3503"/>
                  </a:lnTo>
                  <a:lnTo>
                    <a:pt x="5477" y="3503"/>
                  </a:lnTo>
                  <a:cubicBezTo>
                    <a:pt x="6496" y="3503"/>
                    <a:pt x="6496" y="1911"/>
                    <a:pt x="5477" y="1911"/>
                  </a:cubicBezTo>
                  <a:lnTo>
                    <a:pt x="4649" y="1911"/>
                  </a:lnTo>
                  <a:lnTo>
                    <a:pt x="464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9" name="Google Shape;949;p38"/>
            <p:cNvSpPr/>
            <p:nvPr/>
          </p:nvSpPr>
          <p:spPr>
            <a:xfrm>
              <a:off x="2651725" y="4047575"/>
              <a:ext cx="135375" cy="116250"/>
            </a:xfrm>
            <a:custGeom>
              <a:rect b="b" l="l" r="r" t="t"/>
              <a:pathLst>
                <a:path extrusionOk="0" h="4650" w="5415">
                  <a:moveTo>
                    <a:pt x="2739" y="1"/>
                  </a:moveTo>
                  <a:lnTo>
                    <a:pt x="1" y="4650"/>
                  </a:lnTo>
                  <a:lnTo>
                    <a:pt x="5414" y="4650"/>
                  </a:lnTo>
                  <a:lnTo>
                    <a:pt x="273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0" name="Google Shape;950;p38"/>
            <p:cNvSpPr/>
            <p:nvPr/>
          </p:nvSpPr>
          <p:spPr>
            <a:xfrm>
              <a:off x="2481375" y="1923725"/>
              <a:ext cx="164025" cy="135350"/>
            </a:xfrm>
            <a:custGeom>
              <a:rect b="b" l="l" r="r" t="t"/>
              <a:pathLst>
                <a:path extrusionOk="0" h="5414" w="6561">
                  <a:moveTo>
                    <a:pt x="1848" y="0"/>
                  </a:moveTo>
                  <a:lnTo>
                    <a:pt x="1848" y="1911"/>
                  </a:lnTo>
                  <a:lnTo>
                    <a:pt x="1083" y="1911"/>
                  </a:lnTo>
                  <a:cubicBezTo>
                    <a:pt x="1" y="1911"/>
                    <a:pt x="1" y="3503"/>
                    <a:pt x="1083" y="3503"/>
                  </a:cubicBezTo>
                  <a:lnTo>
                    <a:pt x="1848" y="3503"/>
                  </a:lnTo>
                  <a:lnTo>
                    <a:pt x="1848" y="5414"/>
                  </a:lnTo>
                  <a:lnTo>
                    <a:pt x="6560" y="2675"/>
                  </a:lnTo>
                  <a:lnTo>
                    <a:pt x="18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1" name="Google Shape;951;p38"/>
            <p:cNvSpPr/>
            <p:nvPr/>
          </p:nvSpPr>
          <p:spPr>
            <a:xfrm>
              <a:off x="1459250" y="2527125"/>
              <a:ext cx="243625" cy="208425"/>
            </a:xfrm>
            <a:custGeom>
              <a:rect b="b" l="l" r="r" t="t"/>
              <a:pathLst>
                <a:path extrusionOk="0" h="8337" w="9745">
                  <a:moveTo>
                    <a:pt x="5559" y="1576"/>
                  </a:moveTo>
                  <a:cubicBezTo>
                    <a:pt x="6878" y="1576"/>
                    <a:pt x="8152" y="2615"/>
                    <a:pt x="8152" y="4204"/>
                  </a:cubicBezTo>
                  <a:cubicBezTo>
                    <a:pt x="8152" y="5605"/>
                    <a:pt x="7006" y="6751"/>
                    <a:pt x="5541" y="6751"/>
                  </a:cubicBezTo>
                  <a:cubicBezTo>
                    <a:pt x="3248" y="6751"/>
                    <a:pt x="2102" y="3949"/>
                    <a:pt x="3758" y="2357"/>
                  </a:cubicBezTo>
                  <a:cubicBezTo>
                    <a:pt x="4276" y="1818"/>
                    <a:pt x="4923" y="1576"/>
                    <a:pt x="5559" y="1576"/>
                  </a:cubicBezTo>
                  <a:close/>
                  <a:moveTo>
                    <a:pt x="5541" y="1"/>
                  </a:moveTo>
                  <a:cubicBezTo>
                    <a:pt x="1847" y="1"/>
                    <a:pt x="1" y="4458"/>
                    <a:pt x="2612" y="7070"/>
                  </a:cubicBezTo>
                  <a:cubicBezTo>
                    <a:pt x="3467" y="7945"/>
                    <a:pt x="4527" y="8336"/>
                    <a:pt x="5566" y="8336"/>
                  </a:cubicBezTo>
                  <a:cubicBezTo>
                    <a:pt x="7699" y="8336"/>
                    <a:pt x="9744" y="6688"/>
                    <a:pt x="9744" y="4204"/>
                  </a:cubicBezTo>
                  <a:cubicBezTo>
                    <a:pt x="9744" y="1847"/>
                    <a:pt x="7897" y="1"/>
                    <a:pt x="55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4718275" y="1636825"/>
              <a:ext cx="243625" cy="208900"/>
            </a:xfrm>
            <a:custGeom>
              <a:rect b="b" l="l" r="r" t="t"/>
              <a:pathLst>
                <a:path extrusionOk="0" h="8356" w="9745">
                  <a:moveTo>
                    <a:pt x="4034" y="1603"/>
                  </a:moveTo>
                  <a:cubicBezTo>
                    <a:pt x="4070" y="1603"/>
                    <a:pt x="4105" y="1604"/>
                    <a:pt x="4140" y="1605"/>
                  </a:cubicBezTo>
                  <a:cubicBezTo>
                    <a:pt x="6433" y="1605"/>
                    <a:pt x="7579" y="4344"/>
                    <a:pt x="5987" y="6000"/>
                  </a:cubicBezTo>
                  <a:cubicBezTo>
                    <a:pt x="5456" y="6531"/>
                    <a:pt x="4813" y="6767"/>
                    <a:pt x="4185" y="6767"/>
                  </a:cubicBezTo>
                  <a:cubicBezTo>
                    <a:pt x="2856" y="6767"/>
                    <a:pt x="1593" y="5710"/>
                    <a:pt x="1593" y="4153"/>
                  </a:cubicBezTo>
                  <a:cubicBezTo>
                    <a:pt x="1593" y="2787"/>
                    <a:pt x="2682" y="1603"/>
                    <a:pt x="4034" y="1603"/>
                  </a:cubicBezTo>
                  <a:close/>
                  <a:moveTo>
                    <a:pt x="4189" y="0"/>
                  </a:moveTo>
                  <a:cubicBezTo>
                    <a:pt x="2041" y="0"/>
                    <a:pt x="1" y="1654"/>
                    <a:pt x="1" y="4153"/>
                  </a:cubicBezTo>
                  <a:cubicBezTo>
                    <a:pt x="1" y="6509"/>
                    <a:pt x="1848" y="8356"/>
                    <a:pt x="4140" y="8356"/>
                  </a:cubicBezTo>
                  <a:cubicBezTo>
                    <a:pt x="7898" y="8356"/>
                    <a:pt x="9744" y="3834"/>
                    <a:pt x="7133" y="1223"/>
                  </a:cubicBezTo>
                  <a:cubicBezTo>
                    <a:pt x="6268" y="379"/>
                    <a:pt x="5216" y="0"/>
                    <a:pt x="41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3" name="Google Shape;953;p38"/>
            <p:cNvSpPr/>
            <p:nvPr/>
          </p:nvSpPr>
          <p:spPr>
            <a:xfrm>
              <a:off x="4971425" y="1636825"/>
              <a:ext cx="243625" cy="208900"/>
            </a:xfrm>
            <a:custGeom>
              <a:rect b="b" l="l" r="r" t="t"/>
              <a:pathLst>
                <a:path extrusionOk="0" h="8356" w="9745">
                  <a:moveTo>
                    <a:pt x="4217" y="0"/>
                  </a:moveTo>
                  <a:cubicBezTo>
                    <a:pt x="2070" y="0"/>
                    <a:pt x="0" y="1654"/>
                    <a:pt x="0" y="4153"/>
                  </a:cubicBezTo>
                  <a:cubicBezTo>
                    <a:pt x="0" y="6509"/>
                    <a:pt x="1911" y="8356"/>
                    <a:pt x="4204" y="8356"/>
                  </a:cubicBezTo>
                  <a:cubicBezTo>
                    <a:pt x="7897" y="8356"/>
                    <a:pt x="9744" y="3834"/>
                    <a:pt x="7133" y="1223"/>
                  </a:cubicBezTo>
                  <a:cubicBezTo>
                    <a:pt x="6288" y="379"/>
                    <a:pt x="5244" y="0"/>
                    <a:pt x="42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4" name="Google Shape;954;p38"/>
            <p:cNvSpPr/>
            <p:nvPr/>
          </p:nvSpPr>
          <p:spPr>
            <a:xfrm>
              <a:off x="6803925" y="2260975"/>
              <a:ext cx="243625" cy="208850"/>
            </a:xfrm>
            <a:custGeom>
              <a:rect b="b" l="l" r="r" t="t"/>
              <a:pathLst>
                <a:path extrusionOk="0" h="8354" w="9745">
                  <a:moveTo>
                    <a:pt x="5547" y="1"/>
                  </a:moveTo>
                  <a:cubicBezTo>
                    <a:pt x="4523" y="1"/>
                    <a:pt x="3475" y="379"/>
                    <a:pt x="2612" y="1221"/>
                  </a:cubicBezTo>
                  <a:cubicBezTo>
                    <a:pt x="1" y="3896"/>
                    <a:pt x="1848" y="8354"/>
                    <a:pt x="5605" y="8354"/>
                  </a:cubicBezTo>
                  <a:cubicBezTo>
                    <a:pt x="7898" y="8354"/>
                    <a:pt x="9744" y="6507"/>
                    <a:pt x="9744" y="4215"/>
                  </a:cubicBezTo>
                  <a:cubicBezTo>
                    <a:pt x="9744" y="1669"/>
                    <a:pt x="7699" y="1"/>
                    <a:pt x="55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5" name="Google Shape;955;p38"/>
            <p:cNvSpPr/>
            <p:nvPr/>
          </p:nvSpPr>
          <p:spPr>
            <a:xfrm>
              <a:off x="5711750" y="2736450"/>
              <a:ext cx="197450" cy="168025"/>
            </a:xfrm>
            <a:custGeom>
              <a:rect b="b" l="l" r="r" t="t"/>
              <a:pathLst>
                <a:path extrusionOk="0" h="6721" w="7898">
                  <a:moveTo>
                    <a:pt x="4472" y="0"/>
                  </a:moveTo>
                  <a:cubicBezTo>
                    <a:pt x="3635" y="0"/>
                    <a:pt x="2785" y="307"/>
                    <a:pt x="2102" y="989"/>
                  </a:cubicBezTo>
                  <a:cubicBezTo>
                    <a:pt x="1" y="3091"/>
                    <a:pt x="1465" y="6721"/>
                    <a:pt x="4522" y="6721"/>
                  </a:cubicBezTo>
                  <a:cubicBezTo>
                    <a:pt x="6369" y="6721"/>
                    <a:pt x="7897" y="5256"/>
                    <a:pt x="7897" y="3345"/>
                  </a:cubicBezTo>
                  <a:cubicBezTo>
                    <a:pt x="7897" y="1324"/>
                    <a:pt x="6213" y="0"/>
                    <a:pt x="44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6" name="Google Shape;956;p38"/>
            <p:cNvSpPr/>
            <p:nvPr/>
          </p:nvSpPr>
          <p:spPr>
            <a:xfrm>
              <a:off x="5789775" y="945725"/>
              <a:ext cx="197425" cy="169225"/>
            </a:xfrm>
            <a:custGeom>
              <a:rect b="b" l="l" r="r" t="t"/>
              <a:pathLst>
                <a:path extrusionOk="0" h="6769" w="7897">
                  <a:moveTo>
                    <a:pt x="4463" y="0"/>
                  </a:moveTo>
                  <a:cubicBezTo>
                    <a:pt x="3637" y="0"/>
                    <a:pt x="2795" y="301"/>
                    <a:pt x="2102" y="974"/>
                  </a:cubicBezTo>
                  <a:cubicBezTo>
                    <a:pt x="0" y="3139"/>
                    <a:pt x="1528" y="6769"/>
                    <a:pt x="4522" y="6769"/>
                  </a:cubicBezTo>
                  <a:cubicBezTo>
                    <a:pt x="6368" y="6769"/>
                    <a:pt x="7897" y="5241"/>
                    <a:pt x="7897" y="3394"/>
                  </a:cubicBezTo>
                  <a:cubicBezTo>
                    <a:pt x="7897" y="1358"/>
                    <a:pt x="6218" y="0"/>
                    <a:pt x="44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7" name="Google Shape;957;p38"/>
            <p:cNvSpPr/>
            <p:nvPr/>
          </p:nvSpPr>
          <p:spPr>
            <a:xfrm>
              <a:off x="6049275" y="945725"/>
              <a:ext cx="197450" cy="169225"/>
            </a:xfrm>
            <a:custGeom>
              <a:rect b="b" l="l" r="r" t="t"/>
              <a:pathLst>
                <a:path extrusionOk="0" h="6769" w="7898">
                  <a:moveTo>
                    <a:pt x="4464" y="0"/>
                  </a:moveTo>
                  <a:cubicBezTo>
                    <a:pt x="3638" y="0"/>
                    <a:pt x="2795" y="301"/>
                    <a:pt x="2102" y="974"/>
                  </a:cubicBezTo>
                  <a:cubicBezTo>
                    <a:pt x="1" y="3139"/>
                    <a:pt x="1529" y="6769"/>
                    <a:pt x="4522" y="6769"/>
                  </a:cubicBezTo>
                  <a:cubicBezTo>
                    <a:pt x="6369" y="6769"/>
                    <a:pt x="7897" y="5241"/>
                    <a:pt x="7897" y="3394"/>
                  </a:cubicBezTo>
                  <a:cubicBezTo>
                    <a:pt x="7897" y="1358"/>
                    <a:pt x="6219" y="0"/>
                    <a:pt x="44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8" name="Google Shape;958;p38"/>
            <p:cNvSpPr/>
            <p:nvPr/>
          </p:nvSpPr>
          <p:spPr>
            <a:xfrm>
              <a:off x="3006775" y="4857175"/>
              <a:ext cx="197450" cy="169575"/>
            </a:xfrm>
            <a:custGeom>
              <a:rect b="b" l="l" r="r" t="t"/>
              <a:pathLst>
                <a:path extrusionOk="0" h="6783" w="7898">
                  <a:moveTo>
                    <a:pt x="4464" y="0"/>
                  </a:moveTo>
                  <a:cubicBezTo>
                    <a:pt x="3629" y="0"/>
                    <a:pt x="2782" y="307"/>
                    <a:pt x="2102" y="987"/>
                  </a:cubicBezTo>
                  <a:cubicBezTo>
                    <a:pt x="0" y="3089"/>
                    <a:pt x="1465" y="6782"/>
                    <a:pt x="4522" y="6782"/>
                  </a:cubicBezTo>
                  <a:cubicBezTo>
                    <a:pt x="6369" y="6782"/>
                    <a:pt x="7897" y="5254"/>
                    <a:pt x="7897" y="3407"/>
                  </a:cubicBezTo>
                  <a:cubicBezTo>
                    <a:pt x="7897" y="1340"/>
                    <a:pt x="6207" y="0"/>
                    <a:pt x="44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9" name="Google Shape;959;p38"/>
            <p:cNvSpPr/>
            <p:nvPr/>
          </p:nvSpPr>
          <p:spPr>
            <a:xfrm>
              <a:off x="3264700" y="4857175"/>
              <a:ext cx="197450" cy="169575"/>
            </a:xfrm>
            <a:custGeom>
              <a:rect b="b" l="l" r="r" t="t"/>
              <a:pathLst>
                <a:path extrusionOk="0" h="6783" w="7898">
                  <a:moveTo>
                    <a:pt x="4511" y="0"/>
                  </a:moveTo>
                  <a:cubicBezTo>
                    <a:pt x="3686" y="0"/>
                    <a:pt x="2846" y="307"/>
                    <a:pt x="2166" y="987"/>
                  </a:cubicBezTo>
                  <a:cubicBezTo>
                    <a:pt x="0" y="3089"/>
                    <a:pt x="1529" y="6782"/>
                    <a:pt x="4522" y="6782"/>
                  </a:cubicBezTo>
                  <a:cubicBezTo>
                    <a:pt x="6369" y="6782"/>
                    <a:pt x="7897" y="5254"/>
                    <a:pt x="7897" y="3407"/>
                  </a:cubicBezTo>
                  <a:cubicBezTo>
                    <a:pt x="7897" y="1340"/>
                    <a:pt x="6236" y="0"/>
                    <a:pt x="45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0" name="Google Shape;960;p38"/>
            <p:cNvSpPr/>
            <p:nvPr/>
          </p:nvSpPr>
          <p:spPr>
            <a:xfrm>
              <a:off x="6307200" y="945725"/>
              <a:ext cx="195850" cy="169225"/>
            </a:xfrm>
            <a:custGeom>
              <a:rect b="b" l="l" r="r" t="t"/>
              <a:pathLst>
                <a:path extrusionOk="0" h="6769" w="7834">
                  <a:moveTo>
                    <a:pt x="4420" y="0"/>
                  </a:moveTo>
                  <a:cubicBezTo>
                    <a:pt x="3604" y="0"/>
                    <a:pt x="2774" y="301"/>
                    <a:pt x="2102" y="974"/>
                  </a:cubicBezTo>
                  <a:cubicBezTo>
                    <a:pt x="0" y="3139"/>
                    <a:pt x="1465" y="6769"/>
                    <a:pt x="4458" y="6769"/>
                  </a:cubicBezTo>
                  <a:cubicBezTo>
                    <a:pt x="6369" y="6769"/>
                    <a:pt x="7833" y="5241"/>
                    <a:pt x="7833" y="3394"/>
                  </a:cubicBezTo>
                  <a:cubicBezTo>
                    <a:pt x="7833" y="1358"/>
                    <a:pt x="6155" y="0"/>
                    <a:pt x="44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1" name="Google Shape;961;p38"/>
            <p:cNvSpPr/>
            <p:nvPr/>
          </p:nvSpPr>
          <p:spPr>
            <a:xfrm>
              <a:off x="3767800" y="836325"/>
              <a:ext cx="197450" cy="168025"/>
            </a:xfrm>
            <a:custGeom>
              <a:rect b="b" l="l" r="r" t="t"/>
              <a:pathLst>
                <a:path extrusionOk="0" h="6721" w="7898">
                  <a:moveTo>
                    <a:pt x="3376" y="0"/>
                  </a:moveTo>
                  <a:cubicBezTo>
                    <a:pt x="1529" y="0"/>
                    <a:pt x="0" y="1465"/>
                    <a:pt x="0" y="3375"/>
                  </a:cubicBezTo>
                  <a:cubicBezTo>
                    <a:pt x="0" y="5397"/>
                    <a:pt x="1655" y="6721"/>
                    <a:pt x="3397" y="6721"/>
                  </a:cubicBezTo>
                  <a:cubicBezTo>
                    <a:pt x="4235" y="6721"/>
                    <a:pt x="5092" y="6414"/>
                    <a:pt x="5796" y="5732"/>
                  </a:cubicBezTo>
                  <a:cubicBezTo>
                    <a:pt x="7897" y="3630"/>
                    <a:pt x="6369" y="0"/>
                    <a:pt x="33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2" name="Google Shape;962;p38"/>
            <p:cNvSpPr/>
            <p:nvPr/>
          </p:nvSpPr>
          <p:spPr>
            <a:xfrm>
              <a:off x="3505100" y="4547475"/>
              <a:ext cx="287750" cy="207875"/>
            </a:xfrm>
            <a:custGeom>
              <a:rect b="b" l="l" r="r" t="t"/>
              <a:pathLst>
                <a:path extrusionOk="0" h="8315" w="11510">
                  <a:moveTo>
                    <a:pt x="6004" y="1555"/>
                  </a:moveTo>
                  <a:cubicBezTo>
                    <a:pt x="7334" y="1555"/>
                    <a:pt x="8598" y="2583"/>
                    <a:pt x="8598" y="4141"/>
                  </a:cubicBezTo>
                  <a:cubicBezTo>
                    <a:pt x="8598" y="5542"/>
                    <a:pt x="7452" y="6688"/>
                    <a:pt x="6051" y="6752"/>
                  </a:cubicBezTo>
                  <a:cubicBezTo>
                    <a:pt x="3758" y="6752"/>
                    <a:pt x="2612" y="3950"/>
                    <a:pt x="4204" y="2294"/>
                  </a:cubicBezTo>
                  <a:cubicBezTo>
                    <a:pt x="4734" y="1784"/>
                    <a:pt x="5377" y="1555"/>
                    <a:pt x="6004" y="1555"/>
                  </a:cubicBezTo>
                  <a:close/>
                  <a:moveTo>
                    <a:pt x="6130" y="1"/>
                  </a:moveTo>
                  <a:cubicBezTo>
                    <a:pt x="6104" y="1"/>
                    <a:pt x="6077" y="1"/>
                    <a:pt x="6051" y="2"/>
                  </a:cubicBezTo>
                  <a:cubicBezTo>
                    <a:pt x="4013" y="2"/>
                    <a:pt x="2293" y="1403"/>
                    <a:pt x="1975" y="3377"/>
                  </a:cubicBezTo>
                  <a:lnTo>
                    <a:pt x="1083" y="3377"/>
                  </a:lnTo>
                  <a:cubicBezTo>
                    <a:pt x="1" y="3377"/>
                    <a:pt x="1" y="4969"/>
                    <a:pt x="1083" y="4969"/>
                  </a:cubicBezTo>
                  <a:lnTo>
                    <a:pt x="1975" y="4969"/>
                  </a:lnTo>
                  <a:cubicBezTo>
                    <a:pt x="2367" y="7090"/>
                    <a:pt x="4189" y="8314"/>
                    <a:pt x="6051" y="8314"/>
                  </a:cubicBezTo>
                  <a:cubicBezTo>
                    <a:pt x="7208" y="8314"/>
                    <a:pt x="8380" y="7841"/>
                    <a:pt x="9235" y="6816"/>
                  </a:cubicBezTo>
                  <a:cubicBezTo>
                    <a:pt x="11510" y="4098"/>
                    <a:pt x="9583" y="1"/>
                    <a:pt x="61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3" name="Google Shape;963;p38"/>
            <p:cNvSpPr/>
            <p:nvPr/>
          </p:nvSpPr>
          <p:spPr>
            <a:xfrm>
              <a:off x="1495875" y="2773900"/>
              <a:ext cx="203800" cy="1459975"/>
            </a:xfrm>
            <a:custGeom>
              <a:rect b="b" l="l" r="r" t="t"/>
              <a:pathLst>
                <a:path extrusionOk="0" h="58399" w="8152">
                  <a:moveTo>
                    <a:pt x="5859" y="13438"/>
                  </a:moveTo>
                  <a:lnTo>
                    <a:pt x="6369" y="20634"/>
                  </a:lnTo>
                  <a:lnTo>
                    <a:pt x="1783" y="20634"/>
                  </a:lnTo>
                  <a:lnTo>
                    <a:pt x="2293" y="13438"/>
                  </a:lnTo>
                  <a:close/>
                  <a:moveTo>
                    <a:pt x="4076" y="1"/>
                  </a:moveTo>
                  <a:lnTo>
                    <a:pt x="3376" y="1593"/>
                  </a:lnTo>
                  <a:cubicBezTo>
                    <a:pt x="2611" y="3312"/>
                    <a:pt x="0" y="8980"/>
                    <a:pt x="0" y="10254"/>
                  </a:cubicBezTo>
                  <a:cubicBezTo>
                    <a:pt x="64" y="11082"/>
                    <a:pt x="319" y="11909"/>
                    <a:pt x="765" y="12610"/>
                  </a:cubicBezTo>
                  <a:lnTo>
                    <a:pt x="191" y="20634"/>
                  </a:lnTo>
                  <a:lnTo>
                    <a:pt x="128" y="20634"/>
                  </a:lnTo>
                  <a:lnTo>
                    <a:pt x="128" y="21462"/>
                  </a:lnTo>
                  <a:lnTo>
                    <a:pt x="64" y="22226"/>
                  </a:lnTo>
                  <a:lnTo>
                    <a:pt x="128" y="22226"/>
                  </a:lnTo>
                  <a:lnTo>
                    <a:pt x="765" y="58399"/>
                  </a:lnTo>
                  <a:lnTo>
                    <a:pt x="7388" y="58399"/>
                  </a:lnTo>
                  <a:lnTo>
                    <a:pt x="8025" y="22163"/>
                  </a:lnTo>
                  <a:lnTo>
                    <a:pt x="8088" y="22163"/>
                  </a:lnTo>
                  <a:lnTo>
                    <a:pt x="8025" y="21398"/>
                  </a:lnTo>
                  <a:lnTo>
                    <a:pt x="8025" y="20571"/>
                  </a:lnTo>
                  <a:lnTo>
                    <a:pt x="7961" y="20571"/>
                  </a:lnTo>
                  <a:lnTo>
                    <a:pt x="7388" y="12546"/>
                  </a:lnTo>
                  <a:cubicBezTo>
                    <a:pt x="7833" y="11846"/>
                    <a:pt x="8088" y="11018"/>
                    <a:pt x="8152" y="10254"/>
                  </a:cubicBezTo>
                  <a:cubicBezTo>
                    <a:pt x="8152" y="8980"/>
                    <a:pt x="5605" y="3312"/>
                    <a:pt x="4840" y="1593"/>
                  </a:cubicBezTo>
                  <a:lnTo>
                    <a:pt x="407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4" name="Google Shape;964;p38"/>
            <p:cNvSpPr/>
            <p:nvPr/>
          </p:nvSpPr>
          <p:spPr>
            <a:xfrm>
              <a:off x="4119650" y="868550"/>
              <a:ext cx="133750" cy="157250"/>
            </a:xfrm>
            <a:custGeom>
              <a:rect b="b" l="l" r="r" t="t"/>
              <a:pathLst>
                <a:path extrusionOk="0" h="6290" w="5350">
                  <a:moveTo>
                    <a:pt x="2643" y="1"/>
                  </a:moveTo>
                  <a:cubicBezTo>
                    <a:pt x="2245" y="1"/>
                    <a:pt x="1847" y="271"/>
                    <a:pt x="1847" y="813"/>
                  </a:cubicBezTo>
                  <a:lnTo>
                    <a:pt x="1847" y="1577"/>
                  </a:lnTo>
                  <a:lnTo>
                    <a:pt x="1" y="1577"/>
                  </a:lnTo>
                  <a:lnTo>
                    <a:pt x="2675" y="6290"/>
                  </a:lnTo>
                  <a:lnTo>
                    <a:pt x="5350" y="1577"/>
                  </a:lnTo>
                  <a:lnTo>
                    <a:pt x="3439" y="1577"/>
                  </a:lnTo>
                  <a:lnTo>
                    <a:pt x="3439" y="813"/>
                  </a:lnTo>
                  <a:cubicBezTo>
                    <a:pt x="3439" y="271"/>
                    <a:pt x="3041" y="1"/>
                    <a:pt x="26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5" name="Google Shape;965;p38"/>
            <p:cNvSpPr/>
            <p:nvPr/>
          </p:nvSpPr>
          <p:spPr>
            <a:xfrm>
              <a:off x="5961700" y="1944425"/>
              <a:ext cx="812000" cy="746725"/>
            </a:xfrm>
            <a:custGeom>
              <a:rect b="b" l="l" r="r" t="t"/>
              <a:pathLst>
                <a:path extrusionOk="0" h="29869" w="32480">
                  <a:moveTo>
                    <a:pt x="27258" y="1592"/>
                  </a:moveTo>
                  <a:cubicBezTo>
                    <a:pt x="29232" y="1592"/>
                    <a:pt x="30888" y="3248"/>
                    <a:pt x="30888" y="5222"/>
                  </a:cubicBezTo>
                  <a:lnTo>
                    <a:pt x="30888" y="16112"/>
                  </a:lnTo>
                  <a:cubicBezTo>
                    <a:pt x="30888" y="18086"/>
                    <a:pt x="29232" y="19679"/>
                    <a:pt x="27258" y="19679"/>
                  </a:cubicBezTo>
                  <a:lnTo>
                    <a:pt x="24328" y="19679"/>
                  </a:lnTo>
                  <a:lnTo>
                    <a:pt x="18151" y="25856"/>
                  </a:lnTo>
                  <a:lnTo>
                    <a:pt x="18406" y="19679"/>
                  </a:lnTo>
                  <a:lnTo>
                    <a:pt x="5223" y="19679"/>
                  </a:lnTo>
                  <a:cubicBezTo>
                    <a:pt x="3249" y="19679"/>
                    <a:pt x="1593" y="18086"/>
                    <a:pt x="1593" y="16112"/>
                  </a:cubicBezTo>
                  <a:lnTo>
                    <a:pt x="1593" y="5222"/>
                  </a:lnTo>
                  <a:cubicBezTo>
                    <a:pt x="1593" y="3248"/>
                    <a:pt x="3249" y="1592"/>
                    <a:pt x="5223" y="1592"/>
                  </a:cubicBezTo>
                  <a:close/>
                  <a:moveTo>
                    <a:pt x="5223" y="0"/>
                  </a:moveTo>
                  <a:cubicBezTo>
                    <a:pt x="2357" y="0"/>
                    <a:pt x="1" y="2357"/>
                    <a:pt x="1" y="5222"/>
                  </a:cubicBezTo>
                  <a:lnTo>
                    <a:pt x="1" y="16112"/>
                  </a:lnTo>
                  <a:cubicBezTo>
                    <a:pt x="1" y="18978"/>
                    <a:pt x="2357" y="21271"/>
                    <a:pt x="5223" y="21271"/>
                  </a:cubicBezTo>
                  <a:lnTo>
                    <a:pt x="16750" y="21271"/>
                  </a:lnTo>
                  <a:lnTo>
                    <a:pt x="16431" y="29868"/>
                  </a:lnTo>
                  <a:lnTo>
                    <a:pt x="25029" y="21271"/>
                  </a:lnTo>
                  <a:lnTo>
                    <a:pt x="27258" y="21271"/>
                  </a:lnTo>
                  <a:cubicBezTo>
                    <a:pt x="30187" y="21271"/>
                    <a:pt x="32480" y="18978"/>
                    <a:pt x="32480" y="16112"/>
                  </a:cubicBezTo>
                  <a:lnTo>
                    <a:pt x="32480" y="5222"/>
                  </a:lnTo>
                  <a:cubicBezTo>
                    <a:pt x="32480" y="2357"/>
                    <a:pt x="30123" y="0"/>
                    <a:pt x="272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6" name="Google Shape;966;p38"/>
            <p:cNvSpPr/>
            <p:nvPr/>
          </p:nvSpPr>
          <p:spPr>
            <a:xfrm flipH="1">
              <a:off x="755540" y="1025104"/>
              <a:ext cx="1047660" cy="746725"/>
            </a:xfrm>
            <a:custGeom>
              <a:rect b="b" l="l" r="r" t="t"/>
              <a:pathLst>
                <a:path extrusionOk="0" h="29869" w="38849">
                  <a:moveTo>
                    <a:pt x="33626" y="1593"/>
                  </a:moveTo>
                  <a:cubicBezTo>
                    <a:pt x="35600" y="1593"/>
                    <a:pt x="37256" y="3248"/>
                    <a:pt x="37256" y="5223"/>
                  </a:cubicBezTo>
                  <a:lnTo>
                    <a:pt x="37256" y="16113"/>
                  </a:lnTo>
                  <a:cubicBezTo>
                    <a:pt x="37256" y="18087"/>
                    <a:pt x="35600" y="19679"/>
                    <a:pt x="33626" y="19743"/>
                  </a:cubicBezTo>
                  <a:lnTo>
                    <a:pt x="30697" y="19743"/>
                  </a:lnTo>
                  <a:lnTo>
                    <a:pt x="24519" y="25856"/>
                  </a:lnTo>
                  <a:lnTo>
                    <a:pt x="24774" y="19679"/>
                  </a:lnTo>
                  <a:lnTo>
                    <a:pt x="5223" y="19679"/>
                  </a:lnTo>
                  <a:cubicBezTo>
                    <a:pt x="3249" y="19679"/>
                    <a:pt x="1593" y="18087"/>
                    <a:pt x="1593" y="16113"/>
                  </a:cubicBezTo>
                  <a:lnTo>
                    <a:pt x="1593" y="5223"/>
                  </a:lnTo>
                  <a:cubicBezTo>
                    <a:pt x="1593" y="3248"/>
                    <a:pt x="3249" y="1593"/>
                    <a:pt x="5223" y="1593"/>
                  </a:cubicBezTo>
                  <a:close/>
                  <a:moveTo>
                    <a:pt x="5223" y="1"/>
                  </a:moveTo>
                  <a:cubicBezTo>
                    <a:pt x="2357" y="1"/>
                    <a:pt x="1" y="2357"/>
                    <a:pt x="1" y="5223"/>
                  </a:cubicBezTo>
                  <a:lnTo>
                    <a:pt x="1" y="16113"/>
                  </a:lnTo>
                  <a:cubicBezTo>
                    <a:pt x="1" y="18978"/>
                    <a:pt x="2357" y="21335"/>
                    <a:pt x="5223" y="21335"/>
                  </a:cubicBezTo>
                  <a:lnTo>
                    <a:pt x="23118" y="21335"/>
                  </a:lnTo>
                  <a:lnTo>
                    <a:pt x="22800" y="29868"/>
                  </a:lnTo>
                  <a:lnTo>
                    <a:pt x="31397" y="21335"/>
                  </a:lnTo>
                  <a:lnTo>
                    <a:pt x="33626" y="21335"/>
                  </a:lnTo>
                  <a:cubicBezTo>
                    <a:pt x="36556" y="21271"/>
                    <a:pt x="38848" y="18978"/>
                    <a:pt x="38848" y="16113"/>
                  </a:cubicBezTo>
                  <a:lnTo>
                    <a:pt x="38848" y="5223"/>
                  </a:lnTo>
                  <a:cubicBezTo>
                    <a:pt x="38848" y="2357"/>
                    <a:pt x="36556" y="1"/>
                    <a:pt x="336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7" name="Google Shape;967;p38"/>
            <p:cNvSpPr/>
            <p:nvPr/>
          </p:nvSpPr>
          <p:spPr>
            <a:xfrm>
              <a:off x="5700600" y="3254725"/>
              <a:ext cx="246800" cy="1534800"/>
            </a:xfrm>
            <a:custGeom>
              <a:rect b="b" l="l" r="r" t="t"/>
              <a:pathLst>
                <a:path extrusionOk="0" h="61392" w="9872">
                  <a:moveTo>
                    <a:pt x="6751" y="16431"/>
                  </a:moveTo>
                  <a:lnTo>
                    <a:pt x="7261" y="23563"/>
                  </a:lnTo>
                  <a:lnTo>
                    <a:pt x="2675" y="23563"/>
                  </a:lnTo>
                  <a:lnTo>
                    <a:pt x="3121" y="16431"/>
                  </a:lnTo>
                  <a:close/>
                  <a:moveTo>
                    <a:pt x="4522" y="0"/>
                  </a:moveTo>
                  <a:cubicBezTo>
                    <a:pt x="3312" y="2229"/>
                    <a:pt x="1" y="8661"/>
                    <a:pt x="1" y="10890"/>
                  </a:cubicBezTo>
                  <a:cubicBezTo>
                    <a:pt x="1" y="12482"/>
                    <a:pt x="765" y="13947"/>
                    <a:pt x="1975" y="14902"/>
                  </a:cubicBezTo>
                  <a:lnTo>
                    <a:pt x="1657" y="14902"/>
                  </a:lnTo>
                  <a:lnTo>
                    <a:pt x="1020" y="23627"/>
                  </a:lnTo>
                  <a:lnTo>
                    <a:pt x="956" y="23627"/>
                  </a:lnTo>
                  <a:lnTo>
                    <a:pt x="956" y="24455"/>
                  </a:lnTo>
                  <a:lnTo>
                    <a:pt x="956" y="25219"/>
                  </a:lnTo>
                  <a:lnTo>
                    <a:pt x="1020" y="25219"/>
                  </a:lnTo>
                  <a:lnTo>
                    <a:pt x="1593" y="61391"/>
                  </a:lnTo>
                  <a:lnTo>
                    <a:pt x="8216" y="61391"/>
                  </a:lnTo>
                  <a:lnTo>
                    <a:pt x="8853" y="25219"/>
                  </a:lnTo>
                  <a:lnTo>
                    <a:pt x="8916" y="25219"/>
                  </a:lnTo>
                  <a:lnTo>
                    <a:pt x="8853" y="24455"/>
                  </a:lnTo>
                  <a:lnTo>
                    <a:pt x="8853" y="23627"/>
                  </a:lnTo>
                  <a:lnTo>
                    <a:pt x="8789" y="23627"/>
                  </a:lnTo>
                  <a:lnTo>
                    <a:pt x="8216" y="14902"/>
                  </a:lnTo>
                  <a:lnTo>
                    <a:pt x="7834" y="14902"/>
                  </a:lnTo>
                  <a:cubicBezTo>
                    <a:pt x="9108" y="13947"/>
                    <a:pt x="9872" y="12482"/>
                    <a:pt x="9872" y="10890"/>
                  </a:cubicBezTo>
                  <a:cubicBezTo>
                    <a:pt x="9872" y="8661"/>
                    <a:pt x="6560" y="2229"/>
                    <a:pt x="5350" y="0"/>
                  </a:cubicBezTo>
                  <a:lnTo>
                    <a:pt x="5350" y="9553"/>
                  </a:lnTo>
                  <a:cubicBezTo>
                    <a:pt x="7261" y="10062"/>
                    <a:pt x="6879" y="12801"/>
                    <a:pt x="4904" y="12801"/>
                  </a:cubicBezTo>
                  <a:cubicBezTo>
                    <a:pt x="2994" y="12801"/>
                    <a:pt x="2612" y="10062"/>
                    <a:pt x="4522" y="9553"/>
                  </a:cubicBezTo>
                  <a:lnTo>
                    <a:pt x="452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8" name="Google Shape;968;p38"/>
            <p:cNvSpPr/>
            <p:nvPr/>
          </p:nvSpPr>
          <p:spPr>
            <a:xfrm>
              <a:off x="6150075" y="3201275"/>
              <a:ext cx="131675" cy="74175"/>
            </a:xfrm>
            <a:custGeom>
              <a:rect b="b" l="l" r="r" t="t"/>
              <a:pathLst>
                <a:path extrusionOk="0" h="2967" w="5267">
                  <a:moveTo>
                    <a:pt x="1179" y="1"/>
                  </a:moveTo>
                  <a:cubicBezTo>
                    <a:pt x="396" y="1"/>
                    <a:pt x="0" y="1235"/>
                    <a:pt x="936" y="1565"/>
                  </a:cubicBezTo>
                  <a:cubicBezTo>
                    <a:pt x="1891" y="1947"/>
                    <a:pt x="2846" y="2329"/>
                    <a:pt x="3802" y="2839"/>
                  </a:cubicBezTo>
                  <a:cubicBezTo>
                    <a:pt x="3865" y="2902"/>
                    <a:pt x="3993" y="2966"/>
                    <a:pt x="4120" y="2966"/>
                  </a:cubicBezTo>
                  <a:cubicBezTo>
                    <a:pt x="4948" y="2966"/>
                    <a:pt x="5266" y="1820"/>
                    <a:pt x="4502" y="1438"/>
                  </a:cubicBezTo>
                  <a:cubicBezTo>
                    <a:pt x="3547" y="928"/>
                    <a:pt x="2528" y="482"/>
                    <a:pt x="1573" y="100"/>
                  </a:cubicBezTo>
                  <a:cubicBezTo>
                    <a:pt x="1434" y="31"/>
                    <a:pt x="1302" y="1"/>
                    <a:pt x="11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9" name="Google Shape;969;p38"/>
            <p:cNvSpPr/>
            <p:nvPr/>
          </p:nvSpPr>
          <p:spPr>
            <a:xfrm>
              <a:off x="6616075" y="3944100"/>
              <a:ext cx="157625" cy="176750"/>
            </a:xfrm>
            <a:custGeom>
              <a:rect b="b" l="l" r="r" t="t"/>
              <a:pathLst>
                <a:path extrusionOk="0" h="7070" w="6305">
                  <a:moveTo>
                    <a:pt x="3121" y="0"/>
                  </a:moveTo>
                  <a:cubicBezTo>
                    <a:pt x="2675" y="0"/>
                    <a:pt x="2293" y="319"/>
                    <a:pt x="2293" y="765"/>
                  </a:cubicBezTo>
                  <a:lnTo>
                    <a:pt x="0" y="765"/>
                  </a:lnTo>
                  <a:lnTo>
                    <a:pt x="0" y="7069"/>
                  </a:lnTo>
                  <a:lnTo>
                    <a:pt x="6305" y="7069"/>
                  </a:lnTo>
                  <a:lnTo>
                    <a:pt x="6305" y="828"/>
                  </a:lnTo>
                  <a:lnTo>
                    <a:pt x="3885" y="828"/>
                  </a:lnTo>
                  <a:lnTo>
                    <a:pt x="3885" y="765"/>
                  </a:lnTo>
                  <a:cubicBezTo>
                    <a:pt x="3885" y="319"/>
                    <a:pt x="3566" y="0"/>
                    <a:pt x="3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0" name="Google Shape;970;p38"/>
            <p:cNvSpPr/>
            <p:nvPr/>
          </p:nvSpPr>
          <p:spPr>
            <a:xfrm>
              <a:off x="6299225" y="3275275"/>
              <a:ext cx="313675" cy="328125"/>
            </a:xfrm>
            <a:custGeom>
              <a:rect b="b" l="l" r="r" t="t"/>
              <a:pathLst>
                <a:path extrusionOk="0" h="13125" w="12547">
                  <a:moveTo>
                    <a:pt x="920" y="1"/>
                  </a:moveTo>
                  <a:cubicBezTo>
                    <a:pt x="664" y="1"/>
                    <a:pt x="420" y="141"/>
                    <a:pt x="256" y="388"/>
                  </a:cubicBezTo>
                  <a:cubicBezTo>
                    <a:pt x="1" y="707"/>
                    <a:pt x="128" y="1216"/>
                    <a:pt x="510" y="1471"/>
                  </a:cubicBezTo>
                  <a:cubicBezTo>
                    <a:pt x="1338" y="2044"/>
                    <a:pt x="2166" y="2617"/>
                    <a:pt x="2994" y="3318"/>
                  </a:cubicBezTo>
                  <a:cubicBezTo>
                    <a:pt x="3121" y="3381"/>
                    <a:pt x="3312" y="3445"/>
                    <a:pt x="3504" y="3445"/>
                  </a:cubicBezTo>
                  <a:lnTo>
                    <a:pt x="3567" y="3445"/>
                  </a:lnTo>
                  <a:lnTo>
                    <a:pt x="3567" y="9049"/>
                  </a:lnTo>
                  <a:lnTo>
                    <a:pt x="9490" y="9049"/>
                  </a:lnTo>
                  <a:cubicBezTo>
                    <a:pt x="9171" y="9304"/>
                    <a:pt x="9108" y="9750"/>
                    <a:pt x="9299" y="10068"/>
                  </a:cubicBezTo>
                  <a:cubicBezTo>
                    <a:pt x="9936" y="10960"/>
                    <a:pt x="10445" y="11851"/>
                    <a:pt x="10955" y="12743"/>
                  </a:cubicBezTo>
                  <a:cubicBezTo>
                    <a:pt x="11082" y="12998"/>
                    <a:pt x="11337" y="13125"/>
                    <a:pt x="11655" y="13125"/>
                  </a:cubicBezTo>
                  <a:cubicBezTo>
                    <a:pt x="11782" y="13125"/>
                    <a:pt x="11910" y="13125"/>
                    <a:pt x="12037" y="12998"/>
                  </a:cubicBezTo>
                  <a:cubicBezTo>
                    <a:pt x="12419" y="12807"/>
                    <a:pt x="12547" y="12361"/>
                    <a:pt x="12356" y="11915"/>
                  </a:cubicBezTo>
                  <a:cubicBezTo>
                    <a:pt x="11846" y="11023"/>
                    <a:pt x="11273" y="10068"/>
                    <a:pt x="10636" y="9177"/>
                  </a:cubicBezTo>
                  <a:cubicBezTo>
                    <a:pt x="10445" y="8922"/>
                    <a:pt x="10190" y="8858"/>
                    <a:pt x="9872" y="8858"/>
                  </a:cubicBezTo>
                  <a:lnTo>
                    <a:pt x="9872" y="2744"/>
                  </a:lnTo>
                  <a:lnTo>
                    <a:pt x="4268" y="2744"/>
                  </a:lnTo>
                  <a:cubicBezTo>
                    <a:pt x="4268" y="2490"/>
                    <a:pt x="4204" y="2235"/>
                    <a:pt x="4013" y="2044"/>
                  </a:cubicBezTo>
                  <a:cubicBezTo>
                    <a:pt x="3121" y="1407"/>
                    <a:pt x="2230" y="707"/>
                    <a:pt x="1338" y="133"/>
                  </a:cubicBezTo>
                  <a:cubicBezTo>
                    <a:pt x="1203" y="43"/>
                    <a:pt x="1060" y="1"/>
                    <a:pt x="9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5732450" y="3078000"/>
              <a:ext cx="244700" cy="157625"/>
            </a:xfrm>
            <a:custGeom>
              <a:rect b="b" l="l" r="r" t="t"/>
              <a:pathLst>
                <a:path extrusionOk="0" h="6305" w="9788">
                  <a:moveTo>
                    <a:pt x="0" y="0"/>
                  </a:moveTo>
                  <a:lnTo>
                    <a:pt x="0" y="6305"/>
                  </a:lnTo>
                  <a:lnTo>
                    <a:pt x="6305" y="6305"/>
                  </a:lnTo>
                  <a:lnTo>
                    <a:pt x="6305" y="4140"/>
                  </a:lnTo>
                  <a:cubicBezTo>
                    <a:pt x="7133" y="4140"/>
                    <a:pt x="7834" y="4203"/>
                    <a:pt x="8598" y="4267"/>
                  </a:cubicBezTo>
                  <a:lnTo>
                    <a:pt x="8725" y="4267"/>
                  </a:lnTo>
                  <a:cubicBezTo>
                    <a:pt x="8745" y="4268"/>
                    <a:pt x="8765" y="4269"/>
                    <a:pt x="8784" y="4269"/>
                  </a:cubicBezTo>
                  <a:cubicBezTo>
                    <a:pt x="9746" y="4269"/>
                    <a:pt x="9788" y="2737"/>
                    <a:pt x="8789" y="2675"/>
                  </a:cubicBezTo>
                  <a:cubicBezTo>
                    <a:pt x="7961" y="2611"/>
                    <a:pt x="7133" y="2548"/>
                    <a:pt x="6305" y="2548"/>
                  </a:cubicBezTo>
                  <a:lnTo>
                    <a:pt x="630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6651200" y="3786250"/>
              <a:ext cx="58825" cy="118075"/>
            </a:xfrm>
            <a:custGeom>
              <a:rect b="b" l="l" r="r" t="t"/>
              <a:pathLst>
                <a:path extrusionOk="0" h="4723" w="2353">
                  <a:moveTo>
                    <a:pt x="968" y="1"/>
                  </a:moveTo>
                  <a:cubicBezTo>
                    <a:pt x="491" y="1"/>
                    <a:pt x="1" y="395"/>
                    <a:pt x="187" y="1029"/>
                  </a:cubicBezTo>
                  <a:cubicBezTo>
                    <a:pt x="378" y="1984"/>
                    <a:pt x="569" y="3003"/>
                    <a:pt x="697" y="4022"/>
                  </a:cubicBezTo>
                  <a:cubicBezTo>
                    <a:pt x="760" y="4404"/>
                    <a:pt x="1079" y="4722"/>
                    <a:pt x="1524" y="4722"/>
                  </a:cubicBezTo>
                  <a:lnTo>
                    <a:pt x="1588" y="4722"/>
                  </a:lnTo>
                  <a:cubicBezTo>
                    <a:pt x="2034" y="4659"/>
                    <a:pt x="2352" y="4276"/>
                    <a:pt x="2289" y="3831"/>
                  </a:cubicBezTo>
                  <a:cubicBezTo>
                    <a:pt x="2161" y="2748"/>
                    <a:pt x="1970" y="1729"/>
                    <a:pt x="1716" y="646"/>
                  </a:cubicBezTo>
                  <a:cubicBezTo>
                    <a:pt x="1636" y="198"/>
                    <a:pt x="1306" y="1"/>
                    <a:pt x="9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3" name="Google Shape;973;p38"/>
            <p:cNvSpPr/>
            <p:nvPr/>
          </p:nvSpPr>
          <p:spPr>
            <a:xfrm>
              <a:off x="6007875" y="3155300"/>
              <a:ext cx="121025" cy="59650"/>
            </a:xfrm>
            <a:custGeom>
              <a:rect b="b" l="l" r="r" t="t"/>
              <a:pathLst>
                <a:path extrusionOk="0" h="2386" w="4841">
                  <a:moveTo>
                    <a:pt x="759" y="0"/>
                  </a:moveTo>
                  <a:cubicBezTo>
                    <a:pt x="402" y="0"/>
                    <a:pt x="118" y="287"/>
                    <a:pt x="64" y="666"/>
                  </a:cubicBezTo>
                  <a:cubicBezTo>
                    <a:pt x="1" y="1111"/>
                    <a:pt x="255" y="1557"/>
                    <a:pt x="701" y="1621"/>
                  </a:cubicBezTo>
                  <a:cubicBezTo>
                    <a:pt x="1720" y="1812"/>
                    <a:pt x="2739" y="2067"/>
                    <a:pt x="3694" y="2385"/>
                  </a:cubicBezTo>
                  <a:lnTo>
                    <a:pt x="3949" y="2385"/>
                  </a:lnTo>
                  <a:cubicBezTo>
                    <a:pt x="4268" y="2321"/>
                    <a:pt x="4586" y="2130"/>
                    <a:pt x="4713" y="1812"/>
                  </a:cubicBezTo>
                  <a:cubicBezTo>
                    <a:pt x="4841" y="1366"/>
                    <a:pt x="4586" y="920"/>
                    <a:pt x="4140" y="793"/>
                  </a:cubicBezTo>
                  <a:cubicBezTo>
                    <a:pt x="3121" y="475"/>
                    <a:pt x="2102" y="220"/>
                    <a:pt x="956" y="29"/>
                  </a:cubicBezTo>
                  <a:cubicBezTo>
                    <a:pt x="889" y="10"/>
                    <a:pt x="823" y="0"/>
                    <a:pt x="7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4" name="Google Shape;974;p38"/>
            <p:cNvSpPr/>
            <p:nvPr/>
          </p:nvSpPr>
          <p:spPr>
            <a:xfrm>
              <a:off x="6599900" y="3634350"/>
              <a:ext cx="76675" cy="115525"/>
            </a:xfrm>
            <a:custGeom>
              <a:rect b="b" l="l" r="r" t="t"/>
              <a:pathLst>
                <a:path extrusionOk="0" h="4621" w="3067">
                  <a:moveTo>
                    <a:pt x="1048" y="1"/>
                  </a:moveTo>
                  <a:cubicBezTo>
                    <a:pt x="518" y="1"/>
                    <a:pt x="0" y="525"/>
                    <a:pt x="329" y="1182"/>
                  </a:cubicBezTo>
                  <a:cubicBezTo>
                    <a:pt x="711" y="2074"/>
                    <a:pt x="1093" y="3092"/>
                    <a:pt x="1411" y="4048"/>
                  </a:cubicBezTo>
                  <a:cubicBezTo>
                    <a:pt x="1539" y="4366"/>
                    <a:pt x="1857" y="4621"/>
                    <a:pt x="2175" y="4621"/>
                  </a:cubicBezTo>
                  <a:cubicBezTo>
                    <a:pt x="2239" y="4621"/>
                    <a:pt x="2366" y="4621"/>
                    <a:pt x="2430" y="4557"/>
                  </a:cubicBezTo>
                  <a:cubicBezTo>
                    <a:pt x="2812" y="4430"/>
                    <a:pt x="3067" y="3984"/>
                    <a:pt x="2940" y="3538"/>
                  </a:cubicBezTo>
                  <a:cubicBezTo>
                    <a:pt x="2621" y="2519"/>
                    <a:pt x="2239" y="1500"/>
                    <a:pt x="1793" y="545"/>
                  </a:cubicBezTo>
                  <a:cubicBezTo>
                    <a:pt x="1635" y="160"/>
                    <a:pt x="1340" y="1"/>
                    <a:pt x="10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5" name="Google Shape;975;p38"/>
            <p:cNvSpPr/>
            <p:nvPr/>
          </p:nvSpPr>
          <p:spPr>
            <a:xfrm>
              <a:off x="238125" y="2229325"/>
              <a:ext cx="224500" cy="433150"/>
            </a:xfrm>
            <a:custGeom>
              <a:rect b="b" l="l" r="r" t="t"/>
              <a:pathLst>
                <a:path extrusionOk="0" h="17326" w="8980">
                  <a:moveTo>
                    <a:pt x="5509" y="0"/>
                  </a:moveTo>
                  <a:cubicBezTo>
                    <a:pt x="5187" y="0"/>
                    <a:pt x="4877" y="174"/>
                    <a:pt x="4776" y="577"/>
                  </a:cubicBezTo>
                  <a:cubicBezTo>
                    <a:pt x="4458" y="1659"/>
                    <a:pt x="4267" y="2742"/>
                    <a:pt x="4076" y="3761"/>
                  </a:cubicBezTo>
                  <a:cubicBezTo>
                    <a:pt x="4012" y="4079"/>
                    <a:pt x="4076" y="4334"/>
                    <a:pt x="4331" y="4525"/>
                  </a:cubicBezTo>
                  <a:lnTo>
                    <a:pt x="0" y="8856"/>
                  </a:lnTo>
                  <a:lnTo>
                    <a:pt x="4012" y="12868"/>
                  </a:lnTo>
                  <a:cubicBezTo>
                    <a:pt x="3757" y="12995"/>
                    <a:pt x="3694" y="13250"/>
                    <a:pt x="3694" y="13505"/>
                  </a:cubicBezTo>
                  <a:cubicBezTo>
                    <a:pt x="3821" y="14587"/>
                    <a:pt x="4012" y="15670"/>
                    <a:pt x="4203" y="16689"/>
                  </a:cubicBezTo>
                  <a:cubicBezTo>
                    <a:pt x="4267" y="17071"/>
                    <a:pt x="4585" y="17326"/>
                    <a:pt x="4967" y="17326"/>
                  </a:cubicBezTo>
                  <a:lnTo>
                    <a:pt x="5158" y="17326"/>
                  </a:lnTo>
                  <a:cubicBezTo>
                    <a:pt x="5541" y="17262"/>
                    <a:pt x="5859" y="16816"/>
                    <a:pt x="5732" y="16434"/>
                  </a:cubicBezTo>
                  <a:cubicBezTo>
                    <a:pt x="5541" y="15415"/>
                    <a:pt x="5413" y="14396"/>
                    <a:pt x="5286" y="13377"/>
                  </a:cubicBezTo>
                  <a:cubicBezTo>
                    <a:pt x="5222" y="13123"/>
                    <a:pt x="5158" y="12932"/>
                    <a:pt x="4967" y="12804"/>
                  </a:cubicBezTo>
                  <a:lnTo>
                    <a:pt x="8979" y="8856"/>
                  </a:lnTo>
                  <a:lnTo>
                    <a:pt x="4776" y="4716"/>
                  </a:lnTo>
                  <a:lnTo>
                    <a:pt x="4840" y="4716"/>
                  </a:lnTo>
                  <a:cubicBezTo>
                    <a:pt x="5222" y="4716"/>
                    <a:pt x="5541" y="4462"/>
                    <a:pt x="5668" y="4079"/>
                  </a:cubicBezTo>
                  <a:cubicBezTo>
                    <a:pt x="5859" y="3061"/>
                    <a:pt x="6050" y="2042"/>
                    <a:pt x="6368" y="1023"/>
                  </a:cubicBezTo>
                  <a:cubicBezTo>
                    <a:pt x="6522" y="407"/>
                    <a:pt x="6001" y="0"/>
                    <a:pt x="550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6" name="Google Shape;976;p38"/>
            <p:cNvSpPr/>
            <p:nvPr/>
          </p:nvSpPr>
          <p:spPr>
            <a:xfrm>
              <a:off x="417375" y="2847300"/>
              <a:ext cx="91425" cy="108125"/>
            </a:xfrm>
            <a:custGeom>
              <a:rect b="b" l="l" r="r" t="t"/>
              <a:pathLst>
                <a:path extrusionOk="0" h="4325" w="3657">
                  <a:moveTo>
                    <a:pt x="1064" y="1"/>
                  </a:moveTo>
                  <a:cubicBezTo>
                    <a:pt x="528" y="1"/>
                    <a:pt x="1" y="559"/>
                    <a:pt x="345" y="1204"/>
                  </a:cubicBezTo>
                  <a:cubicBezTo>
                    <a:pt x="918" y="2159"/>
                    <a:pt x="1427" y="3051"/>
                    <a:pt x="2064" y="3942"/>
                  </a:cubicBezTo>
                  <a:cubicBezTo>
                    <a:pt x="2192" y="4197"/>
                    <a:pt x="2446" y="4325"/>
                    <a:pt x="2701" y="4325"/>
                  </a:cubicBezTo>
                  <a:cubicBezTo>
                    <a:pt x="2892" y="4325"/>
                    <a:pt x="3019" y="4261"/>
                    <a:pt x="3147" y="4197"/>
                  </a:cubicBezTo>
                  <a:cubicBezTo>
                    <a:pt x="3529" y="3942"/>
                    <a:pt x="3656" y="3433"/>
                    <a:pt x="3402" y="3051"/>
                  </a:cubicBezTo>
                  <a:cubicBezTo>
                    <a:pt x="2828" y="2223"/>
                    <a:pt x="2255" y="1331"/>
                    <a:pt x="1746" y="440"/>
                  </a:cubicBezTo>
                  <a:cubicBezTo>
                    <a:pt x="1580" y="130"/>
                    <a:pt x="1321" y="1"/>
                    <a:pt x="10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7" name="Google Shape;977;p38"/>
            <p:cNvSpPr/>
            <p:nvPr/>
          </p:nvSpPr>
          <p:spPr>
            <a:xfrm>
              <a:off x="360700" y="2701425"/>
              <a:ext cx="71675" cy="113900"/>
            </a:xfrm>
            <a:custGeom>
              <a:rect b="b" l="l" r="r" t="t"/>
              <a:pathLst>
                <a:path extrusionOk="0" h="4556" w="2867">
                  <a:moveTo>
                    <a:pt x="908" y="1"/>
                  </a:moveTo>
                  <a:cubicBezTo>
                    <a:pt x="839" y="1"/>
                    <a:pt x="769" y="11"/>
                    <a:pt x="701" y="34"/>
                  </a:cubicBezTo>
                  <a:cubicBezTo>
                    <a:pt x="255" y="161"/>
                    <a:pt x="1" y="607"/>
                    <a:pt x="128" y="989"/>
                  </a:cubicBezTo>
                  <a:cubicBezTo>
                    <a:pt x="446" y="2072"/>
                    <a:pt x="829" y="3091"/>
                    <a:pt x="1274" y="4046"/>
                  </a:cubicBezTo>
                  <a:cubicBezTo>
                    <a:pt x="1402" y="4364"/>
                    <a:pt x="1656" y="4555"/>
                    <a:pt x="1975" y="4555"/>
                  </a:cubicBezTo>
                  <a:cubicBezTo>
                    <a:pt x="2102" y="4555"/>
                    <a:pt x="2230" y="4555"/>
                    <a:pt x="2293" y="4492"/>
                  </a:cubicBezTo>
                  <a:cubicBezTo>
                    <a:pt x="2675" y="4301"/>
                    <a:pt x="2866" y="3855"/>
                    <a:pt x="2675" y="3473"/>
                  </a:cubicBezTo>
                  <a:cubicBezTo>
                    <a:pt x="2293" y="2517"/>
                    <a:pt x="1911" y="1499"/>
                    <a:pt x="1656" y="543"/>
                  </a:cubicBezTo>
                  <a:cubicBezTo>
                    <a:pt x="1552" y="229"/>
                    <a:pt x="1231" y="1"/>
                    <a:pt x="9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8" name="Google Shape;978;p38"/>
            <p:cNvSpPr/>
            <p:nvPr/>
          </p:nvSpPr>
          <p:spPr>
            <a:xfrm>
              <a:off x="379800" y="2081500"/>
              <a:ext cx="80800" cy="112900"/>
            </a:xfrm>
            <a:custGeom>
              <a:rect b="b" l="l" r="r" t="t"/>
              <a:pathLst>
                <a:path extrusionOk="0" h="4516" w="3232">
                  <a:moveTo>
                    <a:pt x="2170" y="1"/>
                  </a:moveTo>
                  <a:cubicBezTo>
                    <a:pt x="1919" y="1"/>
                    <a:pt x="1674" y="130"/>
                    <a:pt x="1529" y="440"/>
                  </a:cubicBezTo>
                  <a:cubicBezTo>
                    <a:pt x="1020" y="1395"/>
                    <a:pt x="574" y="2414"/>
                    <a:pt x="192" y="3433"/>
                  </a:cubicBezTo>
                  <a:cubicBezTo>
                    <a:pt x="1" y="3815"/>
                    <a:pt x="192" y="4325"/>
                    <a:pt x="638" y="4516"/>
                  </a:cubicBezTo>
                  <a:lnTo>
                    <a:pt x="892" y="4516"/>
                  </a:lnTo>
                  <a:cubicBezTo>
                    <a:pt x="1211" y="4516"/>
                    <a:pt x="1529" y="4325"/>
                    <a:pt x="1657" y="4006"/>
                  </a:cubicBezTo>
                  <a:cubicBezTo>
                    <a:pt x="2039" y="3051"/>
                    <a:pt x="2421" y="2096"/>
                    <a:pt x="2930" y="1204"/>
                  </a:cubicBezTo>
                  <a:cubicBezTo>
                    <a:pt x="3231" y="559"/>
                    <a:pt x="2690" y="1"/>
                    <a:pt x="21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9" name="Google Shape;979;p38"/>
            <p:cNvSpPr/>
            <p:nvPr/>
          </p:nvSpPr>
          <p:spPr>
            <a:xfrm>
              <a:off x="516725" y="1740625"/>
              <a:ext cx="222925" cy="222925"/>
            </a:xfrm>
            <a:custGeom>
              <a:rect b="b" l="l" r="r" t="t"/>
              <a:pathLst>
                <a:path extrusionOk="0" h="8917" w="8917">
                  <a:moveTo>
                    <a:pt x="4459" y="1"/>
                  </a:moveTo>
                  <a:lnTo>
                    <a:pt x="1" y="4459"/>
                  </a:lnTo>
                  <a:lnTo>
                    <a:pt x="1656" y="6114"/>
                  </a:lnTo>
                  <a:lnTo>
                    <a:pt x="1656" y="6178"/>
                  </a:lnTo>
                  <a:cubicBezTo>
                    <a:pt x="1338" y="6496"/>
                    <a:pt x="1338" y="7006"/>
                    <a:pt x="1656" y="7324"/>
                  </a:cubicBezTo>
                  <a:cubicBezTo>
                    <a:pt x="1784" y="7452"/>
                    <a:pt x="1975" y="7515"/>
                    <a:pt x="2230" y="7515"/>
                  </a:cubicBezTo>
                  <a:cubicBezTo>
                    <a:pt x="2421" y="7515"/>
                    <a:pt x="2612" y="7452"/>
                    <a:pt x="2803" y="7261"/>
                  </a:cubicBezTo>
                  <a:lnTo>
                    <a:pt x="4459" y="8916"/>
                  </a:lnTo>
                  <a:lnTo>
                    <a:pt x="8916" y="4459"/>
                  </a:lnTo>
                  <a:lnTo>
                    <a:pt x="445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0" name="Google Shape;980;p38"/>
            <p:cNvSpPr/>
            <p:nvPr/>
          </p:nvSpPr>
          <p:spPr>
            <a:xfrm>
              <a:off x="451450" y="1948450"/>
              <a:ext cx="90775" cy="104250"/>
            </a:xfrm>
            <a:custGeom>
              <a:rect b="b" l="l" r="r" t="t"/>
              <a:pathLst>
                <a:path extrusionOk="0" h="4170" w="3631">
                  <a:moveTo>
                    <a:pt x="2782" y="0"/>
                  </a:moveTo>
                  <a:cubicBezTo>
                    <a:pt x="2549" y="0"/>
                    <a:pt x="2314" y="100"/>
                    <a:pt x="2166" y="285"/>
                  </a:cubicBezTo>
                  <a:cubicBezTo>
                    <a:pt x="1465" y="1113"/>
                    <a:pt x="829" y="2005"/>
                    <a:pt x="255" y="2960"/>
                  </a:cubicBezTo>
                  <a:cubicBezTo>
                    <a:pt x="1" y="3342"/>
                    <a:pt x="128" y="3788"/>
                    <a:pt x="510" y="4042"/>
                  </a:cubicBezTo>
                  <a:cubicBezTo>
                    <a:pt x="637" y="4106"/>
                    <a:pt x="765" y="4170"/>
                    <a:pt x="892" y="4170"/>
                  </a:cubicBezTo>
                  <a:cubicBezTo>
                    <a:pt x="1211" y="4170"/>
                    <a:pt x="1465" y="4042"/>
                    <a:pt x="1593" y="3788"/>
                  </a:cubicBezTo>
                  <a:cubicBezTo>
                    <a:pt x="2166" y="2960"/>
                    <a:pt x="2739" y="2068"/>
                    <a:pt x="3376" y="1304"/>
                  </a:cubicBezTo>
                  <a:cubicBezTo>
                    <a:pt x="3631" y="922"/>
                    <a:pt x="3567" y="412"/>
                    <a:pt x="3249" y="158"/>
                  </a:cubicBezTo>
                  <a:cubicBezTo>
                    <a:pt x="3116" y="51"/>
                    <a:pt x="2949" y="0"/>
                    <a:pt x="2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1" name="Google Shape;981;p38"/>
            <p:cNvSpPr/>
            <p:nvPr/>
          </p:nvSpPr>
          <p:spPr>
            <a:xfrm>
              <a:off x="504525" y="2977900"/>
              <a:ext cx="231950" cy="235450"/>
            </a:xfrm>
            <a:custGeom>
              <a:rect b="b" l="l" r="r" t="t"/>
              <a:pathLst>
                <a:path extrusionOk="0" h="9418" w="9278">
                  <a:moveTo>
                    <a:pt x="1102" y="1"/>
                  </a:moveTo>
                  <a:cubicBezTo>
                    <a:pt x="511" y="1"/>
                    <a:pt x="0" y="732"/>
                    <a:pt x="552" y="1330"/>
                  </a:cubicBezTo>
                  <a:cubicBezTo>
                    <a:pt x="1062" y="1966"/>
                    <a:pt x="1635" y="2603"/>
                    <a:pt x="2144" y="3176"/>
                  </a:cubicBezTo>
                  <a:lnTo>
                    <a:pt x="361" y="4959"/>
                  </a:lnTo>
                  <a:lnTo>
                    <a:pt x="4819" y="9417"/>
                  </a:lnTo>
                  <a:lnTo>
                    <a:pt x="9277" y="4959"/>
                  </a:lnTo>
                  <a:lnTo>
                    <a:pt x="4819" y="502"/>
                  </a:lnTo>
                  <a:lnTo>
                    <a:pt x="3291" y="2094"/>
                  </a:lnTo>
                  <a:cubicBezTo>
                    <a:pt x="2781" y="1521"/>
                    <a:pt x="2272" y="947"/>
                    <a:pt x="1762" y="374"/>
                  </a:cubicBezTo>
                  <a:cubicBezTo>
                    <a:pt x="1568" y="109"/>
                    <a:pt x="1329" y="1"/>
                    <a:pt x="11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2" name="Google Shape;982;p38"/>
            <p:cNvSpPr/>
            <p:nvPr/>
          </p:nvSpPr>
          <p:spPr>
            <a:xfrm>
              <a:off x="7060250" y="2937275"/>
              <a:ext cx="87600" cy="107625"/>
            </a:xfrm>
            <a:custGeom>
              <a:rect b="b" l="l" r="r" t="t"/>
              <a:pathLst>
                <a:path extrusionOk="0" h="4305" w="3504">
                  <a:moveTo>
                    <a:pt x="2565" y="1"/>
                  </a:moveTo>
                  <a:cubicBezTo>
                    <a:pt x="2291" y="1"/>
                    <a:pt x="2024" y="143"/>
                    <a:pt x="1848" y="407"/>
                  </a:cubicBezTo>
                  <a:cubicBezTo>
                    <a:pt x="1402" y="1362"/>
                    <a:pt x="829" y="2254"/>
                    <a:pt x="256" y="3082"/>
                  </a:cubicBezTo>
                  <a:cubicBezTo>
                    <a:pt x="1" y="3464"/>
                    <a:pt x="128" y="3973"/>
                    <a:pt x="510" y="4165"/>
                  </a:cubicBezTo>
                  <a:cubicBezTo>
                    <a:pt x="638" y="4292"/>
                    <a:pt x="765" y="4292"/>
                    <a:pt x="956" y="4292"/>
                  </a:cubicBezTo>
                  <a:cubicBezTo>
                    <a:pt x="990" y="4300"/>
                    <a:pt x="1024" y="4304"/>
                    <a:pt x="1058" y="4304"/>
                  </a:cubicBezTo>
                  <a:cubicBezTo>
                    <a:pt x="1277" y="4304"/>
                    <a:pt x="1483" y="4139"/>
                    <a:pt x="1593" y="3973"/>
                  </a:cubicBezTo>
                  <a:cubicBezTo>
                    <a:pt x="2166" y="3082"/>
                    <a:pt x="2803" y="2127"/>
                    <a:pt x="3312" y="1171"/>
                  </a:cubicBezTo>
                  <a:cubicBezTo>
                    <a:pt x="3503" y="789"/>
                    <a:pt x="3312" y="280"/>
                    <a:pt x="2930" y="89"/>
                  </a:cubicBezTo>
                  <a:cubicBezTo>
                    <a:pt x="2812" y="30"/>
                    <a:pt x="2688" y="1"/>
                    <a:pt x="25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3" name="Google Shape;983;p38"/>
            <p:cNvSpPr/>
            <p:nvPr/>
          </p:nvSpPr>
          <p:spPr>
            <a:xfrm>
              <a:off x="7136675" y="2790600"/>
              <a:ext cx="71675" cy="115475"/>
            </a:xfrm>
            <a:custGeom>
              <a:rect b="b" l="l" r="r" t="t"/>
              <a:pathLst>
                <a:path extrusionOk="0" h="4619" w="2867">
                  <a:moveTo>
                    <a:pt x="1998" y="0"/>
                  </a:moveTo>
                  <a:cubicBezTo>
                    <a:pt x="1638" y="0"/>
                    <a:pt x="1316" y="238"/>
                    <a:pt x="1211" y="606"/>
                  </a:cubicBezTo>
                  <a:cubicBezTo>
                    <a:pt x="892" y="1562"/>
                    <a:pt x="574" y="2517"/>
                    <a:pt x="128" y="3472"/>
                  </a:cubicBezTo>
                  <a:cubicBezTo>
                    <a:pt x="1" y="3918"/>
                    <a:pt x="192" y="4364"/>
                    <a:pt x="574" y="4555"/>
                  </a:cubicBezTo>
                  <a:cubicBezTo>
                    <a:pt x="701" y="4555"/>
                    <a:pt x="765" y="4618"/>
                    <a:pt x="892" y="4618"/>
                  </a:cubicBezTo>
                  <a:cubicBezTo>
                    <a:pt x="1211" y="4618"/>
                    <a:pt x="1529" y="4427"/>
                    <a:pt x="1656" y="4109"/>
                  </a:cubicBezTo>
                  <a:cubicBezTo>
                    <a:pt x="2039" y="3090"/>
                    <a:pt x="2421" y="2071"/>
                    <a:pt x="2739" y="1052"/>
                  </a:cubicBezTo>
                  <a:cubicBezTo>
                    <a:pt x="2866" y="606"/>
                    <a:pt x="2612" y="160"/>
                    <a:pt x="2230" y="33"/>
                  </a:cubicBezTo>
                  <a:cubicBezTo>
                    <a:pt x="2152" y="11"/>
                    <a:pt x="2074" y="0"/>
                    <a:pt x="19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4" name="Google Shape;984;p38"/>
            <p:cNvSpPr/>
            <p:nvPr/>
          </p:nvSpPr>
          <p:spPr>
            <a:xfrm>
              <a:off x="6832600" y="3069275"/>
              <a:ext cx="226100" cy="234825"/>
            </a:xfrm>
            <a:custGeom>
              <a:rect b="b" l="l" r="r" t="t"/>
              <a:pathLst>
                <a:path extrusionOk="0" h="9393" w="9044">
                  <a:moveTo>
                    <a:pt x="8144" y="1"/>
                  </a:moveTo>
                  <a:cubicBezTo>
                    <a:pt x="7898" y="1"/>
                    <a:pt x="7663" y="100"/>
                    <a:pt x="7515" y="286"/>
                  </a:cubicBezTo>
                  <a:cubicBezTo>
                    <a:pt x="7005" y="859"/>
                    <a:pt x="6496" y="1432"/>
                    <a:pt x="5986" y="2005"/>
                  </a:cubicBezTo>
                  <a:lnTo>
                    <a:pt x="4458" y="477"/>
                  </a:lnTo>
                  <a:lnTo>
                    <a:pt x="0" y="4934"/>
                  </a:lnTo>
                  <a:lnTo>
                    <a:pt x="4458" y="9392"/>
                  </a:lnTo>
                  <a:lnTo>
                    <a:pt x="8916" y="4934"/>
                  </a:lnTo>
                  <a:lnTo>
                    <a:pt x="7069" y="3151"/>
                  </a:lnTo>
                  <a:cubicBezTo>
                    <a:pt x="7642" y="2514"/>
                    <a:pt x="8215" y="1941"/>
                    <a:pt x="8725" y="1304"/>
                  </a:cubicBezTo>
                  <a:cubicBezTo>
                    <a:pt x="9043" y="986"/>
                    <a:pt x="8979" y="477"/>
                    <a:pt x="8661" y="158"/>
                  </a:cubicBezTo>
                  <a:cubicBezTo>
                    <a:pt x="8502" y="52"/>
                    <a:pt x="8320" y="1"/>
                    <a:pt x="8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5" name="Google Shape;985;p38"/>
            <p:cNvSpPr/>
            <p:nvPr/>
          </p:nvSpPr>
          <p:spPr>
            <a:xfrm>
              <a:off x="7108025" y="2320075"/>
              <a:ext cx="222925" cy="434750"/>
            </a:xfrm>
            <a:custGeom>
              <a:rect b="b" l="l" r="r" t="t"/>
              <a:pathLst>
                <a:path extrusionOk="0" h="17390" w="8917">
                  <a:moveTo>
                    <a:pt x="3384" y="0"/>
                  </a:moveTo>
                  <a:cubicBezTo>
                    <a:pt x="2901" y="0"/>
                    <a:pt x="2419" y="407"/>
                    <a:pt x="2611" y="1023"/>
                  </a:cubicBezTo>
                  <a:cubicBezTo>
                    <a:pt x="2866" y="1978"/>
                    <a:pt x="3121" y="2997"/>
                    <a:pt x="3312" y="4016"/>
                  </a:cubicBezTo>
                  <a:cubicBezTo>
                    <a:pt x="3376" y="4398"/>
                    <a:pt x="3694" y="4653"/>
                    <a:pt x="4076" y="4653"/>
                  </a:cubicBezTo>
                  <a:lnTo>
                    <a:pt x="4140" y="4653"/>
                  </a:lnTo>
                  <a:lnTo>
                    <a:pt x="0" y="8856"/>
                  </a:lnTo>
                  <a:lnTo>
                    <a:pt x="3949" y="12804"/>
                  </a:lnTo>
                  <a:cubicBezTo>
                    <a:pt x="3821" y="12932"/>
                    <a:pt x="3694" y="13123"/>
                    <a:pt x="3694" y="13377"/>
                  </a:cubicBezTo>
                  <a:cubicBezTo>
                    <a:pt x="3567" y="14396"/>
                    <a:pt x="3376" y="15415"/>
                    <a:pt x="3185" y="16434"/>
                  </a:cubicBezTo>
                  <a:cubicBezTo>
                    <a:pt x="3121" y="16880"/>
                    <a:pt x="3376" y="17262"/>
                    <a:pt x="3821" y="17389"/>
                  </a:cubicBezTo>
                  <a:lnTo>
                    <a:pt x="3949" y="17389"/>
                  </a:lnTo>
                  <a:cubicBezTo>
                    <a:pt x="4331" y="17389"/>
                    <a:pt x="4713" y="17135"/>
                    <a:pt x="4777" y="16753"/>
                  </a:cubicBezTo>
                  <a:cubicBezTo>
                    <a:pt x="4968" y="15670"/>
                    <a:pt x="5159" y="14587"/>
                    <a:pt x="5286" y="13568"/>
                  </a:cubicBezTo>
                  <a:cubicBezTo>
                    <a:pt x="5286" y="13250"/>
                    <a:pt x="5159" y="12995"/>
                    <a:pt x="4904" y="12804"/>
                  </a:cubicBezTo>
                  <a:lnTo>
                    <a:pt x="8916" y="8856"/>
                  </a:lnTo>
                  <a:lnTo>
                    <a:pt x="4586" y="4525"/>
                  </a:lnTo>
                  <a:cubicBezTo>
                    <a:pt x="4777" y="4334"/>
                    <a:pt x="4904" y="4016"/>
                    <a:pt x="4840" y="3761"/>
                  </a:cubicBezTo>
                  <a:cubicBezTo>
                    <a:pt x="4649" y="2678"/>
                    <a:pt x="4395" y="1596"/>
                    <a:pt x="4140" y="577"/>
                  </a:cubicBezTo>
                  <a:cubicBezTo>
                    <a:pt x="4014" y="174"/>
                    <a:pt x="3699" y="0"/>
                    <a:pt x="33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6" name="Google Shape;986;p38"/>
            <p:cNvSpPr/>
            <p:nvPr/>
          </p:nvSpPr>
          <p:spPr>
            <a:xfrm>
              <a:off x="7025225" y="2038025"/>
              <a:ext cx="92375" cy="105425"/>
            </a:xfrm>
            <a:custGeom>
              <a:rect b="b" l="l" r="r" t="t"/>
              <a:pathLst>
                <a:path extrusionOk="0" h="4217" w="3695">
                  <a:moveTo>
                    <a:pt x="931" y="1"/>
                  </a:moveTo>
                  <a:cubicBezTo>
                    <a:pt x="758" y="1"/>
                    <a:pt x="584" y="67"/>
                    <a:pt x="447" y="205"/>
                  </a:cubicBezTo>
                  <a:cubicBezTo>
                    <a:pt x="64" y="459"/>
                    <a:pt x="1" y="969"/>
                    <a:pt x="319" y="1287"/>
                  </a:cubicBezTo>
                  <a:cubicBezTo>
                    <a:pt x="956" y="2115"/>
                    <a:pt x="1529" y="2943"/>
                    <a:pt x="2102" y="3835"/>
                  </a:cubicBezTo>
                  <a:cubicBezTo>
                    <a:pt x="2230" y="4026"/>
                    <a:pt x="2484" y="4217"/>
                    <a:pt x="2739" y="4217"/>
                  </a:cubicBezTo>
                  <a:cubicBezTo>
                    <a:pt x="2930" y="4217"/>
                    <a:pt x="3058" y="4153"/>
                    <a:pt x="3185" y="4089"/>
                  </a:cubicBezTo>
                  <a:cubicBezTo>
                    <a:pt x="3567" y="3835"/>
                    <a:pt x="3694" y="3325"/>
                    <a:pt x="3440" y="2943"/>
                  </a:cubicBezTo>
                  <a:cubicBezTo>
                    <a:pt x="2867" y="2051"/>
                    <a:pt x="2230" y="1160"/>
                    <a:pt x="1529" y="332"/>
                  </a:cubicBezTo>
                  <a:cubicBezTo>
                    <a:pt x="1385" y="115"/>
                    <a:pt x="1158" y="1"/>
                    <a:pt x="9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7" name="Google Shape;987;p38"/>
            <p:cNvSpPr/>
            <p:nvPr/>
          </p:nvSpPr>
          <p:spPr>
            <a:xfrm>
              <a:off x="7111200" y="2171525"/>
              <a:ext cx="78050" cy="113625"/>
            </a:xfrm>
            <a:custGeom>
              <a:rect b="b" l="l" r="r" t="t"/>
              <a:pathLst>
                <a:path extrusionOk="0" h="4545" w="3122">
                  <a:moveTo>
                    <a:pt x="876" y="1"/>
                  </a:moveTo>
                  <a:cubicBezTo>
                    <a:pt x="751" y="1"/>
                    <a:pt x="625" y="29"/>
                    <a:pt x="510" y="87"/>
                  </a:cubicBezTo>
                  <a:cubicBezTo>
                    <a:pt x="128" y="278"/>
                    <a:pt x="1" y="787"/>
                    <a:pt x="192" y="1169"/>
                  </a:cubicBezTo>
                  <a:cubicBezTo>
                    <a:pt x="701" y="2125"/>
                    <a:pt x="1083" y="3080"/>
                    <a:pt x="1465" y="4035"/>
                  </a:cubicBezTo>
                  <a:cubicBezTo>
                    <a:pt x="1593" y="4290"/>
                    <a:pt x="1911" y="4545"/>
                    <a:pt x="2230" y="4545"/>
                  </a:cubicBezTo>
                  <a:cubicBezTo>
                    <a:pt x="2293" y="4545"/>
                    <a:pt x="2421" y="4481"/>
                    <a:pt x="2484" y="4481"/>
                  </a:cubicBezTo>
                  <a:cubicBezTo>
                    <a:pt x="2930" y="4290"/>
                    <a:pt x="3121" y="3844"/>
                    <a:pt x="2930" y="3462"/>
                  </a:cubicBezTo>
                  <a:cubicBezTo>
                    <a:pt x="2548" y="2443"/>
                    <a:pt x="2102" y="1424"/>
                    <a:pt x="1593" y="469"/>
                  </a:cubicBezTo>
                  <a:cubicBezTo>
                    <a:pt x="1459" y="157"/>
                    <a:pt x="1169" y="1"/>
                    <a:pt x="8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8" name="Google Shape;988;p38"/>
            <p:cNvSpPr/>
            <p:nvPr/>
          </p:nvSpPr>
          <p:spPr>
            <a:xfrm>
              <a:off x="6829400" y="1831375"/>
              <a:ext cx="222925" cy="222925"/>
            </a:xfrm>
            <a:custGeom>
              <a:rect b="b" l="l" r="r" t="t"/>
              <a:pathLst>
                <a:path extrusionOk="0" h="8917" w="8917">
                  <a:moveTo>
                    <a:pt x="4459" y="1"/>
                  </a:moveTo>
                  <a:lnTo>
                    <a:pt x="1" y="4459"/>
                  </a:lnTo>
                  <a:lnTo>
                    <a:pt x="4459" y="8916"/>
                  </a:lnTo>
                  <a:lnTo>
                    <a:pt x="6114" y="7197"/>
                  </a:lnTo>
                  <a:cubicBezTo>
                    <a:pt x="6242" y="7388"/>
                    <a:pt x="6433" y="7452"/>
                    <a:pt x="6687" y="7452"/>
                  </a:cubicBezTo>
                  <a:cubicBezTo>
                    <a:pt x="7388" y="7452"/>
                    <a:pt x="7706" y="6624"/>
                    <a:pt x="7261" y="6114"/>
                  </a:cubicBezTo>
                  <a:lnTo>
                    <a:pt x="8916" y="4459"/>
                  </a:lnTo>
                  <a:lnTo>
                    <a:pt x="445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9" name="Google Shape;989;p38"/>
            <p:cNvSpPr/>
            <p:nvPr/>
          </p:nvSpPr>
          <p:spPr>
            <a:xfrm>
              <a:off x="1369300" y="4886275"/>
              <a:ext cx="322425" cy="328350"/>
            </a:xfrm>
            <a:custGeom>
              <a:rect b="b" l="l" r="r" t="t"/>
              <a:pathLst>
                <a:path extrusionOk="0" h="13134" w="12897">
                  <a:moveTo>
                    <a:pt x="1070" y="1"/>
                  </a:moveTo>
                  <a:cubicBezTo>
                    <a:pt x="523" y="1"/>
                    <a:pt x="0" y="567"/>
                    <a:pt x="351" y="1224"/>
                  </a:cubicBezTo>
                  <a:cubicBezTo>
                    <a:pt x="860" y="2179"/>
                    <a:pt x="1433" y="3071"/>
                    <a:pt x="2070" y="3963"/>
                  </a:cubicBezTo>
                  <a:cubicBezTo>
                    <a:pt x="2198" y="4154"/>
                    <a:pt x="2452" y="4281"/>
                    <a:pt x="2707" y="4345"/>
                  </a:cubicBezTo>
                  <a:lnTo>
                    <a:pt x="2834" y="4345"/>
                  </a:lnTo>
                  <a:lnTo>
                    <a:pt x="2834" y="10458"/>
                  </a:lnTo>
                  <a:lnTo>
                    <a:pt x="8439" y="10458"/>
                  </a:lnTo>
                  <a:cubicBezTo>
                    <a:pt x="8439" y="10713"/>
                    <a:pt x="8502" y="10968"/>
                    <a:pt x="8693" y="11095"/>
                  </a:cubicBezTo>
                  <a:cubicBezTo>
                    <a:pt x="9585" y="11796"/>
                    <a:pt x="10476" y="12433"/>
                    <a:pt x="11368" y="13006"/>
                  </a:cubicBezTo>
                  <a:cubicBezTo>
                    <a:pt x="11495" y="13133"/>
                    <a:pt x="11623" y="13133"/>
                    <a:pt x="11814" y="13133"/>
                  </a:cubicBezTo>
                  <a:cubicBezTo>
                    <a:pt x="12578" y="13133"/>
                    <a:pt x="12896" y="12114"/>
                    <a:pt x="12196" y="11732"/>
                  </a:cubicBezTo>
                  <a:lnTo>
                    <a:pt x="12196" y="11668"/>
                  </a:lnTo>
                  <a:cubicBezTo>
                    <a:pt x="11368" y="11095"/>
                    <a:pt x="10540" y="10458"/>
                    <a:pt x="9712" y="9822"/>
                  </a:cubicBezTo>
                  <a:cubicBezTo>
                    <a:pt x="9572" y="9728"/>
                    <a:pt x="9433" y="9669"/>
                    <a:pt x="9268" y="9669"/>
                  </a:cubicBezTo>
                  <a:cubicBezTo>
                    <a:pt x="9207" y="9669"/>
                    <a:pt x="9144" y="9677"/>
                    <a:pt x="9075" y="9694"/>
                  </a:cubicBezTo>
                  <a:lnTo>
                    <a:pt x="9075" y="4090"/>
                  </a:lnTo>
                  <a:lnTo>
                    <a:pt x="3217" y="4090"/>
                  </a:lnTo>
                  <a:cubicBezTo>
                    <a:pt x="3535" y="3835"/>
                    <a:pt x="3599" y="3389"/>
                    <a:pt x="3408" y="3071"/>
                  </a:cubicBezTo>
                  <a:cubicBezTo>
                    <a:pt x="2771" y="2179"/>
                    <a:pt x="2261" y="1288"/>
                    <a:pt x="1752" y="396"/>
                  </a:cubicBezTo>
                  <a:cubicBezTo>
                    <a:pt x="1573" y="118"/>
                    <a:pt x="1319" y="1"/>
                    <a:pt x="10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0" name="Google Shape;990;p38"/>
            <p:cNvSpPr/>
            <p:nvPr/>
          </p:nvSpPr>
          <p:spPr>
            <a:xfrm>
              <a:off x="1849075" y="5273675"/>
              <a:ext cx="130825" cy="60350"/>
            </a:xfrm>
            <a:custGeom>
              <a:rect b="b" l="l" r="r" t="t"/>
              <a:pathLst>
                <a:path extrusionOk="0" h="2414" w="5233">
                  <a:moveTo>
                    <a:pt x="1161" y="0"/>
                  </a:moveTo>
                  <a:cubicBezTo>
                    <a:pt x="305" y="0"/>
                    <a:pt x="0" y="1357"/>
                    <a:pt x="1029" y="1586"/>
                  </a:cubicBezTo>
                  <a:cubicBezTo>
                    <a:pt x="2048" y="1904"/>
                    <a:pt x="3131" y="2159"/>
                    <a:pt x="4213" y="2413"/>
                  </a:cubicBezTo>
                  <a:lnTo>
                    <a:pt x="4341" y="2413"/>
                  </a:lnTo>
                  <a:cubicBezTo>
                    <a:pt x="4723" y="2413"/>
                    <a:pt x="5041" y="2095"/>
                    <a:pt x="5105" y="1713"/>
                  </a:cubicBezTo>
                  <a:cubicBezTo>
                    <a:pt x="5232" y="1331"/>
                    <a:pt x="4914" y="885"/>
                    <a:pt x="4468" y="821"/>
                  </a:cubicBezTo>
                  <a:cubicBezTo>
                    <a:pt x="3449" y="630"/>
                    <a:pt x="2430" y="376"/>
                    <a:pt x="1475" y="57"/>
                  </a:cubicBezTo>
                  <a:cubicBezTo>
                    <a:pt x="1364" y="18"/>
                    <a:pt x="1259" y="0"/>
                    <a:pt x="11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1" name="Google Shape;991;p38"/>
            <p:cNvSpPr/>
            <p:nvPr/>
          </p:nvSpPr>
          <p:spPr>
            <a:xfrm>
              <a:off x="1276025" y="4585150"/>
              <a:ext cx="55875" cy="116800"/>
            </a:xfrm>
            <a:custGeom>
              <a:rect b="b" l="l" r="r" t="t"/>
              <a:pathLst>
                <a:path extrusionOk="0" h="4672" w="2235">
                  <a:moveTo>
                    <a:pt x="875" y="1"/>
                  </a:moveTo>
                  <a:cubicBezTo>
                    <a:pt x="440" y="1"/>
                    <a:pt x="0" y="326"/>
                    <a:pt x="70" y="915"/>
                  </a:cubicBezTo>
                  <a:cubicBezTo>
                    <a:pt x="197" y="1933"/>
                    <a:pt x="388" y="3016"/>
                    <a:pt x="643" y="4099"/>
                  </a:cubicBezTo>
                  <a:cubicBezTo>
                    <a:pt x="706" y="4417"/>
                    <a:pt x="1025" y="4672"/>
                    <a:pt x="1407" y="4672"/>
                  </a:cubicBezTo>
                  <a:lnTo>
                    <a:pt x="1598" y="4672"/>
                  </a:lnTo>
                  <a:cubicBezTo>
                    <a:pt x="1980" y="4608"/>
                    <a:pt x="2235" y="4162"/>
                    <a:pt x="2171" y="3780"/>
                  </a:cubicBezTo>
                  <a:cubicBezTo>
                    <a:pt x="1916" y="2761"/>
                    <a:pt x="1789" y="1742"/>
                    <a:pt x="1662" y="723"/>
                  </a:cubicBezTo>
                  <a:cubicBezTo>
                    <a:pt x="1604" y="230"/>
                    <a:pt x="1241" y="1"/>
                    <a:pt x="8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2" name="Google Shape;992;p38"/>
            <p:cNvSpPr/>
            <p:nvPr/>
          </p:nvSpPr>
          <p:spPr>
            <a:xfrm>
              <a:off x="1307975" y="4740050"/>
              <a:ext cx="74875" cy="114750"/>
            </a:xfrm>
            <a:custGeom>
              <a:rect b="b" l="l" r="r" t="t"/>
              <a:pathLst>
                <a:path extrusionOk="0" h="4590" w="2995">
                  <a:moveTo>
                    <a:pt x="965" y="1"/>
                  </a:moveTo>
                  <a:cubicBezTo>
                    <a:pt x="483" y="1"/>
                    <a:pt x="0" y="407"/>
                    <a:pt x="193" y="1023"/>
                  </a:cubicBezTo>
                  <a:cubicBezTo>
                    <a:pt x="511" y="2106"/>
                    <a:pt x="893" y="3125"/>
                    <a:pt x="1339" y="4080"/>
                  </a:cubicBezTo>
                  <a:cubicBezTo>
                    <a:pt x="1466" y="4398"/>
                    <a:pt x="1785" y="4590"/>
                    <a:pt x="2103" y="4590"/>
                  </a:cubicBezTo>
                  <a:cubicBezTo>
                    <a:pt x="2167" y="4590"/>
                    <a:pt x="2294" y="4526"/>
                    <a:pt x="2422" y="4526"/>
                  </a:cubicBezTo>
                  <a:cubicBezTo>
                    <a:pt x="2804" y="4335"/>
                    <a:pt x="2995" y="3889"/>
                    <a:pt x="2804" y="3443"/>
                  </a:cubicBezTo>
                  <a:cubicBezTo>
                    <a:pt x="2422" y="2488"/>
                    <a:pt x="2040" y="1533"/>
                    <a:pt x="1721" y="577"/>
                  </a:cubicBezTo>
                  <a:cubicBezTo>
                    <a:pt x="1595" y="175"/>
                    <a:pt x="1280" y="1"/>
                    <a:pt x="9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3" name="Google Shape;993;p38"/>
            <p:cNvSpPr/>
            <p:nvPr/>
          </p:nvSpPr>
          <p:spPr>
            <a:xfrm>
              <a:off x="1214075" y="4367600"/>
              <a:ext cx="157625" cy="178325"/>
            </a:xfrm>
            <a:custGeom>
              <a:rect b="b" l="l" r="r" t="t"/>
              <a:pathLst>
                <a:path extrusionOk="0" h="7133" w="6305">
                  <a:moveTo>
                    <a:pt x="0" y="0"/>
                  </a:moveTo>
                  <a:lnTo>
                    <a:pt x="0" y="6305"/>
                  </a:lnTo>
                  <a:lnTo>
                    <a:pt x="2357" y="6305"/>
                  </a:lnTo>
                  <a:cubicBezTo>
                    <a:pt x="2357" y="6751"/>
                    <a:pt x="2739" y="7133"/>
                    <a:pt x="3184" y="7133"/>
                  </a:cubicBezTo>
                  <a:cubicBezTo>
                    <a:pt x="3567" y="7133"/>
                    <a:pt x="3949" y="6751"/>
                    <a:pt x="3949" y="6305"/>
                  </a:cubicBezTo>
                  <a:lnTo>
                    <a:pt x="6305" y="6305"/>
                  </a:lnTo>
                  <a:lnTo>
                    <a:pt x="630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4" name="Google Shape;994;p38"/>
            <p:cNvSpPr/>
            <p:nvPr/>
          </p:nvSpPr>
          <p:spPr>
            <a:xfrm>
              <a:off x="1702125" y="5214500"/>
              <a:ext cx="131300" cy="73350"/>
            </a:xfrm>
            <a:custGeom>
              <a:rect b="b" l="l" r="r" t="t"/>
              <a:pathLst>
                <a:path extrusionOk="0" h="2934" w="5252">
                  <a:moveTo>
                    <a:pt x="1122" y="1"/>
                  </a:moveTo>
                  <a:cubicBezTo>
                    <a:pt x="404" y="1"/>
                    <a:pt x="0" y="1104"/>
                    <a:pt x="857" y="1533"/>
                  </a:cubicBezTo>
                  <a:cubicBezTo>
                    <a:pt x="1812" y="2042"/>
                    <a:pt x="2768" y="2488"/>
                    <a:pt x="3787" y="2870"/>
                  </a:cubicBezTo>
                  <a:cubicBezTo>
                    <a:pt x="3914" y="2934"/>
                    <a:pt x="3978" y="2934"/>
                    <a:pt x="4105" y="2934"/>
                  </a:cubicBezTo>
                  <a:cubicBezTo>
                    <a:pt x="4997" y="2934"/>
                    <a:pt x="5251" y="1724"/>
                    <a:pt x="4423" y="1405"/>
                  </a:cubicBezTo>
                  <a:cubicBezTo>
                    <a:pt x="3468" y="1023"/>
                    <a:pt x="2513" y="641"/>
                    <a:pt x="1558" y="131"/>
                  </a:cubicBezTo>
                  <a:cubicBezTo>
                    <a:pt x="1406" y="40"/>
                    <a:pt x="1258" y="1"/>
                    <a:pt x="11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5" name="Google Shape;995;p38"/>
            <p:cNvSpPr/>
            <p:nvPr/>
          </p:nvSpPr>
          <p:spPr>
            <a:xfrm>
              <a:off x="2014900" y="5254400"/>
              <a:ext cx="237250" cy="157625"/>
            </a:xfrm>
            <a:custGeom>
              <a:rect b="b" l="l" r="r" t="t"/>
              <a:pathLst>
                <a:path extrusionOk="0" h="6305" w="9490">
                  <a:moveTo>
                    <a:pt x="3185" y="0"/>
                  </a:moveTo>
                  <a:lnTo>
                    <a:pt x="3185" y="2165"/>
                  </a:lnTo>
                  <a:cubicBezTo>
                    <a:pt x="2420" y="2165"/>
                    <a:pt x="1656" y="2102"/>
                    <a:pt x="892" y="2038"/>
                  </a:cubicBezTo>
                  <a:cubicBezTo>
                    <a:pt x="854" y="2033"/>
                    <a:pt x="816" y="2030"/>
                    <a:pt x="779" y="2030"/>
                  </a:cubicBezTo>
                  <a:cubicBezTo>
                    <a:pt x="383" y="2030"/>
                    <a:pt x="64" y="2331"/>
                    <a:pt x="64" y="2739"/>
                  </a:cubicBezTo>
                  <a:cubicBezTo>
                    <a:pt x="0" y="3184"/>
                    <a:pt x="319" y="3566"/>
                    <a:pt x="765" y="3630"/>
                  </a:cubicBezTo>
                  <a:cubicBezTo>
                    <a:pt x="1529" y="3694"/>
                    <a:pt x="2357" y="3758"/>
                    <a:pt x="3185" y="3758"/>
                  </a:cubicBezTo>
                  <a:lnTo>
                    <a:pt x="3185" y="6305"/>
                  </a:lnTo>
                  <a:lnTo>
                    <a:pt x="9489" y="6305"/>
                  </a:lnTo>
                  <a:lnTo>
                    <a:pt x="948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6" name="Google Shape;996;p38"/>
            <p:cNvSpPr/>
            <p:nvPr/>
          </p:nvSpPr>
          <p:spPr>
            <a:xfrm>
              <a:off x="3619725" y="1871175"/>
              <a:ext cx="240450" cy="240450"/>
            </a:xfrm>
            <a:custGeom>
              <a:rect b="b" l="l" r="r" t="t"/>
              <a:pathLst>
                <a:path extrusionOk="0" h="9618" w="9618">
                  <a:moveTo>
                    <a:pt x="1" y="1"/>
                  </a:moveTo>
                  <a:lnTo>
                    <a:pt x="1" y="9617"/>
                  </a:lnTo>
                  <a:lnTo>
                    <a:pt x="9617" y="9617"/>
                  </a:lnTo>
                  <a:lnTo>
                    <a:pt x="961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7" name="Google Shape;997;p38"/>
            <p:cNvSpPr/>
            <p:nvPr/>
          </p:nvSpPr>
          <p:spPr>
            <a:xfrm>
              <a:off x="4411000" y="772625"/>
              <a:ext cx="240425" cy="240450"/>
            </a:xfrm>
            <a:custGeom>
              <a:rect b="b" l="l" r="r" t="t"/>
              <a:pathLst>
                <a:path extrusionOk="0" h="9618" w="9617">
                  <a:moveTo>
                    <a:pt x="1" y="1"/>
                  </a:moveTo>
                  <a:lnTo>
                    <a:pt x="1" y="9617"/>
                  </a:lnTo>
                  <a:lnTo>
                    <a:pt x="9617" y="9617"/>
                  </a:lnTo>
                  <a:lnTo>
                    <a:pt x="961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8" name="Google Shape;998;p38"/>
            <p:cNvSpPr/>
            <p:nvPr/>
          </p:nvSpPr>
          <p:spPr>
            <a:xfrm>
              <a:off x="4718275" y="772625"/>
              <a:ext cx="240425" cy="240450"/>
            </a:xfrm>
            <a:custGeom>
              <a:rect b="b" l="l" r="r" t="t"/>
              <a:pathLst>
                <a:path extrusionOk="0" h="9618" w="9617">
                  <a:moveTo>
                    <a:pt x="1" y="1"/>
                  </a:moveTo>
                  <a:lnTo>
                    <a:pt x="1" y="9617"/>
                  </a:lnTo>
                  <a:lnTo>
                    <a:pt x="9617" y="9617"/>
                  </a:lnTo>
                  <a:lnTo>
                    <a:pt x="961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9" name="Google Shape;999;p38"/>
            <p:cNvSpPr/>
            <p:nvPr/>
          </p:nvSpPr>
          <p:spPr>
            <a:xfrm>
              <a:off x="5320100" y="772625"/>
              <a:ext cx="240425" cy="240450"/>
            </a:xfrm>
            <a:custGeom>
              <a:rect b="b" l="l" r="r" t="t"/>
              <a:pathLst>
                <a:path extrusionOk="0" h="9618" w="9617">
                  <a:moveTo>
                    <a:pt x="0" y="1"/>
                  </a:moveTo>
                  <a:lnTo>
                    <a:pt x="0" y="9617"/>
                  </a:lnTo>
                  <a:lnTo>
                    <a:pt x="9617" y="9617"/>
                  </a:lnTo>
                  <a:lnTo>
                    <a:pt x="961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0" name="Google Shape;1000;p38"/>
            <p:cNvSpPr/>
            <p:nvPr/>
          </p:nvSpPr>
          <p:spPr>
            <a:xfrm>
              <a:off x="1718775" y="4396250"/>
              <a:ext cx="472875" cy="608200"/>
            </a:xfrm>
            <a:custGeom>
              <a:rect b="b" l="l" r="r" t="t"/>
              <a:pathLst>
                <a:path extrusionOk="0" h="24328" w="18915">
                  <a:moveTo>
                    <a:pt x="16494" y="16749"/>
                  </a:moveTo>
                  <a:lnTo>
                    <a:pt x="12992" y="21207"/>
                  </a:lnTo>
                  <a:lnTo>
                    <a:pt x="12992" y="16749"/>
                  </a:lnTo>
                  <a:close/>
                  <a:moveTo>
                    <a:pt x="17322" y="1593"/>
                  </a:moveTo>
                  <a:lnTo>
                    <a:pt x="17322" y="15157"/>
                  </a:lnTo>
                  <a:lnTo>
                    <a:pt x="12164" y="15157"/>
                  </a:lnTo>
                  <a:cubicBezTo>
                    <a:pt x="11718" y="15157"/>
                    <a:pt x="11400" y="15476"/>
                    <a:pt x="11400" y="15922"/>
                  </a:cubicBezTo>
                  <a:lnTo>
                    <a:pt x="11400" y="22672"/>
                  </a:lnTo>
                  <a:lnTo>
                    <a:pt x="1592" y="22672"/>
                  </a:lnTo>
                  <a:lnTo>
                    <a:pt x="1592" y="1593"/>
                  </a:lnTo>
                  <a:close/>
                  <a:moveTo>
                    <a:pt x="764" y="1"/>
                  </a:moveTo>
                  <a:cubicBezTo>
                    <a:pt x="319" y="1"/>
                    <a:pt x="0" y="383"/>
                    <a:pt x="0" y="828"/>
                  </a:cubicBezTo>
                  <a:lnTo>
                    <a:pt x="0" y="23500"/>
                  </a:lnTo>
                  <a:cubicBezTo>
                    <a:pt x="0" y="23946"/>
                    <a:pt x="319" y="24328"/>
                    <a:pt x="764" y="24328"/>
                  </a:cubicBezTo>
                  <a:lnTo>
                    <a:pt x="12164" y="24328"/>
                  </a:lnTo>
                  <a:cubicBezTo>
                    <a:pt x="12291" y="24328"/>
                    <a:pt x="12418" y="24264"/>
                    <a:pt x="12482" y="24200"/>
                  </a:cubicBezTo>
                  <a:cubicBezTo>
                    <a:pt x="12610" y="24137"/>
                    <a:pt x="12737" y="24073"/>
                    <a:pt x="12801" y="24009"/>
                  </a:cubicBezTo>
                  <a:lnTo>
                    <a:pt x="18787" y="16431"/>
                  </a:lnTo>
                  <a:cubicBezTo>
                    <a:pt x="18787" y="16367"/>
                    <a:pt x="18851" y="16304"/>
                    <a:pt x="18851" y="16240"/>
                  </a:cubicBezTo>
                  <a:lnTo>
                    <a:pt x="18851" y="16176"/>
                  </a:lnTo>
                  <a:cubicBezTo>
                    <a:pt x="18914" y="16113"/>
                    <a:pt x="18914" y="16049"/>
                    <a:pt x="18851" y="15985"/>
                  </a:cubicBezTo>
                  <a:lnTo>
                    <a:pt x="18914" y="828"/>
                  </a:lnTo>
                  <a:cubicBezTo>
                    <a:pt x="18914" y="383"/>
                    <a:pt x="18596" y="1"/>
                    <a:pt x="18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1" name="Google Shape;1001;p38"/>
            <p:cNvSpPr/>
            <p:nvPr/>
          </p:nvSpPr>
          <p:spPr>
            <a:xfrm>
              <a:off x="1817475" y="4498150"/>
              <a:ext cx="280225" cy="39825"/>
            </a:xfrm>
            <a:custGeom>
              <a:rect b="b" l="l" r="r" t="t"/>
              <a:pathLst>
                <a:path extrusionOk="0" h="1593" w="11209">
                  <a:moveTo>
                    <a:pt x="1" y="0"/>
                  </a:moveTo>
                  <a:lnTo>
                    <a:pt x="1" y="1592"/>
                  </a:lnTo>
                  <a:lnTo>
                    <a:pt x="11209" y="1592"/>
                  </a:lnTo>
                  <a:lnTo>
                    <a:pt x="1120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2" name="Google Shape;1002;p38"/>
            <p:cNvSpPr/>
            <p:nvPr/>
          </p:nvSpPr>
          <p:spPr>
            <a:xfrm>
              <a:off x="1817475" y="4574575"/>
              <a:ext cx="280225" cy="39825"/>
            </a:xfrm>
            <a:custGeom>
              <a:rect b="b" l="l" r="r" t="t"/>
              <a:pathLst>
                <a:path extrusionOk="0" h="1593" w="11209">
                  <a:moveTo>
                    <a:pt x="1" y="0"/>
                  </a:moveTo>
                  <a:lnTo>
                    <a:pt x="1" y="1592"/>
                  </a:lnTo>
                  <a:lnTo>
                    <a:pt x="11209" y="1592"/>
                  </a:lnTo>
                  <a:lnTo>
                    <a:pt x="1120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3" name="Google Shape;1003;p38"/>
            <p:cNvSpPr/>
            <p:nvPr/>
          </p:nvSpPr>
          <p:spPr>
            <a:xfrm>
              <a:off x="1817475" y="4650975"/>
              <a:ext cx="221325" cy="39850"/>
            </a:xfrm>
            <a:custGeom>
              <a:rect b="b" l="l" r="r" t="t"/>
              <a:pathLst>
                <a:path extrusionOk="0" h="1594" w="8853">
                  <a:moveTo>
                    <a:pt x="1" y="1"/>
                  </a:moveTo>
                  <a:lnTo>
                    <a:pt x="1" y="1593"/>
                  </a:lnTo>
                  <a:lnTo>
                    <a:pt x="8853" y="1593"/>
                  </a:lnTo>
                  <a:lnTo>
                    <a:pt x="885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4" name="Google Shape;1004;p38"/>
            <p:cNvSpPr/>
            <p:nvPr/>
          </p:nvSpPr>
          <p:spPr>
            <a:xfrm>
              <a:off x="6358150" y="2643350"/>
              <a:ext cx="401225" cy="445825"/>
            </a:xfrm>
            <a:custGeom>
              <a:rect b="b" l="l" r="r" t="t"/>
              <a:pathLst>
                <a:path extrusionOk="0" h="17833" w="16049">
                  <a:moveTo>
                    <a:pt x="8024" y="2166"/>
                  </a:moveTo>
                  <a:lnTo>
                    <a:pt x="14456" y="8216"/>
                  </a:lnTo>
                  <a:lnTo>
                    <a:pt x="14456" y="16240"/>
                  </a:lnTo>
                  <a:lnTo>
                    <a:pt x="11081" y="16240"/>
                  </a:lnTo>
                  <a:lnTo>
                    <a:pt x="11081" y="9872"/>
                  </a:lnTo>
                  <a:lnTo>
                    <a:pt x="4968" y="9872"/>
                  </a:lnTo>
                  <a:lnTo>
                    <a:pt x="4968" y="16240"/>
                  </a:lnTo>
                  <a:lnTo>
                    <a:pt x="1592" y="16240"/>
                  </a:lnTo>
                  <a:lnTo>
                    <a:pt x="1592" y="8216"/>
                  </a:lnTo>
                  <a:lnTo>
                    <a:pt x="8024" y="2166"/>
                  </a:lnTo>
                  <a:close/>
                  <a:moveTo>
                    <a:pt x="8024" y="1"/>
                  </a:moveTo>
                  <a:lnTo>
                    <a:pt x="0" y="7515"/>
                  </a:lnTo>
                  <a:lnTo>
                    <a:pt x="0" y="17832"/>
                  </a:lnTo>
                  <a:lnTo>
                    <a:pt x="6560" y="17832"/>
                  </a:lnTo>
                  <a:lnTo>
                    <a:pt x="6560" y="11464"/>
                  </a:lnTo>
                  <a:lnTo>
                    <a:pt x="9489" y="11464"/>
                  </a:lnTo>
                  <a:lnTo>
                    <a:pt x="9489" y="17832"/>
                  </a:lnTo>
                  <a:lnTo>
                    <a:pt x="16049" y="17832"/>
                  </a:lnTo>
                  <a:lnTo>
                    <a:pt x="16049" y="7515"/>
                  </a:lnTo>
                  <a:lnTo>
                    <a:pt x="802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5" name="Google Shape;1005;p38"/>
            <p:cNvSpPr/>
            <p:nvPr/>
          </p:nvSpPr>
          <p:spPr>
            <a:xfrm>
              <a:off x="3627700" y="319425"/>
              <a:ext cx="525400" cy="450050"/>
            </a:xfrm>
            <a:custGeom>
              <a:rect b="b" l="l" r="r" t="t"/>
              <a:pathLst>
                <a:path extrusionOk="0" h="18002" w="21016">
                  <a:moveTo>
                    <a:pt x="8980" y="1635"/>
                  </a:moveTo>
                  <a:cubicBezTo>
                    <a:pt x="15603" y="1635"/>
                    <a:pt x="18851" y="9595"/>
                    <a:pt x="14202" y="14244"/>
                  </a:cubicBezTo>
                  <a:cubicBezTo>
                    <a:pt x="12701" y="15745"/>
                    <a:pt x="10855" y="16416"/>
                    <a:pt x="9043" y="16416"/>
                  </a:cubicBezTo>
                  <a:cubicBezTo>
                    <a:pt x="5242" y="16416"/>
                    <a:pt x="1592" y="13464"/>
                    <a:pt x="1592" y="9022"/>
                  </a:cubicBezTo>
                  <a:cubicBezTo>
                    <a:pt x="1592" y="4883"/>
                    <a:pt x="4904" y="1635"/>
                    <a:pt x="8980" y="1635"/>
                  </a:cubicBezTo>
                  <a:close/>
                  <a:moveTo>
                    <a:pt x="9054" y="0"/>
                  </a:moveTo>
                  <a:cubicBezTo>
                    <a:pt x="4432" y="0"/>
                    <a:pt x="0" y="3593"/>
                    <a:pt x="0" y="9022"/>
                  </a:cubicBezTo>
                  <a:cubicBezTo>
                    <a:pt x="0" y="13926"/>
                    <a:pt x="4012" y="18001"/>
                    <a:pt x="8980" y="18001"/>
                  </a:cubicBezTo>
                  <a:cubicBezTo>
                    <a:pt x="17004" y="18001"/>
                    <a:pt x="21016" y="8322"/>
                    <a:pt x="15348" y="2654"/>
                  </a:cubicBezTo>
                  <a:cubicBezTo>
                    <a:pt x="13515" y="821"/>
                    <a:pt x="11263" y="0"/>
                    <a:pt x="90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6" name="Google Shape;1006;p38"/>
            <p:cNvSpPr/>
            <p:nvPr/>
          </p:nvSpPr>
          <p:spPr>
            <a:xfrm>
              <a:off x="3778950" y="401675"/>
              <a:ext cx="101900" cy="235650"/>
            </a:xfrm>
            <a:custGeom>
              <a:rect b="b" l="l" r="r" t="t"/>
              <a:pathLst>
                <a:path extrusionOk="0" h="9426" w="4076">
                  <a:moveTo>
                    <a:pt x="2484" y="1"/>
                  </a:moveTo>
                  <a:lnTo>
                    <a:pt x="2484" y="5668"/>
                  </a:lnTo>
                  <a:lnTo>
                    <a:pt x="0" y="8279"/>
                  </a:lnTo>
                  <a:lnTo>
                    <a:pt x="1146" y="9426"/>
                  </a:lnTo>
                  <a:lnTo>
                    <a:pt x="4076" y="6305"/>
                  </a:lnTo>
                  <a:lnTo>
                    <a:pt x="407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7" name="Google Shape;1007;p38"/>
            <p:cNvSpPr/>
            <p:nvPr/>
          </p:nvSpPr>
          <p:spPr>
            <a:xfrm>
              <a:off x="2650150" y="1654650"/>
              <a:ext cx="173550" cy="173575"/>
            </a:xfrm>
            <a:custGeom>
              <a:rect b="b" l="l" r="r" t="t"/>
              <a:pathLst>
                <a:path extrusionOk="0" h="6943" w="6942">
                  <a:moveTo>
                    <a:pt x="2675" y="1"/>
                  </a:moveTo>
                  <a:lnTo>
                    <a:pt x="2675" y="2676"/>
                  </a:lnTo>
                  <a:lnTo>
                    <a:pt x="0" y="2676"/>
                  </a:lnTo>
                  <a:lnTo>
                    <a:pt x="0" y="4268"/>
                  </a:lnTo>
                  <a:lnTo>
                    <a:pt x="2675" y="4268"/>
                  </a:lnTo>
                  <a:lnTo>
                    <a:pt x="2675" y="6942"/>
                  </a:lnTo>
                  <a:lnTo>
                    <a:pt x="4267" y="6942"/>
                  </a:lnTo>
                  <a:lnTo>
                    <a:pt x="4267" y="4268"/>
                  </a:lnTo>
                  <a:lnTo>
                    <a:pt x="6942" y="4268"/>
                  </a:lnTo>
                  <a:lnTo>
                    <a:pt x="6942" y="2676"/>
                  </a:lnTo>
                  <a:lnTo>
                    <a:pt x="4267" y="2676"/>
                  </a:lnTo>
                  <a:lnTo>
                    <a:pt x="426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8" name="Google Shape;1008;p38"/>
            <p:cNvSpPr/>
            <p:nvPr/>
          </p:nvSpPr>
          <p:spPr>
            <a:xfrm>
              <a:off x="1094650" y="2691125"/>
              <a:ext cx="171975" cy="173550"/>
            </a:xfrm>
            <a:custGeom>
              <a:rect b="b" l="l" r="r" t="t"/>
              <a:pathLst>
                <a:path extrusionOk="0" h="6942" w="6879">
                  <a:moveTo>
                    <a:pt x="2612" y="0"/>
                  </a:moveTo>
                  <a:lnTo>
                    <a:pt x="2612" y="2675"/>
                  </a:lnTo>
                  <a:lnTo>
                    <a:pt x="1" y="2675"/>
                  </a:lnTo>
                  <a:lnTo>
                    <a:pt x="1" y="4267"/>
                  </a:lnTo>
                  <a:lnTo>
                    <a:pt x="2612" y="4267"/>
                  </a:lnTo>
                  <a:lnTo>
                    <a:pt x="2612" y="6942"/>
                  </a:lnTo>
                  <a:lnTo>
                    <a:pt x="4204" y="6942"/>
                  </a:lnTo>
                  <a:lnTo>
                    <a:pt x="4204" y="4267"/>
                  </a:lnTo>
                  <a:lnTo>
                    <a:pt x="6879" y="4267"/>
                  </a:lnTo>
                  <a:lnTo>
                    <a:pt x="6879" y="2675"/>
                  </a:lnTo>
                  <a:lnTo>
                    <a:pt x="4204" y="2675"/>
                  </a:lnTo>
                  <a:lnTo>
                    <a:pt x="420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9" name="Google Shape;1009;p38"/>
            <p:cNvSpPr/>
            <p:nvPr/>
          </p:nvSpPr>
          <p:spPr>
            <a:xfrm>
              <a:off x="1723550" y="1665800"/>
              <a:ext cx="151275" cy="151275"/>
            </a:xfrm>
            <a:custGeom>
              <a:rect b="b" l="l" r="r" t="t"/>
              <a:pathLst>
                <a:path extrusionOk="0" h="6051" w="6051">
                  <a:moveTo>
                    <a:pt x="1146" y="1"/>
                  </a:moveTo>
                  <a:lnTo>
                    <a:pt x="0" y="1147"/>
                  </a:lnTo>
                  <a:lnTo>
                    <a:pt x="1911" y="3057"/>
                  </a:lnTo>
                  <a:lnTo>
                    <a:pt x="0" y="4904"/>
                  </a:lnTo>
                  <a:lnTo>
                    <a:pt x="1146" y="6051"/>
                  </a:lnTo>
                  <a:lnTo>
                    <a:pt x="3057" y="4140"/>
                  </a:lnTo>
                  <a:lnTo>
                    <a:pt x="4904" y="6051"/>
                  </a:lnTo>
                  <a:lnTo>
                    <a:pt x="6050" y="4904"/>
                  </a:lnTo>
                  <a:lnTo>
                    <a:pt x="4140" y="3057"/>
                  </a:lnTo>
                  <a:lnTo>
                    <a:pt x="6050" y="1147"/>
                  </a:lnTo>
                  <a:lnTo>
                    <a:pt x="4904" y="1"/>
                  </a:lnTo>
                  <a:lnTo>
                    <a:pt x="3057" y="1911"/>
                  </a:lnTo>
                  <a:lnTo>
                    <a:pt x="11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0" name="Google Shape;1010;p38"/>
            <p:cNvSpPr/>
            <p:nvPr/>
          </p:nvSpPr>
          <p:spPr>
            <a:xfrm>
              <a:off x="6334250" y="436700"/>
              <a:ext cx="149700" cy="151275"/>
            </a:xfrm>
            <a:custGeom>
              <a:rect b="b" l="l" r="r" t="t"/>
              <a:pathLst>
                <a:path extrusionOk="0" h="6051" w="5988">
                  <a:moveTo>
                    <a:pt x="1084" y="1"/>
                  </a:moveTo>
                  <a:lnTo>
                    <a:pt x="1" y="1147"/>
                  </a:lnTo>
                  <a:lnTo>
                    <a:pt x="1848" y="3057"/>
                  </a:lnTo>
                  <a:lnTo>
                    <a:pt x="1" y="4904"/>
                  </a:lnTo>
                  <a:lnTo>
                    <a:pt x="1084" y="6051"/>
                  </a:lnTo>
                  <a:lnTo>
                    <a:pt x="2994" y="4140"/>
                  </a:lnTo>
                  <a:lnTo>
                    <a:pt x="4905" y="6051"/>
                  </a:lnTo>
                  <a:lnTo>
                    <a:pt x="5987" y="4904"/>
                  </a:lnTo>
                  <a:lnTo>
                    <a:pt x="4140" y="3057"/>
                  </a:lnTo>
                  <a:lnTo>
                    <a:pt x="5987" y="1147"/>
                  </a:lnTo>
                  <a:lnTo>
                    <a:pt x="4905" y="1"/>
                  </a:lnTo>
                  <a:lnTo>
                    <a:pt x="2994" y="1911"/>
                  </a:lnTo>
                  <a:lnTo>
                    <a:pt x="108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1" name="Google Shape;1011;p38"/>
            <p:cNvSpPr/>
            <p:nvPr/>
          </p:nvSpPr>
          <p:spPr>
            <a:xfrm>
              <a:off x="6866025" y="2581250"/>
              <a:ext cx="149675" cy="151275"/>
            </a:xfrm>
            <a:custGeom>
              <a:rect b="b" l="l" r="r" t="t"/>
              <a:pathLst>
                <a:path extrusionOk="0" h="6051" w="5987">
                  <a:moveTo>
                    <a:pt x="1083" y="1"/>
                  </a:moveTo>
                  <a:lnTo>
                    <a:pt x="0" y="1147"/>
                  </a:lnTo>
                  <a:lnTo>
                    <a:pt x="1847" y="3058"/>
                  </a:lnTo>
                  <a:lnTo>
                    <a:pt x="0" y="4905"/>
                  </a:lnTo>
                  <a:lnTo>
                    <a:pt x="1083" y="6051"/>
                  </a:lnTo>
                  <a:lnTo>
                    <a:pt x="2994" y="4140"/>
                  </a:lnTo>
                  <a:lnTo>
                    <a:pt x="4840" y="6051"/>
                  </a:lnTo>
                  <a:lnTo>
                    <a:pt x="5987" y="4905"/>
                  </a:lnTo>
                  <a:lnTo>
                    <a:pt x="4076" y="3058"/>
                  </a:lnTo>
                  <a:lnTo>
                    <a:pt x="5987" y="1147"/>
                  </a:lnTo>
                  <a:lnTo>
                    <a:pt x="4840" y="1"/>
                  </a:lnTo>
                  <a:lnTo>
                    <a:pt x="2994" y="1911"/>
                  </a:lnTo>
                  <a:lnTo>
                    <a:pt x="108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2" name="Google Shape;1012;p38"/>
            <p:cNvSpPr/>
            <p:nvPr/>
          </p:nvSpPr>
          <p:spPr>
            <a:xfrm>
              <a:off x="1094650" y="2971325"/>
              <a:ext cx="171975" cy="173550"/>
            </a:xfrm>
            <a:custGeom>
              <a:rect b="b" l="l" r="r" t="t"/>
              <a:pathLst>
                <a:path extrusionOk="0" h="6942" w="6879">
                  <a:moveTo>
                    <a:pt x="2612" y="0"/>
                  </a:moveTo>
                  <a:lnTo>
                    <a:pt x="2612" y="2675"/>
                  </a:lnTo>
                  <a:lnTo>
                    <a:pt x="1" y="2675"/>
                  </a:lnTo>
                  <a:lnTo>
                    <a:pt x="1" y="4267"/>
                  </a:lnTo>
                  <a:lnTo>
                    <a:pt x="2612" y="4267"/>
                  </a:lnTo>
                  <a:lnTo>
                    <a:pt x="2612" y="6942"/>
                  </a:lnTo>
                  <a:lnTo>
                    <a:pt x="4204" y="6942"/>
                  </a:lnTo>
                  <a:lnTo>
                    <a:pt x="4204" y="4267"/>
                  </a:lnTo>
                  <a:lnTo>
                    <a:pt x="6879" y="4267"/>
                  </a:lnTo>
                  <a:lnTo>
                    <a:pt x="6879" y="2675"/>
                  </a:lnTo>
                  <a:lnTo>
                    <a:pt x="4204" y="2675"/>
                  </a:lnTo>
                  <a:lnTo>
                    <a:pt x="420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3" name="Google Shape;1013;p38"/>
            <p:cNvSpPr/>
            <p:nvPr/>
          </p:nvSpPr>
          <p:spPr>
            <a:xfrm>
              <a:off x="2409725" y="1654650"/>
              <a:ext cx="171975" cy="173575"/>
            </a:xfrm>
            <a:custGeom>
              <a:rect b="b" l="l" r="r" t="t"/>
              <a:pathLst>
                <a:path extrusionOk="0" h="6943" w="6879">
                  <a:moveTo>
                    <a:pt x="2612" y="1"/>
                  </a:moveTo>
                  <a:lnTo>
                    <a:pt x="2612" y="2676"/>
                  </a:lnTo>
                  <a:lnTo>
                    <a:pt x="1" y="2676"/>
                  </a:lnTo>
                  <a:lnTo>
                    <a:pt x="1" y="4268"/>
                  </a:lnTo>
                  <a:lnTo>
                    <a:pt x="2612" y="4268"/>
                  </a:lnTo>
                  <a:lnTo>
                    <a:pt x="2612" y="6942"/>
                  </a:lnTo>
                  <a:lnTo>
                    <a:pt x="4204" y="6942"/>
                  </a:lnTo>
                  <a:lnTo>
                    <a:pt x="4204" y="4268"/>
                  </a:lnTo>
                  <a:lnTo>
                    <a:pt x="6879" y="4268"/>
                  </a:lnTo>
                  <a:lnTo>
                    <a:pt x="6879" y="2676"/>
                  </a:lnTo>
                  <a:lnTo>
                    <a:pt x="4204" y="2676"/>
                  </a:lnTo>
                  <a:lnTo>
                    <a:pt x="420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4" name="Google Shape;1014;p38"/>
            <p:cNvSpPr/>
            <p:nvPr/>
          </p:nvSpPr>
          <p:spPr>
            <a:xfrm>
              <a:off x="4450800" y="4440825"/>
              <a:ext cx="1246650" cy="250000"/>
            </a:xfrm>
            <a:custGeom>
              <a:rect b="b" l="l" r="r" t="t"/>
              <a:pathLst>
                <a:path extrusionOk="0" h="10000" w="49866">
                  <a:moveTo>
                    <a:pt x="38975" y="1529"/>
                  </a:moveTo>
                  <a:lnTo>
                    <a:pt x="38975" y="4140"/>
                  </a:lnTo>
                  <a:lnTo>
                    <a:pt x="13438" y="4140"/>
                  </a:lnTo>
                  <a:lnTo>
                    <a:pt x="13438" y="1529"/>
                  </a:lnTo>
                  <a:close/>
                  <a:moveTo>
                    <a:pt x="40568" y="2039"/>
                  </a:moveTo>
                  <a:lnTo>
                    <a:pt x="43943" y="3758"/>
                  </a:lnTo>
                  <a:lnTo>
                    <a:pt x="43943" y="6114"/>
                  </a:lnTo>
                  <a:lnTo>
                    <a:pt x="40568" y="7834"/>
                  </a:lnTo>
                  <a:lnTo>
                    <a:pt x="40568" y="2039"/>
                  </a:lnTo>
                  <a:close/>
                  <a:moveTo>
                    <a:pt x="38975" y="5732"/>
                  </a:moveTo>
                  <a:lnTo>
                    <a:pt x="38975" y="8343"/>
                  </a:lnTo>
                  <a:lnTo>
                    <a:pt x="13438" y="8343"/>
                  </a:lnTo>
                  <a:lnTo>
                    <a:pt x="13438" y="5732"/>
                  </a:lnTo>
                  <a:close/>
                  <a:moveTo>
                    <a:pt x="3694" y="1"/>
                  </a:moveTo>
                  <a:cubicBezTo>
                    <a:pt x="1657" y="1"/>
                    <a:pt x="1" y="1593"/>
                    <a:pt x="1" y="3631"/>
                  </a:cubicBezTo>
                  <a:lnTo>
                    <a:pt x="1" y="6305"/>
                  </a:lnTo>
                  <a:cubicBezTo>
                    <a:pt x="1" y="8343"/>
                    <a:pt x="1657" y="9999"/>
                    <a:pt x="3694" y="9999"/>
                  </a:cubicBezTo>
                  <a:lnTo>
                    <a:pt x="39803" y="9999"/>
                  </a:lnTo>
                  <a:cubicBezTo>
                    <a:pt x="39931" y="9999"/>
                    <a:pt x="40058" y="9935"/>
                    <a:pt x="40122" y="9872"/>
                  </a:cubicBezTo>
                  <a:lnTo>
                    <a:pt x="49865" y="4968"/>
                  </a:lnTo>
                  <a:lnTo>
                    <a:pt x="40122" y="64"/>
                  </a:lnTo>
                  <a:cubicBezTo>
                    <a:pt x="40058" y="1"/>
                    <a:pt x="39931" y="1"/>
                    <a:pt x="398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5" name="Google Shape;1015;p38"/>
            <p:cNvSpPr/>
            <p:nvPr/>
          </p:nvSpPr>
          <p:spPr>
            <a:xfrm>
              <a:off x="3118225" y="1673750"/>
              <a:ext cx="1514100" cy="135375"/>
            </a:xfrm>
            <a:custGeom>
              <a:rect b="b" l="l" r="r" t="t"/>
              <a:pathLst>
                <a:path extrusionOk="0" h="5415" w="60564">
                  <a:moveTo>
                    <a:pt x="55851" y="1"/>
                  </a:moveTo>
                  <a:lnTo>
                    <a:pt x="55851" y="1912"/>
                  </a:lnTo>
                  <a:lnTo>
                    <a:pt x="1083" y="1912"/>
                  </a:lnTo>
                  <a:cubicBezTo>
                    <a:pt x="0" y="1912"/>
                    <a:pt x="0" y="3504"/>
                    <a:pt x="1083" y="3504"/>
                  </a:cubicBezTo>
                  <a:lnTo>
                    <a:pt x="55851" y="3504"/>
                  </a:lnTo>
                  <a:lnTo>
                    <a:pt x="55851" y="5414"/>
                  </a:lnTo>
                  <a:lnTo>
                    <a:pt x="60564" y="2676"/>
                  </a:lnTo>
                  <a:lnTo>
                    <a:pt x="5585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6" name="Google Shape;1016;p38"/>
            <p:cNvSpPr/>
            <p:nvPr/>
          </p:nvSpPr>
          <p:spPr>
            <a:xfrm>
              <a:off x="1349400" y="323650"/>
              <a:ext cx="2101600" cy="616175"/>
            </a:xfrm>
            <a:custGeom>
              <a:rect b="b" l="l" r="r" t="t"/>
              <a:pathLst>
                <a:path extrusionOk="0" h="24647" w="84064">
                  <a:moveTo>
                    <a:pt x="23563" y="1"/>
                  </a:moveTo>
                  <a:lnTo>
                    <a:pt x="23563" y="2357"/>
                  </a:lnTo>
                  <a:lnTo>
                    <a:pt x="7897" y="2357"/>
                  </a:lnTo>
                  <a:cubicBezTo>
                    <a:pt x="3503" y="2357"/>
                    <a:pt x="0" y="5860"/>
                    <a:pt x="0" y="10254"/>
                  </a:cubicBezTo>
                  <a:lnTo>
                    <a:pt x="0" y="23882"/>
                  </a:lnTo>
                  <a:cubicBezTo>
                    <a:pt x="0" y="24265"/>
                    <a:pt x="383" y="24647"/>
                    <a:pt x="828" y="24647"/>
                  </a:cubicBezTo>
                  <a:cubicBezTo>
                    <a:pt x="1274" y="24647"/>
                    <a:pt x="1593" y="24265"/>
                    <a:pt x="1593" y="23882"/>
                  </a:cubicBezTo>
                  <a:lnTo>
                    <a:pt x="1593" y="10190"/>
                  </a:lnTo>
                  <a:cubicBezTo>
                    <a:pt x="1593" y="6751"/>
                    <a:pt x="4395" y="3949"/>
                    <a:pt x="7897" y="3949"/>
                  </a:cubicBezTo>
                  <a:lnTo>
                    <a:pt x="23563" y="3949"/>
                  </a:lnTo>
                  <a:lnTo>
                    <a:pt x="23563" y="6369"/>
                  </a:lnTo>
                  <a:lnTo>
                    <a:pt x="29868" y="6369"/>
                  </a:lnTo>
                  <a:lnTo>
                    <a:pt x="29868" y="3949"/>
                  </a:lnTo>
                  <a:lnTo>
                    <a:pt x="79414" y="3949"/>
                  </a:lnTo>
                  <a:lnTo>
                    <a:pt x="79414" y="5860"/>
                  </a:lnTo>
                  <a:lnTo>
                    <a:pt x="84063" y="3185"/>
                  </a:lnTo>
                  <a:lnTo>
                    <a:pt x="79414" y="447"/>
                  </a:lnTo>
                  <a:lnTo>
                    <a:pt x="79414" y="2357"/>
                  </a:lnTo>
                  <a:lnTo>
                    <a:pt x="29868" y="2357"/>
                  </a:lnTo>
                  <a:lnTo>
                    <a:pt x="2986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7" name="Google Shape;1017;p38"/>
            <p:cNvSpPr/>
            <p:nvPr/>
          </p:nvSpPr>
          <p:spPr>
            <a:xfrm>
              <a:off x="5823200" y="713725"/>
              <a:ext cx="843825" cy="1111300"/>
            </a:xfrm>
            <a:custGeom>
              <a:rect b="b" l="l" r="r" t="t"/>
              <a:pathLst>
                <a:path extrusionOk="0" h="44452" w="33753">
                  <a:moveTo>
                    <a:pt x="0" y="1"/>
                  </a:moveTo>
                  <a:lnTo>
                    <a:pt x="0" y="6305"/>
                  </a:lnTo>
                  <a:lnTo>
                    <a:pt x="6305" y="6305"/>
                  </a:lnTo>
                  <a:lnTo>
                    <a:pt x="6305" y="3885"/>
                  </a:lnTo>
                  <a:lnTo>
                    <a:pt x="24264" y="3885"/>
                  </a:lnTo>
                  <a:cubicBezTo>
                    <a:pt x="27576" y="3885"/>
                    <a:pt x="30250" y="6560"/>
                    <a:pt x="30314" y="9935"/>
                  </a:cubicBezTo>
                  <a:lnTo>
                    <a:pt x="30314" y="39803"/>
                  </a:lnTo>
                  <a:lnTo>
                    <a:pt x="28403" y="39803"/>
                  </a:lnTo>
                  <a:lnTo>
                    <a:pt x="31078" y="44452"/>
                  </a:lnTo>
                  <a:lnTo>
                    <a:pt x="33753" y="39803"/>
                  </a:lnTo>
                  <a:lnTo>
                    <a:pt x="31906" y="39803"/>
                  </a:lnTo>
                  <a:lnTo>
                    <a:pt x="31906" y="9935"/>
                  </a:lnTo>
                  <a:cubicBezTo>
                    <a:pt x="31842" y="5796"/>
                    <a:pt x="28467" y="2357"/>
                    <a:pt x="24264" y="2357"/>
                  </a:cubicBezTo>
                  <a:lnTo>
                    <a:pt x="6305" y="2357"/>
                  </a:lnTo>
                  <a:lnTo>
                    <a:pt x="630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8" name="Google Shape;1018;p38"/>
            <p:cNvSpPr/>
            <p:nvPr/>
          </p:nvSpPr>
          <p:spPr>
            <a:xfrm>
              <a:off x="924300" y="661175"/>
              <a:ext cx="135350" cy="314875"/>
            </a:xfrm>
            <a:custGeom>
              <a:rect b="b" l="l" r="r" t="t"/>
              <a:pathLst>
                <a:path extrusionOk="0" h="12595" w="5414">
                  <a:moveTo>
                    <a:pt x="2676" y="1"/>
                  </a:moveTo>
                  <a:lnTo>
                    <a:pt x="1" y="4714"/>
                  </a:lnTo>
                  <a:lnTo>
                    <a:pt x="1911" y="4714"/>
                  </a:lnTo>
                  <a:lnTo>
                    <a:pt x="1911" y="11783"/>
                  </a:lnTo>
                  <a:cubicBezTo>
                    <a:pt x="1911" y="12324"/>
                    <a:pt x="2309" y="12594"/>
                    <a:pt x="2707" y="12594"/>
                  </a:cubicBezTo>
                  <a:cubicBezTo>
                    <a:pt x="3105" y="12594"/>
                    <a:pt x="3503" y="12324"/>
                    <a:pt x="3503" y="11783"/>
                  </a:cubicBezTo>
                  <a:lnTo>
                    <a:pt x="3503" y="4714"/>
                  </a:lnTo>
                  <a:lnTo>
                    <a:pt x="5414" y="4714"/>
                  </a:lnTo>
                  <a:lnTo>
                    <a:pt x="267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9" name="Google Shape;1019;p38"/>
            <p:cNvSpPr/>
            <p:nvPr/>
          </p:nvSpPr>
          <p:spPr>
            <a:xfrm>
              <a:off x="1782450" y="3907475"/>
              <a:ext cx="135350" cy="315250"/>
            </a:xfrm>
            <a:custGeom>
              <a:rect b="b" l="l" r="r" t="t"/>
              <a:pathLst>
                <a:path extrusionOk="0" h="12610" w="5414">
                  <a:moveTo>
                    <a:pt x="2739" y="1"/>
                  </a:moveTo>
                  <a:cubicBezTo>
                    <a:pt x="2293" y="1"/>
                    <a:pt x="1911" y="383"/>
                    <a:pt x="1911" y="828"/>
                  </a:cubicBezTo>
                  <a:lnTo>
                    <a:pt x="1911" y="7897"/>
                  </a:lnTo>
                  <a:lnTo>
                    <a:pt x="0" y="7897"/>
                  </a:lnTo>
                  <a:lnTo>
                    <a:pt x="2739" y="12610"/>
                  </a:lnTo>
                  <a:lnTo>
                    <a:pt x="5414" y="7897"/>
                  </a:lnTo>
                  <a:lnTo>
                    <a:pt x="3503" y="7897"/>
                  </a:lnTo>
                  <a:lnTo>
                    <a:pt x="3503" y="828"/>
                  </a:lnTo>
                  <a:cubicBezTo>
                    <a:pt x="3503" y="383"/>
                    <a:pt x="3121" y="1"/>
                    <a:pt x="27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0" name="Google Shape;1020;p38"/>
            <p:cNvSpPr/>
            <p:nvPr/>
          </p:nvSpPr>
          <p:spPr>
            <a:xfrm>
              <a:off x="1113775" y="661175"/>
              <a:ext cx="133750" cy="314875"/>
            </a:xfrm>
            <a:custGeom>
              <a:rect b="b" l="l" r="r" t="t"/>
              <a:pathLst>
                <a:path extrusionOk="0" h="12595" w="5350">
                  <a:moveTo>
                    <a:pt x="2675" y="1"/>
                  </a:moveTo>
                  <a:lnTo>
                    <a:pt x="0" y="4714"/>
                  </a:lnTo>
                  <a:lnTo>
                    <a:pt x="1911" y="4714"/>
                  </a:lnTo>
                  <a:lnTo>
                    <a:pt x="1847" y="11783"/>
                  </a:lnTo>
                  <a:cubicBezTo>
                    <a:pt x="1847" y="12324"/>
                    <a:pt x="2245" y="12594"/>
                    <a:pt x="2643" y="12594"/>
                  </a:cubicBezTo>
                  <a:cubicBezTo>
                    <a:pt x="3041" y="12594"/>
                    <a:pt x="3439" y="12324"/>
                    <a:pt x="3439" y="11783"/>
                  </a:cubicBezTo>
                  <a:lnTo>
                    <a:pt x="3439" y="4714"/>
                  </a:lnTo>
                  <a:lnTo>
                    <a:pt x="5350" y="4714"/>
                  </a:lnTo>
                  <a:lnTo>
                    <a:pt x="267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1" name="Google Shape;1021;p38"/>
            <p:cNvSpPr/>
            <p:nvPr/>
          </p:nvSpPr>
          <p:spPr>
            <a:xfrm>
              <a:off x="1782450" y="2181650"/>
              <a:ext cx="135350" cy="1668525"/>
            </a:xfrm>
            <a:custGeom>
              <a:rect b="b" l="l" r="r" t="t"/>
              <a:pathLst>
                <a:path extrusionOk="0" h="66741" w="5414">
                  <a:moveTo>
                    <a:pt x="2739" y="0"/>
                  </a:moveTo>
                  <a:lnTo>
                    <a:pt x="0" y="4649"/>
                  </a:lnTo>
                  <a:lnTo>
                    <a:pt x="1911" y="4649"/>
                  </a:lnTo>
                  <a:lnTo>
                    <a:pt x="1911" y="65977"/>
                  </a:lnTo>
                  <a:cubicBezTo>
                    <a:pt x="1911" y="66486"/>
                    <a:pt x="2309" y="66741"/>
                    <a:pt x="2707" y="66741"/>
                  </a:cubicBezTo>
                  <a:cubicBezTo>
                    <a:pt x="3105" y="66741"/>
                    <a:pt x="3503" y="66486"/>
                    <a:pt x="3503" y="65977"/>
                  </a:cubicBezTo>
                  <a:lnTo>
                    <a:pt x="3503" y="4649"/>
                  </a:lnTo>
                  <a:lnTo>
                    <a:pt x="5414" y="4649"/>
                  </a:lnTo>
                  <a:lnTo>
                    <a:pt x="273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2" name="Google Shape;1022;p38"/>
            <p:cNvSpPr/>
            <p:nvPr/>
          </p:nvSpPr>
          <p:spPr>
            <a:xfrm>
              <a:off x="5576425" y="4885025"/>
              <a:ext cx="1047625" cy="159225"/>
            </a:xfrm>
            <a:custGeom>
              <a:rect b="b" l="l" r="r" t="t"/>
              <a:pathLst>
                <a:path extrusionOk="0" h="6369" w="41905">
                  <a:moveTo>
                    <a:pt x="25092" y="1"/>
                  </a:moveTo>
                  <a:lnTo>
                    <a:pt x="25092" y="2357"/>
                  </a:lnTo>
                  <a:lnTo>
                    <a:pt x="1019" y="2357"/>
                  </a:lnTo>
                  <a:cubicBezTo>
                    <a:pt x="0" y="2357"/>
                    <a:pt x="0" y="3949"/>
                    <a:pt x="1019" y="3949"/>
                  </a:cubicBezTo>
                  <a:lnTo>
                    <a:pt x="25092" y="3949"/>
                  </a:lnTo>
                  <a:lnTo>
                    <a:pt x="25092" y="6369"/>
                  </a:lnTo>
                  <a:lnTo>
                    <a:pt x="31397" y="6369"/>
                  </a:lnTo>
                  <a:lnTo>
                    <a:pt x="31397" y="3949"/>
                  </a:lnTo>
                  <a:lnTo>
                    <a:pt x="37256" y="3949"/>
                  </a:lnTo>
                  <a:lnTo>
                    <a:pt x="37256" y="5859"/>
                  </a:lnTo>
                  <a:lnTo>
                    <a:pt x="41904" y="3185"/>
                  </a:lnTo>
                  <a:lnTo>
                    <a:pt x="37256" y="446"/>
                  </a:lnTo>
                  <a:lnTo>
                    <a:pt x="37256" y="2357"/>
                  </a:lnTo>
                  <a:lnTo>
                    <a:pt x="31397" y="2357"/>
                  </a:lnTo>
                  <a:lnTo>
                    <a:pt x="3139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3" name="Google Shape;1023;p38"/>
            <p:cNvSpPr/>
            <p:nvPr/>
          </p:nvSpPr>
          <p:spPr>
            <a:xfrm>
              <a:off x="5523875" y="5074475"/>
              <a:ext cx="1100175" cy="157650"/>
            </a:xfrm>
            <a:custGeom>
              <a:rect b="b" l="l" r="r" t="t"/>
              <a:pathLst>
                <a:path extrusionOk="0" h="6306" w="44007">
                  <a:moveTo>
                    <a:pt x="1" y="1"/>
                  </a:moveTo>
                  <a:lnTo>
                    <a:pt x="1" y="6306"/>
                  </a:lnTo>
                  <a:lnTo>
                    <a:pt x="6306" y="6306"/>
                  </a:lnTo>
                  <a:lnTo>
                    <a:pt x="6306" y="3949"/>
                  </a:lnTo>
                  <a:lnTo>
                    <a:pt x="39358" y="3949"/>
                  </a:lnTo>
                  <a:lnTo>
                    <a:pt x="39358" y="5860"/>
                  </a:lnTo>
                  <a:lnTo>
                    <a:pt x="44006" y="3121"/>
                  </a:lnTo>
                  <a:lnTo>
                    <a:pt x="39358" y="447"/>
                  </a:lnTo>
                  <a:lnTo>
                    <a:pt x="39358" y="2357"/>
                  </a:lnTo>
                  <a:lnTo>
                    <a:pt x="6306" y="2357"/>
                  </a:lnTo>
                  <a:lnTo>
                    <a:pt x="63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4" name="Google Shape;1024;p38"/>
            <p:cNvSpPr/>
            <p:nvPr/>
          </p:nvSpPr>
          <p:spPr>
            <a:xfrm>
              <a:off x="2408625" y="5020350"/>
              <a:ext cx="1230225" cy="393850"/>
            </a:xfrm>
            <a:custGeom>
              <a:rect b="b" l="l" r="r" t="t"/>
              <a:pathLst>
                <a:path extrusionOk="0" h="15754" w="49209">
                  <a:moveTo>
                    <a:pt x="46534" y="1"/>
                  </a:moveTo>
                  <a:lnTo>
                    <a:pt x="43796" y="4650"/>
                  </a:lnTo>
                  <a:lnTo>
                    <a:pt x="45706" y="4650"/>
                  </a:lnTo>
                  <a:lnTo>
                    <a:pt x="45706" y="8725"/>
                  </a:lnTo>
                  <a:cubicBezTo>
                    <a:pt x="45706" y="10381"/>
                    <a:pt x="44369" y="11719"/>
                    <a:pt x="42713" y="11719"/>
                  </a:cubicBezTo>
                  <a:lnTo>
                    <a:pt x="32651" y="11719"/>
                  </a:lnTo>
                  <a:lnTo>
                    <a:pt x="32651" y="9235"/>
                  </a:lnTo>
                  <a:lnTo>
                    <a:pt x="26346" y="9235"/>
                  </a:lnTo>
                  <a:lnTo>
                    <a:pt x="26346" y="11719"/>
                  </a:lnTo>
                  <a:lnTo>
                    <a:pt x="6859" y="11719"/>
                  </a:lnTo>
                  <a:cubicBezTo>
                    <a:pt x="6497" y="9847"/>
                    <a:pt x="5018" y="8948"/>
                    <a:pt x="3536" y="8948"/>
                  </a:cubicBezTo>
                  <a:cubicBezTo>
                    <a:pt x="1892" y="8948"/>
                    <a:pt x="243" y="10054"/>
                    <a:pt x="109" y="12164"/>
                  </a:cubicBezTo>
                  <a:cubicBezTo>
                    <a:pt x="0" y="14441"/>
                    <a:pt x="1778" y="15754"/>
                    <a:pt x="3558" y="15754"/>
                  </a:cubicBezTo>
                  <a:cubicBezTo>
                    <a:pt x="4915" y="15754"/>
                    <a:pt x="6272" y="14991"/>
                    <a:pt x="6795" y="13311"/>
                  </a:cubicBezTo>
                  <a:lnTo>
                    <a:pt x="26346" y="13311"/>
                  </a:lnTo>
                  <a:lnTo>
                    <a:pt x="26346" y="15540"/>
                  </a:lnTo>
                  <a:lnTo>
                    <a:pt x="32651" y="15540"/>
                  </a:lnTo>
                  <a:lnTo>
                    <a:pt x="32651" y="13311"/>
                  </a:lnTo>
                  <a:lnTo>
                    <a:pt x="42650" y="13311"/>
                  </a:lnTo>
                  <a:cubicBezTo>
                    <a:pt x="45261" y="13311"/>
                    <a:pt x="47298" y="11273"/>
                    <a:pt x="47298" y="8725"/>
                  </a:cubicBezTo>
                  <a:lnTo>
                    <a:pt x="47298" y="4650"/>
                  </a:lnTo>
                  <a:lnTo>
                    <a:pt x="49209" y="4650"/>
                  </a:lnTo>
                  <a:lnTo>
                    <a:pt x="4653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5" name="Google Shape;1025;p38"/>
            <p:cNvSpPr/>
            <p:nvPr/>
          </p:nvSpPr>
          <p:spPr>
            <a:xfrm>
              <a:off x="819225" y="2831225"/>
              <a:ext cx="197450" cy="168025"/>
            </a:xfrm>
            <a:custGeom>
              <a:rect b="b" l="l" r="r" t="t"/>
              <a:pathLst>
                <a:path extrusionOk="0" h="6721" w="7898">
                  <a:moveTo>
                    <a:pt x="4522" y="0"/>
                  </a:moveTo>
                  <a:cubicBezTo>
                    <a:pt x="1465" y="0"/>
                    <a:pt x="1" y="3630"/>
                    <a:pt x="2102" y="5732"/>
                  </a:cubicBezTo>
                  <a:cubicBezTo>
                    <a:pt x="2805" y="6414"/>
                    <a:pt x="3663" y="6721"/>
                    <a:pt x="4501" y="6721"/>
                  </a:cubicBezTo>
                  <a:cubicBezTo>
                    <a:pt x="6242" y="6721"/>
                    <a:pt x="7897" y="5396"/>
                    <a:pt x="7897" y="3375"/>
                  </a:cubicBezTo>
                  <a:cubicBezTo>
                    <a:pt x="7897" y="1465"/>
                    <a:pt x="6369" y="0"/>
                    <a:pt x="45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6" name="Google Shape;1026;p38"/>
            <p:cNvSpPr/>
            <p:nvPr/>
          </p:nvSpPr>
          <p:spPr>
            <a:xfrm>
              <a:off x="860625" y="1842525"/>
              <a:ext cx="619350" cy="135350"/>
            </a:xfrm>
            <a:custGeom>
              <a:rect b="b" l="l" r="r" t="t"/>
              <a:pathLst>
                <a:path extrusionOk="0" h="5414" w="24774">
                  <a:moveTo>
                    <a:pt x="4713" y="0"/>
                  </a:moveTo>
                  <a:lnTo>
                    <a:pt x="0" y="2739"/>
                  </a:lnTo>
                  <a:lnTo>
                    <a:pt x="4713" y="5414"/>
                  </a:lnTo>
                  <a:lnTo>
                    <a:pt x="4713" y="3503"/>
                  </a:lnTo>
                  <a:lnTo>
                    <a:pt x="23946" y="3503"/>
                  </a:lnTo>
                  <a:cubicBezTo>
                    <a:pt x="24391" y="3503"/>
                    <a:pt x="24774" y="3185"/>
                    <a:pt x="24774" y="2739"/>
                  </a:cubicBezTo>
                  <a:cubicBezTo>
                    <a:pt x="24774" y="2293"/>
                    <a:pt x="24391" y="1911"/>
                    <a:pt x="23946" y="1911"/>
                  </a:cubicBezTo>
                  <a:lnTo>
                    <a:pt x="4713" y="1911"/>
                  </a:lnTo>
                  <a:lnTo>
                    <a:pt x="471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7" name="Google Shape;1027;p38"/>
            <p:cNvSpPr/>
            <p:nvPr/>
          </p:nvSpPr>
          <p:spPr>
            <a:xfrm>
              <a:off x="6060425" y="4273650"/>
              <a:ext cx="627300" cy="495175"/>
            </a:xfrm>
            <a:custGeom>
              <a:rect b="b" l="l" r="r" t="t"/>
              <a:pathLst>
                <a:path extrusionOk="0" h="19807" w="25092">
                  <a:moveTo>
                    <a:pt x="5031" y="1"/>
                  </a:moveTo>
                  <a:cubicBezTo>
                    <a:pt x="2229" y="1"/>
                    <a:pt x="0" y="2230"/>
                    <a:pt x="0" y="5032"/>
                  </a:cubicBezTo>
                  <a:lnTo>
                    <a:pt x="0" y="14776"/>
                  </a:lnTo>
                  <a:cubicBezTo>
                    <a:pt x="0" y="17578"/>
                    <a:pt x="2229" y="19807"/>
                    <a:pt x="5031" y="19807"/>
                  </a:cubicBezTo>
                  <a:lnTo>
                    <a:pt x="20124" y="19807"/>
                  </a:lnTo>
                  <a:cubicBezTo>
                    <a:pt x="22863" y="19807"/>
                    <a:pt x="25092" y="17578"/>
                    <a:pt x="25092" y="14776"/>
                  </a:cubicBezTo>
                  <a:lnTo>
                    <a:pt x="25092" y="5032"/>
                  </a:lnTo>
                  <a:cubicBezTo>
                    <a:pt x="25092" y="2230"/>
                    <a:pt x="22863" y="1"/>
                    <a:pt x="2012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8" name="Google Shape;1028;p38"/>
            <p:cNvSpPr/>
            <p:nvPr/>
          </p:nvSpPr>
          <p:spPr>
            <a:xfrm>
              <a:off x="6033350" y="2694300"/>
              <a:ext cx="97150" cy="98725"/>
            </a:xfrm>
            <a:custGeom>
              <a:rect b="b" l="l" r="r" t="t"/>
              <a:pathLst>
                <a:path extrusionOk="0" h="3949" w="3886">
                  <a:moveTo>
                    <a:pt x="1" y="0"/>
                  </a:moveTo>
                  <a:lnTo>
                    <a:pt x="1" y="3949"/>
                  </a:lnTo>
                  <a:lnTo>
                    <a:pt x="3885" y="3949"/>
                  </a:lnTo>
                  <a:lnTo>
                    <a:pt x="388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9" name="Google Shape;1029;p38"/>
            <p:cNvSpPr/>
            <p:nvPr/>
          </p:nvSpPr>
          <p:spPr>
            <a:xfrm>
              <a:off x="6162325" y="2694300"/>
              <a:ext cx="98725" cy="98725"/>
            </a:xfrm>
            <a:custGeom>
              <a:rect b="b" l="l" r="r" t="t"/>
              <a:pathLst>
                <a:path extrusionOk="0" h="3949" w="3949">
                  <a:moveTo>
                    <a:pt x="0" y="0"/>
                  </a:moveTo>
                  <a:lnTo>
                    <a:pt x="0" y="3949"/>
                  </a:lnTo>
                  <a:lnTo>
                    <a:pt x="3948" y="3949"/>
                  </a:lnTo>
                  <a:lnTo>
                    <a:pt x="39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0" name="Google Shape;1030;p38"/>
            <p:cNvSpPr/>
            <p:nvPr/>
          </p:nvSpPr>
          <p:spPr>
            <a:xfrm>
              <a:off x="6033350" y="2820075"/>
              <a:ext cx="97150" cy="98725"/>
            </a:xfrm>
            <a:custGeom>
              <a:rect b="b" l="l" r="r" t="t"/>
              <a:pathLst>
                <a:path extrusionOk="0" h="3949" w="3886">
                  <a:moveTo>
                    <a:pt x="1" y="0"/>
                  </a:moveTo>
                  <a:lnTo>
                    <a:pt x="1" y="3949"/>
                  </a:lnTo>
                  <a:lnTo>
                    <a:pt x="3885" y="3949"/>
                  </a:lnTo>
                  <a:lnTo>
                    <a:pt x="388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1" name="Google Shape;1031;p38"/>
            <p:cNvSpPr/>
            <p:nvPr/>
          </p:nvSpPr>
          <p:spPr>
            <a:xfrm>
              <a:off x="6162325" y="2820075"/>
              <a:ext cx="98725" cy="98725"/>
            </a:xfrm>
            <a:custGeom>
              <a:rect b="b" l="l" r="r" t="t"/>
              <a:pathLst>
                <a:path extrusionOk="0" h="3949" w="3949">
                  <a:moveTo>
                    <a:pt x="0" y="0"/>
                  </a:moveTo>
                  <a:lnTo>
                    <a:pt x="0" y="3949"/>
                  </a:lnTo>
                  <a:lnTo>
                    <a:pt x="3948" y="3949"/>
                  </a:lnTo>
                  <a:lnTo>
                    <a:pt x="39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2" name="Google Shape;1032;p38"/>
            <p:cNvSpPr/>
            <p:nvPr/>
          </p:nvSpPr>
          <p:spPr>
            <a:xfrm>
              <a:off x="6076350" y="3681400"/>
              <a:ext cx="176750" cy="455375"/>
            </a:xfrm>
            <a:custGeom>
              <a:rect b="b" l="l" r="r" t="t"/>
              <a:pathLst>
                <a:path extrusionOk="0" h="18215" w="7070">
                  <a:moveTo>
                    <a:pt x="0" y="0"/>
                  </a:moveTo>
                  <a:cubicBezTo>
                    <a:pt x="0" y="2866"/>
                    <a:pt x="1911" y="4777"/>
                    <a:pt x="3503" y="6305"/>
                  </a:cubicBezTo>
                  <a:cubicBezTo>
                    <a:pt x="4522" y="7324"/>
                    <a:pt x="5413" y="8279"/>
                    <a:pt x="5541" y="9107"/>
                  </a:cubicBezTo>
                  <a:cubicBezTo>
                    <a:pt x="5413" y="9935"/>
                    <a:pt x="4522" y="10890"/>
                    <a:pt x="3503" y="11846"/>
                  </a:cubicBezTo>
                  <a:cubicBezTo>
                    <a:pt x="1911" y="13438"/>
                    <a:pt x="0" y="15348"/>
                    <a:pt x="0" y="18214"/>
                  </a:cubicBezTo>
                  <a:lnTo>
                    <a:pt x="1592" y="18214"/>
                  </a:lnTo>
                  <a:cubicBezTo>
                    <a:pt x="1592" y="16049"/>
                    <a:pt x="3121" y="14520"/>
                    <a:pt x="4585" y="13056"/>
                  </a:cubicBezTo>
                  <a:cubicBezTo>
                    <a:pt x="5859" y="11846"/>
                    <a:pt x="7005" y="10636"/>
                    <a:pt x="7069" y="9235"/>
                  </a:cubicBezTo>
                  <a:lnTo>
                    <a:pt x="7069" y="9107"/>
                  </a:lnTo>
                  <a:lnTo>
                    <a:pt x="7069" y="9044"/>
                  </a:lnTo>
                  <a:cubicBezTo>
                    <a:pt x="7005" y="7579"/>
                    <a:pt x="5859" y="6433"/>
                    <a:pt x="4585" y="5223"/>
                  </a:cubicBezTo>
                  <a:cubicBezTo>
                    <a:pt x="3121" y="3694"/>
                    <a:pt x="1592" y="2166"/>
                    <a:pt x="15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3" name="Google Shape;1033;p38"/>
            <p:cNvSpPr/>
            <p:nvPr/>
          </p:nvSpPr>
          <p:spPr>
            <a:xfrm>
              <a:off x="6270575" y="3679800"/>
              <a:ext cx="178350" cy="456975"/>
            </a:xfrm>
            <a:custGeom>
              <a:rect b="b" l="l" r="r" t="t"/>
              <a:pathLst>
                <a:path extrusionOk="0" h="18279" w="7134">
                  <a:moveTo>
                    <a:pt x="5541" y="1"/>
                  </a:moveTo>
                  <a:cubicBezTo>
                    <a:pt x="5541" y="2230"/>
                    <a:pt x="4013" y="3758"/>
                    <a:pt x="2484" y="5223"/>
                  </a:cubicBezTo>
                  <a:cubicBezTo>
                    <a:pt x="1274" y="6433"/>
                    <a:pt x="128" y="7643"/>
                    <a:pt x="1" y="9044"/>
                  </a:cubicBezTo>
                  <a:lnTo>
                    <a:pt x="1" y="9171"/>
                  </a:lnTo>
                  <a:lnTo>
                    <a:pt x="1" y="9235"/>
                  </a:lnTo>
                  <a:cubicBezTo>
                    <a:pt x="128" y="10700"/>
                    <a:pt x="1274" y="11846"/>
                    <a:pt x="2484" y="13056"/>
                  </a:cubicBezTo>
                  <a:cubicBezTo>
                    <a:pt x="4013" y="14521"/>
                    <a:pt x="5541" y="16113"/>
                    <a:pt x="5541" y="18278"/>
                  </a:cubicBezTo>
                  <a:lnTo>
                    <a:pt x="7133" y="18278"/>
                  </a:lnTo>
                  <a:cubicBezTo>
                    <a:pt x="7133" y="15412"/>
                    <a:pt x="5159" y="13502"/>
                    <a:pt x="3631" y="11910"/>
                  </a:cubicBezTo>
                  <a:cubicBezTo>
                    <a:pt x="2612" y="10891"/>
                    <a:pt x="1656" y="9935"/>
                    <a:pt x="1593" y="9108"/>
                  </a:cubicBezTo>
                  <a:cubicBezTo>
                    <a:pt x="1656" y="8280"/>
                    <a:pt x="2612" y="7388"/>
                    <a:pt x="3631" y="6369"/>
                  </a:cubicBezTo>
                  <a:cubicBezTo>
                    <a:pt x="5223" y="4777"/>
                    <a:pt x="7133" y="2867"/>
                    <a:pt x="713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4" name="Google Shape;1034;p38"/>
            <p:cNvSpPr/>
            <p:nvPr/>
          </p:nvSpPr>
          <p:spPr>
            <a:xfrm>
              <a:off x="6170275" y="3772150"/>
              <a:ext cx="184700" cy="116250"/>
            </a:xfrm>
            <a:custGeom>
              <a:rect b="b" l="l" r="r" t="t"/>
              <a:pathLst>
                <a:path extrusionOk="0" h="4650" w="7388">
                  <a:moveTo>
                    <a:pt x="1" y="0"/>
                  </a:moveTo>
                  <a:cubicBezTo>
                    <a:pt x="574" y="637"/>
                    <a:pt x="1274" y="1338"/>
                    <a:pt x="1975" y="1975"/>
                  </a:cubicBezTo>
                  <a:cubicBezTo>
                    <a:pt x="2548" y="2548"/>
                    <a:pt x="3057" y="3248"/>
                    <a:pt x="3439" y="4013"/>
                  </a:cubicBezTo>
                  <a:cubicBezTo>
                    <a:pt x="3567" y="4204"/>
                    <a:pt x="3630" y="4458"/>
                    <a:pt x="3694" y="4649"/>
                  </a:cubicBezTo>
                  <a:cubicBezTo>
                    <a:pt x="3694" y="4586"/>
                    <a:pt x="3758" y="4458"/>
                    <a:pt x="3758" y="4395"/>
                  </a:cubicBezTo>
                  <a:cubicBezTo>
                    <a:pt x="3885" y="4013"/>
                    <a:pt x="4076" y="3694"/>
                    <a:pt x="4267" y="3376"/>
                  </a:cubicBezTo>
                  <a:cubicBezTo>
                    <a:pt x="4713" y="2803"/>
                    <a:pt x="5159" y="2229"/>
                    <a:pt x="5668" y="1720"/>
                  </a:cubicBezTo>
                  <a:cubicBezTo>
                    <a:pt x="6242" y="1147"/>
                    <a:pt x="6878" y="574"/>
                    <a:pt x="73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5" name="Google Shape;1035;p38"/>
            <p:cNvSpPr/>
            <p:nvPr/>
          </p:nvSpPr>
          <p:spPr>
            <a:xfrm>
              <a:off x="6132075" y="3928175"/>
              <a:ext cx="261125" cy="208600"/>
            </a:xfrm>
            <a:custGeom>
              <a:rect b="b" l="l" r="r" t="t"/>
              <a:pathLst>
                <a:path extrusionOk="0" h="8344" w="10445">
                  <a:moveTo>
                    <a:pt x="5222" y="0"/>
                  </a:moveTo>
                  <a:cubicBezTo>
                    <a:pt x="5222" y="4522"/>
                    <a:pt x="828" y="6496"/>
                    <a:pt x="191" y="6751"/>
                  </a:cubicBezTo>
                  <a:cubicBezTo>
                    <a:pt x="64" y="7260"/>
                    <a:pt x="0" y="7770"/>
                    <a:pt x="0" y="8343"/>
                  </a:cubicBezTo>
                  <a:lnTo>
                    <a:pt x="10444" y="8343"/>
                  </a:lnTo>
                  <a:cubicBezTo>
                    <a:pt x="10444" y="7770"/>
                    <a:pt x="10444" y="7260"/>
                    <a:pt x="10317" y="6751"/>
                  </a:cubicBezTo>
                  <a:cubicBezTo>
                    <a:pt x="10317" y="6751"/>
                    <a:pt x="5222" y="4840"/>
                    <a:pt x="52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6" name="Google Shape;1036;p38"/>
            <p:cNvSpPr/>
            <p:nvPr/>
          </p:nvSpPr>
          <p:spPr>
            <a:xfrm>
              <a:off x="6262625" y="3928175"/>
              <a:ext cx="25" cy="25"/>
            </a:xfrm>
            <a:custGeom>
              <a:rect b="b" l="l" r="r" t="t"/>
              <a:pathLst>
                <a:path extrusionOk="0" h="1" w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7" name="Google Shape;1037;p38"/>
            <p:cNvSpPr/>
            <p:nvPr/>
          </p:nvSpPr>
          <p:spPr>
            <a:xfrm>
              <a:off x="6036550" y="3628850"/>
              <a:ext cx="447400" cy="39825"/>
            </a:xfrm>
            <a:custGeom>
              <a:rect b="b" l="l" r="r" t="t"/>
              <a:pathLst>
                <a:path extrusionOk="0" h="1593" w="17896">
                  <a:moveTo>
                    <a:pt x="0" y="1"/>
                  </a:moveTo>
                  <a:lnTo>
                    <a:pt x="0" y="1593"/>
                  </a:lnTo>
                  <a:lnTo>
                    <a:pt x="17895" y="1593"/>
                  </a:lnTo>
                  <a:lnTo>
                    <a:pt x="1789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8" name="Google Shape;1038;p38"/>
            <p:cNvSpPr/>
            <p:nvPr/>
          </p:nvSpPr>
          <p:spPr>
            <a:xfrm>
              <a:off x="6036550" y="4149475"/>
              <a:ext cx="447400" cy="39825"/>
            </a:xfrm>
            <a:custGeom>
              <a:rect b="b" l="l" r="r" t="t"/>
              <a:pathLst>
                <a:path extrusionOk="0" h="1593" w="17896">
                  <a:moveTo>
                    <a:pt x="0" y="1"/>
                  </a:moveTo>
                  <a:lnTo>
                    <a:pt x="0" y="1593"/>
                  </a:lnTo>
                  <a:lnTo>
                    <a:pt x="17895" y="1593"/>
                  </a:lnTo>
                  <a:lnTo>
                    <a:pt x="1789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9" name="Google Shape;1039;p38"/>
            <p:cNvSpPr/>
            <p:nvPr/>
          </p:nvSpPr>
          <p:spPr>
            <a:xfrm>
              <a:off x="6163900" y="2121150"/>
              <a:ext cx="122575" cy="176750"/>
            </a:xfrm>
            <a:custGeom>
              <a:rect b="b" l="l" r="r" t="t"/>
              <a:pathLst>
                <a:path extrusionOk="0" h="7070" w="4903">
                  <a:moveTo>
                    <a:pt x="2357" y="1274"/>
                  </a:moveTo>
                  <a:cubicBezTo>
                    <a:pt x="2930" y="1274"/>
                    <a:pt x="3312" y="1720"/>
                    <a:pt x="3312" y="2293"/>
                  </a:cubicBezTo>
                  <a:cubicBezTo>
                    <a:pt x="3312" y="2802"/>
                    <a:pt x="2930" y="3312"/>
                    <a:pt x="2357" y="3312"/>
                  </a:cubicBezTo>
                  <a:lnTo>
                    <a:pt x="1593" y="3312"/>
                  </a:lnTo>
                  <a:lnTo>
                    <a:pt x="1593" y="1274"/>
                  </a:lnTo>
                  <a:close/>
                  <a:moveTo>
                    <a:pt x="1" y="0"/>
                  </a:moveTo>
                  <a:lnTo>
                    <a:pt x="1" y="7069"/>
                  </a:lnTo>
                  <a:lnTo>
                    <a:pt x="1593" y="7069"/>
                  </a:lnTo>
                  <a:lnTo>
                    <a:pt x="1593" y="4522"/>
                  </a:lnTo>
                  <a:lnTo>
                    <a:pt x="2675" y="4522"/>
                  </a:lnTo>
                  <a:cubicBezTo>
                    <a:pt x="2710" y="4524"/>
                    <a:pt x="2743" y="4524"/>
                    <a:pt x="2777" y="4524"/>
                  </a:cubicBezTo>
                  <a:cubicBezTo>
                    <a:pt x="3942" y="4524"/>
                    <a:pt x="4903" y="3469"/>
                    <a:pt x="4841" y="2293"/>
                  </a:cubicBezTo>
                  <a:cubicBezTo>
                    <a:pt x="4841" y="1019"/>
                    <a:pt x="3885" y="0"/>
                    <a:pt x="26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0" name="Google Shape;1040;p38"/>
            <p:cNvSpPr/>
            <p:nvPr/>
          </p:nvSpPr>
          <p:spPr>
            <a:xfrm>
              <a:off x="6302425" y="2121150"/>
              <a:ext cx="138525" cy="176750"/>
            </a:xfrm>
            <a:custGeom>
              <a:rect b="b" l="l" r="r" t="t"/>
              <a:pathLst>
                <a:path extrusionOk="0" h="7070" w="5541">
                  <a:moveTo>
                    <a:pt x="0" y="0"/>
                  </a:moveTo>
                  <a:lnTo>
                    <a:pt x="0" y="7069"/>
                  </a:lnTo>
                  <a:lnTo>
                    <a:pt x="1592" y="7069"/>
                  </a:lnTo>
                  <a:lnTo>
                    <a:pt x="1592" y="4267"/>
                  </a:lnTo>
                  <a:lnTo>
                    <a:pt x="3885" y="4267"/>
                  </a:lnTo>
                  <a:lnTo>
                    <a:pt x="3885" y="7069"/>
                  </a:lnTo>
                  <a:lnTo>
                    <a:pt x="5541" y="7069"/>
                  </a:lnTo>
                  <a:lnTo>
                    <a:pt x="5541" y="0"/>
                  </a:lnTo>
                  <a:lnTo>
                    <a:pt x="3885" y="0"/>
                  </a:lnTo>
                  <a:lnTo>
                    <a:pt x="3885" y="2802"/>
                  </a:lnTo>
                  <a:lnTo>
                    <a:pt x="1592" y="2802"/>
                  </a:lnTo>
                  <a:lnTo>
                    <a:pt x="159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1" name="Google Shape;1041;p38"/>
            <p:cNvSpPr/>
            <p:nvPr/>
          </p:nvSpPr>
          <p:spPr>
            <a:xfrm>
              <a:off x="6472775" y="2121150"/>
              <a:ext cx="121025" cy="176750"/>
            </a:xfrm>
            <a:custGeom>
              <a:rect b="b" l="l" r="r" t="t"/>
              <a:pathLst>
                <a:path extrusionOk="0" h="7070" w="4841">
                  <a:moveTo>
                    <a:pt x="2357" y="1274"/>
                  </a:moveTo>
                  <a:cubicBezTo>
                    <a:pt x="2930" y="1274"/>
                    <a:pt x="3312" y="1720"/>
                    <a:pt x="3312" y="2293"/>
                  </a:cubicBezTo>
                  <a:cubicBezTo>
                    <a:pt x="3312" y="2802"/>
                    <a:pt x="2930" y="3312"/>
                    <a:pt x="2357" y="3312"/>
                  </a:cubicBezTo>
                  <a:lnTo>
                    <a:pt x="1529" y="3312"/>
                  </a:lnTo>
                  <a:lnTo>
                    <a:pt x="1529" y="1274"/>
                  </a:lnTo>
                  <a:close/>
                  <a:moveTo>
                    <a:pt x="0" y="0"/>
                  </a:moveTo>
                  <a:lnTo>
                    <a:pt x="0" y="7069"/>
                  </a:lnTo>
                  <a:lnTo>
                    <a:pt x="1529" y="7069"/>
                  </a:lnTo>
                  <a:lnTo>
                    <a:pt x="1529" y="4522"/>
                  </a:lnTo>
                  <a:lnTo>
                    <a:pt x="2612" y="4522"/>
                  </a:lnTo>
                  <a:cubicBezTo>
                    <a:pt x="2647" y="4524"/>
                    <a:pt x="2683" y="4524"/>
                    <a:pt x="2718" y="4524"/>
                  </a:cubicBezTo>
                  <a:cubicBezTo>
                    <a:pt x="3938" y="4524"/>
                    <a:pt x="4839" y="3469"/>
                    <a:pt x="4777" y="2293"/>
                  </a:cubicBezTo>
                  <a:cubicBezTo>
                    <a:pt x="4840" y="1083"/>
                    <a:pt x="3822" y="64"/>
                    <a:pt x="26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2" name="Google Shape;1042;p38"/>
            <p:cNvSpPr/>
            <p:nvPr/>
          </p:nvSpPr>
          <p:spPr>
            <a:xfrm>
              <a:off x="1688525" y="661175"/>
              <a:ext cx="92350" cy="178350"/>
            </a:xfrm>
            <a:custGeom>
              <a:rect b="b" l="l" r="r" t="t"/>
              <a:pathLst>
                <a:path extrusionOk="0" h="7134" w="3694">
                  <a:moveTo>
                    <a:pt x="2102" y="1"/>
                  </a:moveTo>
                  <a:lnTo>
                    <a:pt x="2102" y="4268"/>
                  </a:lnTo>
                  <a:cubicBezTo>
                    <a:pt x="2102" y="5032"/>
                    <a:pt x="2102" y="5669"/>
                    <a:pt x="955" y="5669"/>
                  </a:cubicBezTo>
                  <a:cubicBezTo>
                    <a:pt x="573" y="5669"/>
                    <a:pt x="191" y="5478"/>
                    <a:pt x="0" y="5159"/>
                  </a:cubicBezTo>
                  <a:lnTo>
                    <a:pt x="0" y="7006"/>
                  </a:lnTo>
                  <a:cubicBezTo>
                    <a:pt x="319" y="7134"/>
                    <a:pt x="637" y="7134"/>
                    <a:pt x="955" y="7134"/>
                  </a:cubicBezTo>
                  <a:cubicBezTo>
                    <a:pt x="2675" y="7134"/>
                    <a:pt x="3694" y="6433"/>
                    <a:pt x="3694" y="4395"/>
                  </a:cubicBezTo>
                  <a:lnTo>
                    <a:pt x="369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3" name="Google Shape;1043;p38"/>
            <p:cNvSpPr/>
            <p:nvPr/>
          </p:nvSpPr>
          <p:spPr>
            <a:xfrm flipH="1">
              <a:off x="1461393" y="1206602"/>
              <a:ext cx="147728" cy="176750"/>
            </a:xfrm>
            <a:custGeom>
              <a:rect b="b" l="l" r="r" t="t"/>
              <a:pathLst>
                <a:path extrusionOk="0" h="7070" w="5478">
                  <a:moveTo>
                    <a:pt x="0" y="1"/>
                  </a:moveTo>
                  <a:lnTo>
                    <a:pt x="0" y="7069"/>
                  </a:lnTo>
                  <a:lnTo>
                    <a:pt x="1529" y="7069"/>
                  </a:lnTo>
                  <a:lnTo>
                    <a:pt x="1529" y="4267"/>
                  </a:lnTo>
                  <a:lnTo>
                    <a:pt x="3821" y="4267"/>
                  </a:lnTo>
                  <a:lnTo>
                    <a:pt x="3821" y="7069"/>
                  </a:lnTo>
                  <a:lnTo>
                    <a:pt x="5477" y="7069"/>
                  </a:lnTo>
                  <a:lnTo>
                    <a:pt x="5477" y="1"/>
                  </a:lnTo>
                  <a:lnTo>
                    <a:pt x="3821" y="1"/>
                  </a:lnTo>
                  <a:lnTo>
                    <a:pt x="3821" y="2866"/>
                  </a:lnTo>
                  <a:lnTo>
                    <a:pt x="1529" y="2866"/>
                  </a:lnTo>
                  <a:lnTo>
                    <a:pt x="152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4" name="Google Shape;1044;p38"/>
            <p:cNvSpPr/>
            <p:nvPr/>
          </p:nvSpPr>
          <p:spPr>
            <a:xfrm flipH="1">
              <a:off x="1291396" y="1206602"/>
              <a:ext cx="151153" cy="176750"/>
            </a:xfrm>
            <a:custGeom>
              <a:rect b="b" l="l" r="r" t="t"/>
              <a:pathLst>
                <a:path extrusionOk="0" h="7070" w="5605">
                  <a:moveTo>
                    <a:pt x="1" y="1"/>
                  </a:moveTo>
                  <a:lnTo>
                    <a:pt x="1" y="1465"/>
                  </a:lnTo>
                  <a:lnTo>
                    <a:pt x="2038" y="1465"/>
                  </a:lnTo>
                  <a:lnTo>
                    <a:pt x="2038" y="7069"/>
                  </a:lnTo>
                  <a:lnTo>
                    <a:pt x="3567" y="7069"/>
                  </a:lnTo>
                  <a:lnTo>
                    <a:pt x="3567" y="1465"/>
                  </a:lnTo>
                  <a:lnTo>
                    <a:pt x="5605" y="1465"/>
                  </a:lnTo>
                  <a:lnTo>
                    <a:pt x="560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5" name="Google Shape;1045;p38"/>
            <p:cNvSpPr/>
            <p:nvPr/>
          </p:nvSpPr>
          <p:spPr>
            <a:xfrm flipH="1">
              <a:off x="1037205" y="1206602"/>
              <a:ext cx="252497" cy="176750"/>
            </a:xfrm>
            <a:custGeom>
              <a:rect b="b" l="l" r="r" t="t"/>
              <a:pathLst>
                <a:path extrusionOk="0" h="7070" w="9363">
                  <a:moveTo>
                    <a:pt x="1402" y="1"/>
                  </a:moveTo>
                  <a:lnTo>
                    <a:pt x="0" y="7069"/>
                  </a:lnTo>
                  <a:lnTo>
                    <a:pt x="1720" y="7069"/>
                  </a:lnTo>
                  <a:lnTo>
                    <a:pt x="2548" y="2229"/>
                  </a:lnTo>
                  <a:lnTo>
                    <a:pt x="3949" y="7069"/>
                  </a:lnTo>
                  <a:lnTo>
                    <a:pt x="5477" y="7069"/>
                  </a:lnTo>
                  <a:lnTo>
                    <a:pt x="6815" y="2229"/>
                  </a:lnTo>
                  <a:lnTo>
                    <a:pt x="7643" y="7069"/>
                  </a:lnTo>
                  <a:lnTo>
                    <a:pt x="9362" y="7069"/>
                  </a:lnTo>
                  <a:lnTo>
                    <a:pt x="8025" y="1"/>
                  </a:lnTo>
                  <a:lnTo>
                    <a:pt x="6178" y="1"/>
                  </a:lnTo>
                  <a:lnTo>
                    <a:pt x="4713" y="4968"/>
                  </a:lnTo>
                  <a:lnTo>
                    <a:pt x="324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6" name="Google Shape;1046;p38"/>
            <p:cNvSpPr/>
            <p:nvPr/>
          </p:nvSpPr>
          <p:spPr>
            <a:xfrm flipH="1">
              <a:off x="908417" y="1206602"/>
              <a:ext cx="109946" cy="176750"/>
            </a:xfrm>
            <a:custGeom>
              <a:rect b="b" l="l" r="r" t="t"/>
              <a:pathLst>
                <a:path extrusionOk="0" h="7070" w="4077">
                  <a:moveTo>
                    <a:pt x="1" y="1"/>
                  </a:moveTo>
                  <a:lnTo>
                    <a:pt x="1" y="7069"/>
                  </a:lnTo>
                  <a:lnTo>
                    <a:pt x="4076" y="7069"/>
                  </a:lnTo>
                  <a:lnTo>
                    <a:pt x="4076" y="5668"/>
                  </a:lnTo>
                  <a:lnTo>
                    <a:pt x="1529" y="5668"/>
                  </a:lnTo>
                  <a:lnTo>
                    <a:pt x="152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7" name="Google Shape;1047;p38"/>
            <p:cNvSpPr/>
            <p:nvPr/>
          </p:nvSpPr>
          <p:spPr>
            <a:xfrm>
              <a:off x="2245750" y="4830900"/>
              <a:ext cx="162425" cy="211775"/>
            </a:xfrm>
            <a:custGeom>
              <a:rect b="b" l="l" r="r" t="t"/>
              <a:pathLst>
                <a:path extrusionOk="0" h="8471" w="6497">
                  <a:moveTo>
                    <a:pt x="6496" y="0"/>
                  </a:moveTo>
                  <a:lnTo>
                    <a:pt x="0" y="3057"/>
                  </a:lnTo>
                  <a:lnTo>
                    <a:pt x="0" y="5413"/>
                  </a:lnTo>
                  <a:lnTo>
                    <a:pt x="6496" y="8470"/>
                  </a:lnTo>
                  <a:lnTo>
                    <a:pt x="6496" y="6560"/>
                  </a:lnTo>
                  <a:lnTo>
                    <a:pt x="1402" y="4267"/>
                  </a:lnTo>
                  <a:lnTo>
                    <a:pt x="6496" y="1911"/>
                  </a:lnTo>
                  <a:lnTo>
                    <a:pt x="649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8" name="Google Shape;1048;p38"/>
            <p:cNvSpPr/>
            <p:nvPr/>
          </p:nvSpPr>
          <p:spPr>
            <a:xfrm>
              <a:off x="2433625" y="4727400"/>
              <a:ext cx="207000" cy="380550"/>
            </a:xfrm>
            <a:custGeom>
              <a:rect b="b" l="l" r="r" t="t"/>
              <a:pathLst>
                <a:path extrusionOk="0" h="15222" w="8280">
                  <a:moveTo>
                    <a:pt x="6114" y="1"/>
                  </a:moveTo>
                  <a:lnTo>
                    <a:pt x="0" y="15221"/>
                  </a:lnTo>
                  <a:lnTo>
                    <a:pt x="2165" y="15221"/>
                  </a:lnTo>
                  <a:lnTo>
                    <a:pt x="827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9" name="Google Shape;1049;p38"/>
            <p:cNvSpPr/>
            <p:nvPr/>
          </p:nvSpPr>
          <p:spPr>
            <a:xfrm>
              <a:off x="2661300" y="4830900"/>
              <a:ext cx="164000" cy="211775"/>
            </a:xfrm>
            <a:custGeom>
              <a:rect b="b" l="l" r="r" t="t"/>
              <a:pathLst>
                <a:path extrusionOk="0" h="8471" w="6560">
                  <a:moveTo>
                    <a:pt x="0" y="0"/>
                  </a:moveTo>
                  <a:lnTo>
                    <a:pt x="0" y="1911"/>
                  </a:lnTo>
                  <a:lnTo>
                    <a:pt x="5095" y="4267"/>
                  </a:lnTo>
                  <a:lnTo>
                    <a:pt x="0" y="6560"/>
                  </a:lnTo>
                  <a:lnTo>
                    <a:pt x="0" y="8470"/>
                  </a:lnTo>
                  <a:lnTo>
                    <a:pt x="6559" y="5413"/>
                  </a:lnTo>
                  <a:lnTo>
                    <a:pt x="6559" y="30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3" name="Shape 10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" name="Google Shape;1054;p39"/>
          <p:cNvSpPr txBox="1"/>
          <p:nvPr>
            <p:ph idx="6" type="ctrTitle"/>
          </p:nvPr>
        </p:nvSpPr>
        <p:spPr>
          <a:xfrm>
            <a:off x="311700" y="226850"/>
            <a:ext cx="8520600" cy="606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accent1"/>
                </a:solidFill>
              </a:rPr>
              <a:t>SHARE A FILE</a:t>
            </a:r>
            <a:endParaRPr>
              <a:solidFill>
                <a:schemeClr val="accent1"/>
              </a:solidFill>
            </a:endParaRPr>
          </a:p>
        </p:txBody>
      </p:sp>
      <p:pic>
        <p:nvPicPr>
          <p:cNvPr id="1055" name="Google Shape;1055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0550" y="1715000"/>
            <a:ext cx="4035124" cy="17135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056" name="Google Shape;1056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52574" y="709025"/>
            <a:ext cx="1948501" cy="4005252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052643"/>
            </a:gs>
            <a:gs pos="100000">
              <a:srgbClr val="041523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1060" name="Shape 10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1" name="Google Shape;1061;p40"/>
          <p:cNvSpPr txBox="1"/>
          <p:nvPr>
            <p:ph type="ctrTitle"/>
          </p:nvPr>
        </p:nvSpPr>
        <p:spPr>
          <a:xfrm>
            <a:off x="6118125" y="3511825"/>
            <a:ext cx="2797500" cy="606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05 - SECURITY</a:t>
            </a:r>
            <a:endParaRPr/>
          </a:p>
        </p:txBody>
      </p:sp>
      <p:grpSp>
        <p:nvGrpSpPr>
          <p:cNvPr id="1062" name="Google Shape;1062;p40"/>
          <p:cNvGrpSpPr/>
          <p:nvPr/>
        </p:nvGrpSpPr>
        <p:grpSpPr>
          <a:xfrm flipH="1">
            <a:off x="-4531426" y="-117297"/>
            <a:ext cx="7324051" cy="5378088"/>
            <a:chOff x="238125" y="262775"/>
            <a:chExt cx="7092825" cy="5151425"/>
          </a:xfrm>
        </p:grpSpPr>
        <p:sp>
          <p:nvSpPr>
            <p:cNvPr id="1063" name="Google Shape;1063;p40"/>
            <p:cNvSpPr/>
            <p:nvPr/>
          </p:nvSpPr>
          <p:spPr>
            <a:xfrm>
              <a:off x="4565450" y="4835675"/>
              <a:ext cx="850200" cy="445800"/>
            </a:xfrm>
            <a:custGeom>
              <a:rect b="b" l="l" r="r" t="t"/>
              <a:pathLst>
                <a:path extrusionOk="0" h="17832" w="34008">
                  <a:moveTo>
                    <a:pt x="4203" y="0"/>
                  </a:moveTo>
                  <a:cubicBezTo>
                    <a:pt x="1847" y="0"/>
                    <a:pt x="0" y="1847"/>
                    <a:pt x="0" y="4203"/>
                  </a:cubicBezTo>
                  <a:lnTo>
                    <a:pt x="0" y="13629"/>
                  </a:lnTo>
                  <a:cubicBezTo>
                    <a:pt x="0" y="15921"/>
                    <a:pt x="1847" y="17832"/>
                    <a:pt x="4203" y="17832"/>
                  </a:cubicBezTo>
                  <a:lnTo>
                    <a:pt x="29804" y="17832"/>
                  </a:lnTo>
                  <a:cubicBezTo>
                    <a:pt x="32160" y="17832"/>
                    <a:pt x="34007" y="15921"/>
                    <a:pt x="34007" y="13629"/>
                  </a:cubicBezTo>
                  <a:lnTo>
                    <a:pt x="34007" y="4203"/>
                  </a:lnTo>
                  <a:cubicBezTo>
                    <a:pt x="34007" y="1847"/>
                    <a:pt x="32160" y="0"/>
                    <a:pt x="29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4" name="Google Shape;1064;p40"/>
            <p:cNvSpPr/>
            <p:nvPr/>
          </p:nvSpPr>
          <p:spPr>
            <a:xfrm>
              <a:off x="5848675" y="1425000"/>
              <a:ext cx="423525" cy="132575"/>
            </a:xfrm>
            <a:custGeom>
              <a:rect b="b" l="l" r="r" t="t"/>
              <a:pathLst>
                <a:path extrusionOk="0" h="5303" w="16941">
                  <a:moveTo>
                    <a:pt x="8470" y="0"/>
                  </a:moveTo>
                  <a:cubicBezTo>
                    <a:pt x="5413" y="0"/>
                    <a:pt x="2357" y="1131"/>
                    <a:pt x="0" y="3392"/>
                  </a:cubicBezTo>
                  <a:lnTo>
                    <a:pt x="1783" y="5302"/>
                  </a:lnTo>
                  <a:cubicBezTo>
                    <a:pt x="3662" y="3487"/>
                    <a:pt x="6082" y="2580"/>
                    <a:pt x="8502" y="2580"/>
                  </a:cubicBezTo>
                  <a:cubicBezTo>
                    <a:pt x="10922" y="2580"/>
                    <a:pt x="13342" y="3487"/>
                    <a:pt x="15221" y="5302"/>
                  </a:cubicBezTo>
                  <a:lnTo>
                    <a:pt x="16940" y="3392"/>
                  </a:lnTo>
                  <a:cubicBezTo>
                    <a:pt x="14584" y="1131"/>
                    <a:pt x="11527" y="0"/>
                    <a:pt x="84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5" name="Google Shape;1065;p40"/>
            <p:cNvSpPr/>
            <p:nvPr/>
          </p:nvSpPr>
          <p:spPr>
            <a:xfrm>
              <a:off x="5941025" y="1557925"/>
              <a:ext cx="238825" cy="95175"/>
            </a:xfrm>
            <a:custGeom>
              <a:rect b="b" l="l" r="r" t="t"/>
              <a:pathLst>
                <a:path extrusionOk="0" h="3807" w="9553">
                  <a:moveTo>
                    <a:pt x="4752" y="1"/>
                  </a:moveTo>
                  <a:cubicBezTo>
                    <a:pt x="3025" y="1"/>
                    <a:pt x="1306" y="654"/>
                    <a:pt x="0" y="1959"/>
                  </a:cubicBezTo>
                  <a:lnTo>
                    <a:pt x="1783" y="3806"/>
                  </a:lnTo>
                  <a:cubicBezTo>
                    <a:pt x="2611" y="3010"/>
                    <a:pt x="3678" y="2612"/>
                    <a:pt x="4744" y="2612"/>
                  </a:cubicBezTo>
                  <a:cubicBezTo>
                    <a:pt x="5811" y="2612"/>
                    <a:pt x="6878" y="3010"/>
                    <a:pt x="7706" y="3806"/>
                  </a:cubicBezTo>
                  <a:lnTo>
                    <a:pt x="9553" y="1959"/>
                  </a:lnTo>
                  <a:cubicBezTo>
                    <a:pt x="8215" y="654"/>
                    <a:pt x="6480" y="1"/>
                    <a:pt x="47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6" name="Google Shape;1066;p40"/>
            <p:cNvSpPr/>
            <p:nvPr/>
          </p:nvSpPr>
          <p:spPr>
            <a:xfrm>
              <a:off x="6009475" y="1680125"/>
              <a:ext cx="119425" cy="102525"/>
            </a:xfrm>
            <a:custGeom>
              <a:rect b="b" l="l" r="r" t="t"/>
              <a:pathLst>
                <a:path extrusionOk="0" h="4101" w="4777">
                  <a:moveTo>
                    <a:pt x="2038" y="1"/>
                  </a:moveTo>
                  <a:cubicBezTo>
                    <a:pt x="892" y="1"/>
                    <a:pt x="0" y="892"/>
                    <a:pt x="0" y="2039"/>
                  </a:cubicBezTo>
                  <a:cubicBezTo>
                    <a:pt x="0" y="3288"/>
                    <a:pt x="992" y="4101"/>
                    <a:pt x="2047" y="4101"/>
                  </a:cubicBezTo>
                  <a:cubicBezTo>
                    <a:pt x="2552" y="4101"/>
                    <a:pt x="3071" y="3915"/>
                    <a:pt x="3503" y="3503"/>
                  </a:cubicBezTo>
                  <a:cubicBezTo>
                    <a:pt x="4777" y="2166"/>
                    <a:pt x="3885" y="1"/>
                    <a:pt x="20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7" name="Google Shape;1067;p40"/>
            <p:cNvSpPr/>
            <p:nvPr/>
          </p:nvSpPr>
          <p:spPr>
            <a:xfrm>
              <a:off x="5753150" y="1286475"/>
              <a:ext cx="614575" cy="170775"/>
            </a:xfrm>
            <a:custGeom>
              <a:rect b="b" l="l" r="r" t="t"/>
              <a:pathLst>
                <a:path extrusionOk="0" h="6831" w="24583">
                  <a:moveTo>
                    <a:pt x="12291" y="1"/>
                  </a:moveTo>
                  <a:cubicBezTo>
                    <a:pt x="7865" y="1"/>
                    <a:pt x="3439" y="1641"/>
                    <a:pt x="0" y="4920"/>
                  </a:cubicBezTo>
                  <a:lnTo>
                    <a:pt x="1783" y="6831"/>
                  </a:lnTo>
                  <a:cubicBezTo>
                    <a:pt x="4713" y="3997"/>
                    <a:pt x="8502" y="2580"/>
                    <a:pt x="12291" y="2580"/>
                  </a:cubicBezTo>
                  <a:cubicBezTo>
                    <a:pt x="16081" y="2580"/>
                    <a:pt x="19870" y="3997"/>
                    <a:pt x="22799" y="6831"/>
                  </a:cubicBezTo>
                  <a:lnTo>
                    <a:pt x="24582" y="4920"/>
                  </a:lnTo>
                  <a:cubicBezTo>
                    <a:pt x="21143" y="1641"/>
                    <a:pt x="16717" y="1"/>
                    <a:pt x="122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8" name="Google Shape;1068;p40"/>
            <p:cNvSpPr/>
            <p:nvPr/>
          </p:nvSpPr>
          <p:spPr>
            <a:xfrm>
              <a:off x="1997375" y="1099025"/>
              <a:ext cx="3593400" cy="4136275"/>
            </a:xfrm>
            <a:custGeom>
              <a:rect b="b" l="l" r="r" t="t"/>
              <a:pathLst>
                <a:path extrusionOk="0" h="165451" w="143736">
                  <a:moveTo>
                    <a:pt x="75084" y="96481"/>
                  </a:moveTo>
                  <a:cubicBezTo>
                    <a:pt x="75020" y="96545"/>
                    <a:pt x="74957" y="96609"/>
                    <a:pt x="74893" y="96609"/>
                  </a:cubicBezTo>
                  <a:cubicBezTo>
                    <a:pt x="74957" y="96545"/>
                    <a:pt x="75020" y="96545"/>
                    <a:pt x="75084" y="96481"/>
                  </a:cubicBezTo>
                  <a:close/>
                  <a:moveTo>
                    <a:pt x="74000" y="97376"/>
                  </a:moveTo>
                  <a:cubicBezTo>
                    <a:pt x="73937" y="97501"/>
                    <a:pt x="73874" y="97565"/>
                    <a:pt x="73874" y="97691"/>
                  </a:cubicBezTo>
                  <a:lnTo>
                    <a:pt x="73874" y="97628"/>
                  </a:lnTo>
                  <a:cubicBezTo>
                    <a:pt x="73874" y="97564"/>
                    <a:pt x="73937" y="97501"/>
                    <a:pt x="74000" y="97376"/>
                  </a:cubicBezTo>
                  <a:close/>
                  <a:moveTo>
                    <a:pt x="73618" y="98331"/>
                  </a:moveTo>
                  <a:lnTo>
                    <a:pt x="73618" y="98331"/>
                  </a:lnTo>
                  <a:cubicBezTo>
                    <a:pt x="73556" y="98458"/>
                    <a:pt x="73556" y="98648"/>
                    <a:pt x="73556" y="98838"/>
                  </a:cubicBezTo>
                  <a:lnTo>
                    <a:pt x="73556" y="98774"/>
                  </a:lnTo>
                  <a:cubicBezTo>
                    <a:pt x="73556" y="98648"/>
                    <a:pt x="73556" y="98458"/>
                    <a:pt x="73618" y="98331"/>
                  </a:cubicBezTo>
                  <a:close/>
                  <a:moveTo>
                    <a:pt x="87375" y="108709"/>
                  </a:moveTo>
                  <a:cubicBezTo>
                    <a:pt x="87311" y="108709"/>
                    <a:pt x="87248" y="108772"/>
                    <a:pt x="87184" y="108836"/>
                  </a:cubicBezTo>
                  <a:lnTo>
                    <a:pt x="87120" y="108772"/>
                  </a:lnTo>
                  <a:cubicBezTo>
                    <a:pt x="87184" y="108772"/>
                    <a:pt x="87311" y="108709"/>
                    <a:pt x="87375" y="108709"/>
                  </a:cubicBezTo>
                  <a:close/>
                  <a:moveTo>
                    <a:pt x="86929" y="108836"/>
                  </a:moveTo>
                  <a:cubicBezTo>
                    <a:pt x="86866" y="108900"/>
                    <a:pt x="86802" y="108963"/>
                    <a:pt x="86738" y="108963"/>
                  </a:cubicBezTo>
                  <a:lnTo>
                    <a:pt x="86675" y="108963"/>
                  </a:lnTo>
                  <a:cubicBezTo>
                    <a:pt x="86738" y="108963"/>
                    <a:pt x="86802" y="108900"/>
                    <a:pt x="86929" y="108836"/>
                  </a:cubicBezTo>
                  <a:close/>
                  <a:moveTo>
                    <a:pt x="85783" y="109728"/>
                  </a:moveTo>
                  <a:cubicBezTo>
                    <a:pt x="85783" y="109855"/>
                    <a:pt x="85719" y="109919"/>
                    <a:pt x="85719" y="110046"/>
                  </a:cubicBezTo>
                  <a:lnTo>
                    <a:pt x="85656" y="110046"/>
                  </a:lnTo>
                  <a:cubicBezTo>
                    <a:pt x="85719" y="109919"/>
                    <a:pt x="85719" y="109855"/>
                    <a:pt x="85783" y="109728"/>
                  </a:cubicBezTo>
                  <a:close/>
                  <a:moveTo>
                    <a:pt x="85592" y="110173"/>
                  </a:moveTo>
                  <a:cubicBezTo>
                    <a:pt x="85528" y="110301"/>
                    <a:pt x="85528" y="110428"/>
                    <a:pt x="85528" y="110492"/>
                  </a:cubicBezTo>
                  <a:lnTo>
                    <a:pt x="85465" y="110492"/>
                  </a:lnTo>
                  <a:cubicBezTo>
                    <a:pt x="85465" y="110428"/>
                    <a:pt x="85528" y="110301"/>
                    <a:pt x="85592" y="110173"/>
                  </a:cubicBezTo>
                  <a:close/>
                  <a:moveTo>
                    <a:pt x="85401" y="110683"/>
                  </a:moveTo>
                  <a:cubicBezTo>
                    <a:pt x="85401" y="110810"/>
                    <a:pt x="85401" y="111001"/>
                    <a:pt x="85401" y="111192"/>
                  </a:cubicBezTo>
                  <a:lnTo>
                    <a:pt x="85337" y="111129"/>
                  </a:lnTo>
                  <a:cubicBezTo>
                    <a:pt x="85337" y="111001"/>
                    <a:pt x="85401" y="110810"/>
                    <a:pt x="85401" y="110683"/>
                  </a:cubicBezTo>
                  <a:close/>
                  <a:moveTo>
                    <a:pt x="96291" y="112156"/>
                  </a:moveTo>
                  <a:cubicBezTo>
                    <a:pt x="96294" y="112284"/>
                    <a:pt x="96355" y="112469"/>
                    <a:pt x="96355" y="112593"/>
                  </a:cubicBezTo>
                  <a:lnTo>
                    <a:pt x="96355" y="112657"/>
                  </a:lnTo>
                  <a:cubicBezTo>
                    <a:pt x="96355" y="112470"/>
                    <a:pt x="96294" y="112284"/>
                    <a:pt x="96291" y="112156"/>
                  </a:cubicBezTo>
                  <a:close/>
                  <a:moveTo>
                    <a:pt x="90432" y="113758"/>
                  </a:moveTo>
                  <a:lnTo>
                    <a:pt x="90432" y="113758"/>
                  </a:lnTo>
                  <a:cubicBezTo>
                    <a:pt x="90432" y="113879"/>
                    <a:pt x="90438" y="113997"/>
                    <a:pt x="90559" y="114058"/>
                  </a:cubicBezTo>
                  <a:lnTo>
                    <a:pt x="90559" y="114122"/>
                  </a:lnTo>
                  <a:cubicBezTo>
                    <a:pt x="90438" y="114001"/>
                    <a:pt x="90432" y="113879"/>
                    <a:pt x="90432" y="113758"/>
                  </a:cubicBezTo>
                  <a:close/>
                  <a:moveTo>
                    <a:pt x="91260" y="113740"/>
                  </a:moveTo>
                  <a:cubicBezTo>
                    <a:pt x="91260" y="113994"/>
                    <a:pt x="91132" y="114185"/>
                    <a:pt x="90878" y="114185"/>
                  </a:cubicBezTo>
                  <a:lnTo>
                    <a:pt x="90814" y="114185"/>
                  </a:lnTo>
                  <a:cubicBezTo>
                    <a:pt x="91069" y="114185"/>
                    <a:pt x="91260" y="113994"/>
                    <a:pt x="91260" y="113740"/>
                  </a:cubicBezTo>
                  <a:close/>
                  <a:moveTo>
                    <a:pt x="73556" y="122167"/>
                  </a:moveTo>
                  <a:cubicBezTo>
                    <a:pt x="73556" y="122287"/>
                    <a:pt x="73552" y="122408"/>
                    <a:pt x="73492" y="122528"/>
                  </a:cubicBezTo>
                  <a:lnTo>
                    <a:pt x="73492" y="122464"/>
                  </a:lnTo>
                  <a:cubicBezTo>
                    <a:pt x="73552" y="122404"/>
                    <a:pt x="73556" y="122287"/>
                    <a:pt x="73556" y="122167"/>
                  </a:cubicBezTo>
                  <a:close/>
                  <a:moveTo>
                    <a:pt x="73236" y="122848"/>
                  </a:moveTo>
                  <a:cubicBezTo>
                    <a:pt x="73173" y="122911"/>
                    <a:pt x="73109" y="122974"/>
                    <a:pt x="72983" y="123037"/>
                  </a:cubicBezTo>
                  <a:lnTo>
                    <a:pt x="72983" y="122974"/>
                  </a:lnTo>
                  <a:cubicBezTo>
                    <a:pt x="73109" y="122974"/>
                    <a:pt x="73173" y="122911"/>
                    <a:pt x="73236" y="122848"/>
                  </a:cubicBezTo>
                  <a:close/>
                  <a:moveTo>
                    <a:pt x="142143" y="18914"/>
                  </a:moveTo>
                  <a:lnTo>
                    <a:pt x="142143" y="121891"/>
                  </a:lnTo>
                  <a:cubicBezTo>
                    <a:pt x="142143" y="124884"/>
                    <a:pt x="139660" y="127368"/>
                    <a:pt x="136667" y="127368"/>
                  </a:cubicBezTo>
                  <a:lnTo>
                    <a:pt x="97947" y="127368"/>
                  </a:lnTo>
                  <a:lnTo>
                    <a:pt x="97947" y="117306"/>
                  </a:lnTo>
                  <a:lnTo>
                    <a:pt x="120172" y="117306"/>
                  </a:lnTo>
                  <a:lnTo>
                    <a:pt x="120172" y="115714"/>
                  </a:lnTo>
                  <a:lnTo>
                    <a:pt x="97947" y="115714"/>
                  </a:lnTo>
                  <a:lnTo>
                    <a:pt x="97947" y="112593"/>
                  </a:lnTo>
                  <a:cubicBezTo>
                    <a:pt x="97947" y="112339"/>
                    <a:pt x="97883" y="112084"/>
                    <a:pt x="97819" y="111829"/>
                  </a:cubicBezTo>
                  <a:lnTo>
                    <a:pt x="133673" y="111829"/>
                  </a:lnTo>
                  <a:lnTo>
                    <a:pt x="133673" y="110237"/>
                  </a:lnTo>
                  <a:lnTo>
                    <a:pt x="97119" y="110237"/>
                  </a:lnTo>
                  <a:cubicBezTo>
                    <a:pt x="96355" y="109154"/>
                    <a:pt x="95145" y="108581"/>
                    <a:pt x="93871" y="108581"/>
                  </a:cubicBezTo>
                  <a:lnTo>
                    <a:pt x="93744" y="108581"/>
                  </a:lnTo>
                  <a:cubicBezTo>
                    <a:pt x="92916" y="108581"/>
                    <a:pt x="92152" y="108836"/>
                    <a:pt x="91515" y="109345"/>
                  </a:cubicBezTo>
                  <a:cubicBezTo>
                    <a:pt x="90814" y="108008"/>
                    <a:pt x="89477" y="107180"/>
                    <a:pt x="88012" y="107116"/>
                  </a:cubicBezTo>
                  <a:lnTo>
                    <a:pt x="87885" y="107116"/>
                  </a:lnTo>
                  <a:cubicBezTo>
                    <a:pt x="87120" y="107116"/>
                    <a:pt x="86293" y="107371"/>
                    <a:pt x="85656" y="107817"/>
                  </a:cubicBezTo>
                  <a:cubicBezTo>
                    <a:pt x="84933" y="106371"/>
                    <a:pt x="83472" y="105534"/>
                    <a:pt x="81957" y="105534"/>
                  </a:cubicBezTo>
                  <a:cubicBezTo>
                    <a:pt x="81336" y="105534"/>
                    <a:pt x="80707" y="105674"/>
                    <a:pt x="80115" y="105970"/>
                  </a:cubicBezTo>
                  <a:lnTo>
                    <a:pt x="80115" y="98965"/>
                  </a:lnTo>
                  <a:cubicBezTo>
                    <a:pt x="80115" y="96736"/>
                    <a:pt x="78396" y="94889"/>
                    <a:pt x="76167" y="94762"/>
                  </a:cubicBezTo>
                  <a:lnTo>
                    <a:pt x="76039" y="94762"/>
                  </a:lnTo>
                  <a:cubicBezTo>
                    <a:pt x="73747" y="94762"/>
                    <a:pt x="71964" y="96609"/>
                    <a:pt x="71964" y="98838"/>
                  </a:cubicBezTo>
                  <a:lnTo>
                    <a:pt x="71964" y="121000"/>
                  </a:lnTo>
                  <a:lnTo>
                    <a:pt x="67824" y="118516"/>
                  </a:lnTo>
                  <a:cubicBezTo>
                    <a:pt x="67060" y="118134"/>
                    <a:pt x="66232" y="117879"/>
                    <a:pt x="65404" y="117879"/>
                  </a:cubicBezTo>
                  <a:cubicBezTo>
                    <a:pt x="61647" y="117879"/>
                    <a:pt x="59545" y="122337"/>
                    <a:pt x="62029" y="125203"/>
                  </a:cubicBezTo>
                  <a:lnTo>
                    <a:pt x="62093" y="125266"/>
                  </a:lnTo>
                  <a:lnTo>
                    <a:pt x="62156" y="125266"/>
                  </a:lnTo>
                  <a:lnTo>
                    <a:pt x="64258" y="127368"/>
                  </a:lnTo>
                  <a:lnTo>
                    <a:pt x="7070" y="127368"/>
                  </a:lnTo>
                  <a:cubicBezTo>
                    <a:pt x="4077" y="127368"/>
                    <a:pt x="1593" y="124948"/>
                    <a:pt x="1593" y="121891"/>
                  </a:cubicBezTo>
                  <a:lnTo>
                    <a:pt x="1593" y="18914"/>
                  </a:lnTo>
                  <a:close/>
                  <a:moveTo>
                    <a:pt x="7070" y="0"/>
                  </a:moveTo>
                  <a:cubicBezTo>
                    <a:pt x="3185" y="0"/>
                    <a:pt x="1" y="3184"/>
                    <a:pt x="1" y="7069"/>
                  </a:cubicBezTo>
                  <a:lnTo>
                    <a:pt x="1" y="121891"/>
                  </a:lnTo>
                  <a:cubicBezTo>
                    <a:pt x="1" y="125776"/>
                    <a:pt x="3185" y="128960"/>
                    <a:pt x="7070" y="128960"/>
                  </a:cubicBezTo>
                  <a:lnTo>
                    <a:pt x="65914" y="128960"/>
                  </a:lnTo>
                  <a:lnTo>
                    <a:pt x="73811" y="136666"/>
                  </a:lnTo>
                  <a:cubicBezTo>
                    <a:pt x="74002" y="136857"/>
                    <a:pt x="74129" y="137112"/>
                    <a:pt x="74129" y="137366"/>
                  </a:cubicBezTo>
                  <a:lnTo>
                    <a:pt x="74129" y="143607"/>
                  </a:lnTo>
                  <a:lnTo>
                    <a:pt x="73365" y="143607"/>
                  </a:lnTo>
                  <a:lnTo>
                    <a:pt x="73365" y="163859"/>
                  </a:lnTo>
                  <a:lnTo>
                    <a:pt x="74129" y="163859"/>
                  </a:lnTo>
                  <a:lnTo>
                    <a:pt x="74129" y="165451"/>
                  </a:lnTo>
                  <a:lnTo>
                    <a:pt x="94699" y="165451"/>
                  </a:lnTo>
                  <a:lnTo>
                    <a:pt x="94699" y="163859"/>
                  </a:lnTo>
                  <a:lnTo>
                    <a:pt x="97055" y="163859"/>
                  </a:lnTo>
                  <a:lnTo>
                    <a:pt x="97055" y="143607"/>
                  </a:lnTo>
                  <a:lnTo>
                    <a:pt x="94699" y="143607"/>
                  </a:lnTo>
                  <a:lnTo>
                    <a:pt x="94699" y="137175"/>
                  </a:lnTo>
                  <a:cubicBezTo>
                    <a:pt x="94699" y="136857"/>
                    <a:pt x="94763" y="136602"/>
                    <a:pt x="94954" y="136347"/>
                  </a:cubicBezTo>
                  <a:lnTo>
                    <a:pt x="97183" y="132781"/>
                  </a:lnTo>
                  <a:cubicBezTo>
                    <a:pt x="97692" y="132017"/>
                    <a:pt x="97947" y="131189"/>
                    <a:pt x="97947" y="130297"/>
                  </a:cubicBezTo>
                  <a:lnTo>
                    <a:pt x="97947" y="128960"/>
                  </a:lnTo>
                  <a:lnTo>
                    <a:pt x="136667" y="128960"/>
                  </a:lnTo>
                  <a:cubicBezTo>
                    <a:pt x="140551" y="128960"/>
                    <a:pt x="143672" y="125776"/>
                    <a:pt x="143736" y="121891"/>
                  </a:cubicBezTo>
                  <a:lnTo>
                    <a:pt x="143736" y="7069"/>
                  </a:lnTo>
                  <a:cubicBezTo>
                    <a:pt x="143672" y="3121"/>
                    <a:pt x="140551" y="0"/>
                    <a:pt x="1366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9" name="Google Shape;1069;p40"/>
            <p:cNvSpPr/>
            <p:nvPr/>
          </p:nvSpPr>
          <p:spPr>
            <a:xfrm>
              <a:off x="2271225" y="2928325"/>
              <a:ext cx="977575" cy="976000"/>
            </a:xfrm>
            <a:custGeom>
              <a:rect b="b" l="l" r="r" t="t"/>
              <a:pathLst>
                <a:path extrusionOk="0" h="39040" w="39103">
                  <a:moveTo>
                    <a:pt x="19551" y="6369"/>
                  </a:moveTo>
                  <a:cubicBezTo>
                    <a:pt x="20761" y="6369"/>
                    <a:pt x="21971" y="6497"/>
                    <a:pt x="23118" y="6879"/>
                  </a:cubicBezTo>
                  <a:cubicBezTo>
                    <a:pt x="30123" y="8789"/>
                    <a:pt x="34199" y="16113"/>
                    <a:pt x="32225" y="23118"/>
                  </a:cubicBezTo>
                  <a:cubicBezTo>
                    <a:pt x="30632" y="28786"/>
                    <a:pt x="25474" y="32671"/>
                    <a:pt x="19551" y="32734"/>
                  </a:cubicBezTo>
                  <a:cubicBezTo>
                    <a:pt x="18341" y="32671"/>
                    <a:pt x="17131" y="32543"/>
                    <a:pt x="15985" y="32225"/>
                  </a:cubicBezTo>
                  <a:cubicBezTo>
                    <a:pt x="9617" y="30442"/>
                    <a:pt x="5605" y="24201"/>
                    <a:pt x="6496" y="17705"/>
                  </a:cubicBezTo>
                  <a:cubicBezTo>
                    <a:pt x="7388" y="11209"/>
                    <a:pt x="12992" y="6369"/>
                    <a:pt x="19551" y="6369"/>
                  </a:cubicBezTo>
                  <a:close/>
                  <a:moveTo>
                    <a:pt x="18469" y="1"/>
                  </a:moveTo>
                  <a:lnTo>
                    <a:pt x="18596" y="2421"/>
                  </a:lnTo>
                  <a:cubicBezTo>
                    <a:pt x="16049" y="2548"/>
                    <a:pt x="13501" y="3249"/>
                    <a:pt x="11273" y="4523"/>
                  </a:cubicBezTo>
                  <a:lnTo>
                    <a:pt x="10063" y="2485"/>
                  </a:lnTo>
                  <a:cubicBezTo>
                    <a:pt x="8152" y="3504"/>
                    <a:pt x="6433" y="4905"/>
                    <a:pt x="4968" y="6560"/>
                  </a:cubicBezTo>
                  <a:lnTo>
                    <a:pt x="6751" y="8152"/>
                  </a:lnTo>
                  <a:cubicBezTo>
                    <a:pt x="5031" y="10063"/>
                    <a:pt x="3821" y="12356"/>
                    <a:pt x="3121" y="14776"/>
                  </a:cubicBezTo>
                  <a:lnTo>
                    <a:pt x="765" y="14139"/>
                  </a:lnTo>
                  <a:lnTo>
                    <a:pt x="765" y="14202"/>
                  </a:lnTo>
                  <a:cubicBezTo>
                    <a:pt x="255" y="15922"/>
                    <a:pt x="64" y="17705"/>
                    <a:pt x="0" y="19488"/>
                  </a:cubicBezTo>
                  <a:lnTo>
                    <a:pt x="0" y="20635"/>
                  </a:lnTo>
                  <a:lnTo>
                    <a:pt x="2420" y="20507"/>
                  </a:lnTo>
                  <a:cubicBezTo>
                    <a:pt x="2548" y="23055"/>
                    <a:pt x="3312" y="25538"/>
                    <a:pt x="4522" y="27831"/>
                  </a:cubicBezTo>
                  <a:lnTo>
                    <a:pt x="2420" y="28977"/>
                  </a:lnTo>
                  <a:cubicBezTo>
                    <a:pt x="3503" y="30888"/>
                    <a:pt x="4904" y="32607"/>
                    <a:pt x="6496" y="34072"/>
                  </a:cubicBezTo>
                  <a:lnTo>
                    <a:pt x="8088" y="32289"/>
                  </a:lnTo>
                  <a:cubicBezTo>
                    <a:pt x="9999" y="34008"/>
                    <a:pt x="12291" y="35282"/>
                    <a:pt x="14775" y="35982"/>
                  </a:cubicBezTo>
                  <a:lnTo>
                    <a:pt x="14202" y="38275"/>
                  </a:lnTo>
                  <a:lnTo>
                    <a:pt x="14266" y="38275"/>
                  </a:lnTo>
                  <a:cubicBezTo>
                    <a:pt x="15985" y="38784"/>
                    <a:pt x="17768" y="39039"/>
                    <a:pt x="19615" y="39039"/>
                  </a:cubicBezTo>
                  <a:lnTo>
                    <a:pt x="20761" y="39039"/>
                  </a:lnTo>
                  <a:lnTo>
                    <a:pt x="20634" y="36619"/>
                  </a:lnTo>
                  <a:cubicBezTo>
                    <a:pt x="23181" y="36492"/>
                    <a:pt x="25665" y="35728"/>
                    <a:pt x="27958" y="34454"/>
                  </a:cubicBezTo>
                  <a:lnTo>
                    <a:pt x="29104" y="36619"/>
                  </a:lnTo>
                  <a:cubicBezTo>
                    <a:pt x="31015" y="35537"/>
                    <a:pt x="32734" y="34136"/>
                    <a:pt x="34199" y="32480"/>
                  </a:cubicBezTo>
                  <a:lnTo>
                    <a:pt x="32416" y="30888"/>
                  </a:lnTo>
                  <a:cubicBezTo>
                    <a:pt x="34071" y="28977"/>
                    <a:pt x="35345" y="26685"/>
                    <a:pt x="36046" y="24265"/>
                  </a:cubicBezTo>
                  <a:lnTo>
                    <a:pt x="38402" y="24901"/>
                  </a:lnTo>
                  <a:cubicBezTo>
                    <a:pt x="38848" y="23182"/>
                    <a:pt x="39102" y="21399"/>
                    <a:pt x="39102" y="19552"/>
                  </a:cubicBezTo>
                  <a:cubicBezTo>
                    <a:pt x="39102" y="19170"/>
                    <a:pt x="39102" y="18788"/>
                    <a:pt x="39102" y="18406"/>
                  </a:cubicBezTo>
                  <a:lnTo>
                    <a:pt x="36619" y="18469"/>
                  </a:lnTo>
                  <a:cubicBezTo>
                    <a:pt x="36491" y="15922"/>
                    <a:pt x="35727" y="13438"/>
                    <a:pt x="34517" y="11209"/>
                  </a:cubicBezTo>
                  <a:lnTo>
                    <a:pt x="36619" y="10063"/>
                  </a:lnTo>
                  <a:cubicBezTo>
                    <a:pt x="35536" y="8089"/>
                    <a:pt x="34199" y="6369"/>
                    <a:pt x="32543" y="4905"/>
                  </a:cubicBezTo>
                  <a:lnTo>
                    <a:pt x="30951" y="6751"/>
                  </a:lnTo>
                  <a:cubicBezTo>
                    <a:pt x="29040" y="5032"/>
                    <a:pt x="26748" y="3758"/>
                    <a:pt x="24264" y="3058"/>
                  </a:cubicBezTo>
                  <a:lnTo>
                    <a:pt x="24901" y="765"/>
                  </a:lnTo>
                  <a:cubicBezTo>
                    <a:pt x="23181" y="256"/>
                    <a:pt x="21398" y="1"/>
                    <a:pt x="19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0" name="Google Shape;1070;p40"/>
            <p:cNvSpPr/>
            <p:nvPr/>
          </p:nvSpPr>
          <p:spPr>
            <a:xfrm>
              <a:off x="3957250" y="2998400"/>
              <a:ext cx="25" cy="25"/>
            </a:xfrm>
            <a:custGeom>
              <a:rect b="b" l="l" r="r" t="t"/>
              <a:pathLst>
                <a:path extrusionOk="0" h="1" w="1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1" name="Google Shape;1071;p40"/>
            <p:cNvSpPr/>
            <p:nvPr/>
          </p:nvSpPr>
          <p:spPr>
            <a:xfrm>
              <a:off x="3307675" y="2819750"/>
              <a:ext cx="697375" cy="688475"/>
            </a:xfrm>
            <a:custGeom>
              <a:rect b="b" l="l" r="r" t="t"/>
              <a:pathLst>
                <a:path extrusionOk="0" h="27539" w="27895">
                  <a:moveTo>
                    <a:pt x="13948" y="5618"/>
                  </a:moveTo>
                  <a:cubicBezTo>
                    <a:pt x="14712" y="5618"/>
                    <a:pt x="15412" y="5745"/>
                    <a:pt x="16176" y="5936"/>
                  </a:cubicBezTo>
                  <a:cubicBezTo>
                    <a:pt x="19679" y="6955"/>
                    <a:pt x="22099" y="10139"/>
                    <a:pt x="22099" y="13833"/>
                  </a:cubicBezTo>
                  <a:cubicBezTo>
                    <a:pt x="22099" y="14533"/>
                    <a:pt x="21972" y="15298"/>
                    <a:pt x="21781" y="16062"/>
                  </a:cubicBezTo>
                  <a:cubicBezTo>
                    <a:pt x="20802" y="19631"/>
                    <a:pt x="17534" y="22003"/>
                    <a:pt x="13953" y="22003"/>
                  </a:cubicBezTo>
                  <a:cubicBezTo>
                    <a:pt x="13572" y="22003"/>
                    <a:pt x="13187" y="21976"/>
                    <a:pt x="12801" y="21921"/>
                  </a:cubicBezTo>
                  <a:cubicBezTo>
                    <a:pt x="8725" y="21411"/>
                    <a:pt x="5732" y="17909"/>
                    <a:pt x="5732" y="13833"/>
                  </a:cubicBezTo>
                  <a:cubicBezTo>
                    <a:pt x="5732" y="13069"/>
                    <a:pt x="5860" y="12304"/>
                    <a:pt x="6051" y="11604"/>
                  </a:cubicBezTo>
                  <a:cubicBezTo>
                    <a:pt x="7070" y="8038"/>
                    <a:pt x="10254" y="5618"/>
                    <a:pt x="13948" y="5618"/>
                  </a:cubicBezTo>
                  <a:close/>
                  <a:moveTo>
                    <a:pt x="13928" y="0"/>
                  </a:moveTo>
                  <a:cubicBezTo>
                    <a:pt x="13059" y="0"/>
                    <a:pt x="12192" y="87"/>
                    <a:pt x="11336" y="268"/>
                  </a:cubicBezTo>
                  <a:lnTo>
                    <a:pt x="11655" y="1860"/>
                  </a:lnTo>
                  <a:cubicBezTo>
                    <a:pt x="10381" y="2115"/>
                    <a:pt x="9171" y="2497"/>
                    <a:pt x="8089" y="3134"/>
                  </a:cubicBezTo>
                  <a:lnTo>
                    <a:pt x="7261" y="1733"/>
                  </a:lnTo>
                  <a:cubicBezTo>
                    <a:pt x="5350" y="2752"/>
                    <a:pt x="3758" y="4217"/>
                    <a:pt x="2484" y="6000"/>
                  </a:cubicBezTo>
                  <a:lnTo>
                    <a:pt x="3885" y="6955"/>
                  </a:lnTo>
                  <a:cubicBezTo>
                    <a:pt x="3121" y="7974"/>
                    <a:pt x="2612" y="9120"/>
                    <a:pt x="2293" y="10394"/>
                  </a:cubicBezTo>
                  <a:lnTo>
                    <a:pt x="701" y="9948"/>
                  </a:lnTo>
                  <a:lnTo>
                    <a:pt x="701" y="10012"/>
                  </a:lnTo>
                  <a:cubicBezTo>
                    <a:pt x="64" y="12050"/>
                    <a:pt x="1" y="14215"/>
                    <a:pt x="383" y="16317"/>
                  </a:cubicBezTo>
                  <a:lnTo>
                    <a:pt x="1975" y="15998"/>
                  </a:lnTo>
                  <a:cubicBezTo>
                    <a:pt x="2230" y="17272"/>
                    <a:pt x="2612" y="18482"/>
                    <a:pt x="3249" y="19564"/>
                  </a:cubicBezTo>
                  <a:lnTo>
                    <a:pt x="1848" y="20392"/>
                  </a:lnTo>
                  <a:cubicBezTo>
                    <a:pt x="2866" y="22303"/>
                    <a:pt x="4331" y="23959"/>
                    <a:pt x="6114" y="25169"/>
                  </a:cubicBezTo>
                  <a:lnTo>
                    <a:pt x="7070" y="23831"/>
                  </a:lnTo>
                  <a:cubicBezTo>
                    <a:pt x="8089" y="24532"/>
                    <a:pt x="9235" y="25041"/>
                    <a:pt x="10445" y="25423"/>
                  </a:cubicBezTo>
                  <a:lnTo>
                    <a:pt x="10063" y="27015"/>
                  </a:lnTo>
                  <a:lnTo>
                    <a:pt x="10190" y="27015"/>
                  </a:lnTo>
                  <a:cubicBezTo>
                    <a:pt x="11436" y="27355"/>
                    <a:pt x="12704" y="27538"/>
                    <a:pt x="13981" y="27538"/>
                  </a:cubicBezTo>
                  <a:cubicBezTo>
                    <a:pt x="14858" y="27538"/>
                    <a:pt x="15740" y="27452"/>
                    <a:pt x="16622" y="27270"/>
                  </a:cubicBezTo>
                  <a:lnTo>
                    <a:pt x="16304" y="25678"/>
                  </a:lnTo>
                  <a:cubicBezTo>
                    <a:pt x="17514" y="25423"/>
                    <a:pt x="18724" y="24978"/>
                    <a:pt x="19870" y="24404"/>
                  </a:cubicBezTo>
                  <a:lnTo>
                    <a:pt x="20634" y="25805"/>
                  </a:lnTo>
                  <a:cubicBezTo>
                    <a:pt x="22545" y="24723"/>
                    <a:pt x="24137" y="23258"/>
                    <a:pt x="25347" y="21475"/>
                  </a:cubicBezTo>
                  <a:lnTo>
                    <a:pt x="24010" y="20583"/>
                  </a:lnTo>
                  <a:cubicBezTo>
                    <a:pt x="24710" y="19501"/>
                    <a:pt x="25283" y="18354"/>
                    <a:pt x="25602" y="17144"/>
                  </a:cubicBezTo>
                  <a:lnTo>
                    <a:pt x="27194" y="17590"/>
                  </a:lnTo>
                  <a:cubicBezTo>
                    <a:pt x="27767" y="15489"/>
                    <a:pt x="27894" y="13323"/>
                    <a:pt x="27449" y="11222"/>
                  </a:cubicBezTo>
                  <a:lnTo>
                    <a:pt x="27449" y="11222"/>
                  </a:lnTo>
                  <a:lnTo>
                    <a:pt x="25856" y="11477"/>
                  </a:lnTo>
                  <a:cubicBezTo>
                    <a:pt x="25602" y="10267"/>
                    <a:pt x="25220" y="9057"/>
                    <a:pt x="24583" y="7910"/>
                  </a:cubicBezTo>
                  <a:lnTo>
                    <a:pt x="25984" y="7146"/>
                  </a:lnTo>
                  <a:cubicBezTo>
                    <a:pt x="24965" y="5236"/>
                    <a:pt x="23500" y="3580"/>
                    <a:pt x="21653" y="2370"/>
                  </a:cubicBezTo>
                  <a:lnTo>
                    <a:pt x="20762" y="3707"/>
                  </a:lnTo>
                  <a:cubicBezTo>
                    <a:pt x="19743" y="3007"/>
                    <a:pt x="18533" y="2497"/>
                    <a:pt x="17323" y="2115"/>
                  </a:cubicBezTo>
                  <a:lnTo>
                    <a:pt x="17769" y="523"/>
                  </a:lnTo>
                  <a:lnTo>
                    <a:pt x="17705" y="523"/>
                  </a:lnTo>
                  <a:cubicBezTo>
                    <a:pt x="16459" y="183"/>
                    <a:pt x="15191" y="0"/>
                    <a:pt x="139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2" name="Google Shape;1072;p40"/>
            <p:cNvSpPr/>
            <p:nvPr/>
          </p:nvSpPr>
          <p:spPr>
            <a:xfrm>
              <a:off x="2445675" y="3165225"/>
              <a:ext cx="592975" cy="501025"/>
            </a:xfrm>
            <a:custGeom>
              <a:rect b="b" l="l" r="r" t="t"/>
              <a:pathLst>
                <a:path extrusionOk="0" h="20041" w="23719">
                  <a:moveTo>
                    <a:pt x="12506" y="1"/>
                  </a:moveTo>
                  <a:cubicBezTo>
                    <a:pt x="5255" y="1"/>
                    <a:pt x="0" y="8012"/>
                    <a:pt x="3849" y="14916"/>
                  </a:cubicBezTo>
                  <a:cubicBezTo>
                    <a:pt x="5784" y="18387"/>
                    <a:pt x="9168" y="20041"/>
                    <a:pt x="12536" y="20041"/>
                  </a:cubicBezTo>
                  <a:cubicBezTo>
                    <a:pt x="16706" y="20041"/>
                    <a:pt x="20851" y="17507"/>
                    <a:pt x="22190" y="12751"/>
                  </a:cubicBezTo>
                  <a:cubicBezTo>
                    <a:pt x="23718" y="7465"/>
                    <a:pt x="20598" y="1924"/>
                    <a:pt x="15312" y="396"/>
                  </a:cubicBezTo>
                  <a:cubicBezTo>
                    <a:pt x="14355" y="127"/>
                    <a:pt x="13415" y="1"/>
                    <a:pt x="125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3" name="Google Shape;1073;p40"/>
            <p:cNvSpPr/>
            <p:nvPr/>
          </p:nvSpPr>
          <p:spPr>
            <a:xfrm>
              <a:off x="3481225" y="3027000"/>
              <a:ext cx="333850" cy="275925"/>
            </a:xfrm>
            <a:custGeom>
              <a:rect b="b" l="l" r="r" t="t"/>
              <a:pathLst>
                <a:path extrusionOk="0" h="11037" w="13354">
                  <a:moveTo>
                    <a:pt x="6963" y="1"/>
                  </a:moveTo>
                  <a:cubicBezTo>
                    <a:pt x="6076" y="1"/>
                    <a:pt x="5157" y="219"/>
                    <a:pt x="4267" y="703"/>
                  </a:cubicBezTo>
                  <a:cubicBezTo>
                    <a:pt x="0" y="3123"/>
                    <a:pt x="764" y="9491"/>
                    <a:pt x="5477" y="10829"/>
                  </a:cubicBezTo>
                  <a:cubicBezTo>
                    <a:pt x="5975" y="10969"/>
                    <a:pt x="6477" y="11037"/>
                    <a:pt x="6971" y="11037"/>
                  </a:cubicBezTo>
                  <a:cubicBezTo>
                    <a:pt x="9382" y="11037"/>
                    <a:pt x="11604" y="9439"/>
                    <a:pt x="12291" y="7008"/>
                  </a:cubicBezTo>
                  <a:cubicBezTo>
                    <a:pt x="13354" y="3263"/>
                    <a:pt x="10396" y="1"/>
                    <a:pt x="69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4" name="Google Shape;1074;p40"/>
            <p:cNvSpPr/>
            <p:nvPr/>
          </p:nvSpPr>
          <p:spPr>
            <a:xfrm>
              <a:off x="639325" y="2213475"/>
              <a:ext cx="444225" cy="442625"/>
            </a:xfrm>
            <a:custGeom>
              <a:rect b="b" l="l" r="r" t="t"/>
              <a:pathLst>
                <a:path extrusionOk="0" h="17705" w="17769">
                  <a:moveTo>
                    <a:pt x="8916" y="2867"/>
                  </a:moveTo>
                  <a:cubicBezTo>
                    <a:pt x="9426" y="2867"/>
                    <a:pt x="9999" y="2930"/>
                    <a:pt x="10572" y="3058"/>
                  </a:cubicBezTo>
                  <a:cubicBezTo>
                    <a:pt x="13119" y="3822"/>
                    <a:pt x="14902" y="6178"/>
                    <a:pt x="14902" y="8853"/>
                  </a:cubicBezTo>
                  <a:cubicBezTo>
                    <a:pt x="14902" y="9426"/>
                    <a:pt x="14839" y="9936"/>
                    <a:pt x="14648" y="10509"/>
                  </a:cubicBezTo>
                  <a:cubicBezTo>
                    <a:pt x="13947" y="13056"/>
                    <a:pt x="11591" y="14839"/>
                    <a:pt x="8916" y="14839"/>
                  </a:cubicBezTo>
                  <a:cubicBezTo>
                    <a:pt x="5605" y="14839"/>
                    <a:pt x="2930" y="12164"/>
                    <a:pt x="2930" y="8853"/>
                  </a:cubicBezTo>
                  <a:cubicBezTo>
                    <a:pt x="2930" y="8280"/>
                    <a:pt x="2994" y="7770"/>
                    <a:pt x="3121" y="7197"/>
                  </a:cubicBezTo>
                  <a:cubicBezTo>
                    <a:pt x="3885" y="4650"/>
                    <a:pt x="6178" y="2867"/>
                    <a:pt x="8852" y="2867"/>
                  </a:cubicBezTo>
                  <a:close/>
                  <a:moveTo>
                    <a:pt x="8343" y="1"/>
                  </a:moveTo>
                  <a:lnTo>
                    <a:pt x="8407" y="1083"/>
                  </a:lnTo>
                  <a:cubicBezTo>
                    <a:pt x="7260" y="1147"/>
                    <a:pt x="6114" y="1529"/>
                    <a:pt x="5095" y="2102"/>
                  </a:cubicBezTo>
                  <a:lnTo>
                    <a:pt x="4586" y="1083"/>
                  </a:lnTo>
                  <a:cubicBezTo>
                    <a:pt x="3694" y="1593"/>
                    <a:pt x="2930" y="2230"/>
                    <a:pt x="2293" y="2930"/>
                  </a:cubicBezTo>
                  <a:lnTo>
                    <a:pt x="3057" y="3695"/>
                  </a:lnTo>
                  <a:cubicBezTo>
                    <a:pt x="2293" y="4522"/>
                    <a:pt x="1720" y="5605"/>
                    <a:pt x="1401" y="6688"/>
                  </a:cubicBezTo>
                  <a:lnTo>
                    <a:pt x="319" y="6433"/>
                  </a:lnTo>
                  <a:cubicBezTo>
                    <a:pt x="128" y="7197"/>
                    <a:pt x="0" y="7961"/>
                    <a:pt x="0" y="8789"/>
                  </a:cubicBezTo>
                  <a:lnTo>
                    <a:pt x="0" y="9299"/>
                  </a:lnTo>
                  <a:lnTo>
                    <a:pt x="1083" y="9235"/>
                  </a:lnTo>
                  <a:cubicBezTo>
                    <a:pt x="1147" y="10445"/>
                    <a:pt x="1465" y="11528"/>
                    <a:pt x="2038" y="12610"/>
                  </a:cubicBezTo>
                  <a:lnTo>
                    <a:pt x="1083" y="13120"/>
                  </a:lnTo>
                  <a:cubicBezTo>
                    <a:pt x="1592" y="14011"/>
                    <a:pt x="2229" y="14776"/>
                    <a:pt x="2930" y="15412"/>
                  </a:cubicBezTo>
                  <a:lnTo>
                    <a:pt x="3694" y="14648"/>
                  </a:lnTo>
                  <a:cubicBezTo>
                    <a:pt x="4586" y="15412"/>
                    <a:pt x="5605" y="15986"/>
                    <a:pt x="6751" y="16304"/>
                  </a:cubicBezTo>
                  <a:lnTo>
                    <a:pt x="6432" y="17387"/>
                  </a:lnTo>
                  <a:cubicBezTo>
                    <a:pt x="7197" y="17578"/>
                    <a:pt x="8025" y="17705"/>
                    <a:pt x="8852" y="17705"/>
                  </a:cubicBezTo>
                  <a:lnTo>
                    <a:pt x="9362" y="17705"/>
                  </a:lnTo>
                  <a:lnTo>
                    <a:pt x="9298" y="16622"/>
                  </a:lnTo>
                  <a:cubicBezTo>
                    <a:pt x="10508" y="16559"/>
                    <a:pt x="11591" y="16177"/>
                    <a:pt x="12673" y="15603"/>
                  </a:cubicBezTo>
                  <a:lnTo>
                    <a:pt x="13183" y="16622"/>
                  </a:lnTo>
                  <a:cubicBezTo>
                    <a:pt x="14075" y="16113"/>
                    <a:pt x="14839" y="15476"/>
                    <a:pt x="15476" y="14712"/>
                  </a:cubicBezTo>
                  <a:lnTo>
                    <a:pt x="14711" y="14011"/>
                  </a:lnTo>
                  <a:cubicBezTo>
                    <a:pt x="15476" y="13120"/>
                    <a:pt x="16049" y="12101"/>
                    <a:pt x="16367" y="10954"/>
                  </a:cubicBezTo>
                  <a:lnTo>
                    <a:pt x="17450" y="11273"/>
                  </a:lnTo>
                  <a:cubicBezTo>
                    <a:pt x="17641" y="10509"/>
                    <a:pt x="17768" y="9681"/>
                    <a:pt x="17768" y="8853"/>
                  </a:cubicBezTo>
                  <a:lnTo>
                    <a:pt x="17768" y="8343"/>
                  </a:lnTo>
                  <a:lnTo>
                    <a:pt x="16686" y="8407"/>
                  </a:lnTo>
                  <a:cubicBezTo>
                    <a:pt x="16622" y="7261"/>
                    <a:pt x="16240" y="6115"/>
                    <a:pt x="15667" y="5096"/>
                  </a:cubicBezTo>
                  <a:lnTo>
                    <a:pt x="16686" y="4522"/>
                  </a:lnTo>
                  <a:cubicBezTo>
                    <a:pt x="16176" y="3695"/>
                    <a:pt x="15539" y="2867"/>
                    <a:pt x="14775" y="2230"/>
                  </a:cubicBezTo>
                  <a:lnTo>
                    <a:pt x="14075" y="2994"/>
                  </a:lnTo>
                  <a:cubicBezTo>
                    <a:pt x="13183" y="2230"/>
                    <a:pt x="12164" y="1657"/>
                    <a:pt x="11018" y="1338"/>
                  </a:cubicBezTo>
                  <a:lnTo>
                    <a:pt x="11336" y="319"/>
                  </a:lnTo>
                  <a:cubicBezTo>
                    <a:pt x="10508" y="65"/>
                    <a:pt x="9680" y="1"/>
                    <a:pt x="88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5" name="Google Shape;1075;p40"/>
            <p:cNvSpPr/>
            <p:nvPr/>
          </p:nvSpPr>
          <p:spPr>
            <a:xfrm>
              <a:off x="1112175" y="2165725"/>
              <a:ext cx="313675" cy="310475"/>
            </a:xfrm>
            <a:custGeom>
              <a:rect b="b" l="l" r="r" t="t"/>
              <a:pathLst>
                <a:path extrusionOk="0" h="12419" w="12547">
                  <a:moveTo>
                    <a:pt x="6242" y="2484"/>
                  </a:moveTo>
                  <a:cubicBezTo>
                    <a:pt x="6624" y="2484"/>
                    <a:pt x="6942" y="2484"/>
                    <a:pt x="7260" y="2611"/>
                  </a:cubicBezTo>
                  <a:cubicBezTo>
                    <a:pt x="8916" y="3057"/>
                    <a:pt x="9999" y="4522"/>
                    <a:pt x="9999" y="6178"/>
                  </a:cubicBezTo>
                  <a:cubicBezTo>
                    <a:pt x="9999" y="6560"/>
                    <a:pt x="9935" y="6878"/>
                    <a:pt x="9872" y="7197"/>
                  </a:cubicBezTo>
                  <a:cubicBezTo>
                    <a:pt x="9426" y="8789"/>
                    <a:pt x="7961" y="9935"/>
                    <a:pt x="6305" y="9935"/>
                  </a:cubicBezTo>
                  <a:cubicBezTo>
                    <a:pt x="5923" y="9935"/>
                    <a:pt x="5605" y="9871"/>
                    <a:pt x="5286" y="9808"/>
                  </a:cubicBezTo>
                  <a:cubicBezTo>
                    <a:pt x="3630" y="9298"/>
                    <a:pt x="2548" y="7833"/>
                    <a:pt x="2548" y="6178"/>
                  </a:cubicBezTo>
                  <a:cubicBezTo>
                    <a:pt x="2548" y="5859"/>
                    <a:pt x="2612" y="5477"/>
                    <a:pt x="2675" y="5159"/>
                  </a:cubicBezTo>
                  <a:cubicBezTo>
                    <a:pt x="3121" y="3567"/>
                    <a:pt x="4586" y="2484"/>
                    <a:pt x="6242" y="2484"/>
                  </a:cubicBezTo>
                  <a:close/>
                  <a:moveTo>
                    <a:pt x="6242" y="0"/>
                  </a:moveTo>
                  <a:cubicBezTo>
                    <a:pt x="5859" y="0"/>
                    <a:pt x="5477" y="0"/>
                    <a:pt x="5095" y="64"/>
                  </a:cubicBezTo>
                  <a:lnTo>
                    <a:pt x="5223" y="828"/>
                  </a:lnTo>
                  <a:cubicBezTo>
                    <a:pt x="4649" y="956"/>
                    <a:pt x="4140" y="1147"/>
                    <a:pt x="3630" y="1401"/>
                  </a:cubicBezTo>
                  <a:lnTo>
                    <a:pt x="3248" y="701"/>
                  </a:lnTo>
                  <a:cubicBezTo>
                    <a:pt x="2357" y="1147"/>
                    <a:pt x="1656" y="1847"/>
                    <a:pt x="1083" y="2675"/>
                  </a:cubicBezTo>
                  <a:lnTo>
                    <a:pt x="1720" y="3057"/>
                  </a:lnTo>
                  <a:cubicBezTo>
                    <a:pt x="1338" y="3567"/>
                    <a:pt x="1147" y="4076"/>
                    <a:pt x="956" y="4649"/>
                  </a:cubicBezTo>
                  <a:lnTo>
                    <a:pt x="255" y="4458"/>
                  </a:lnTo>
                  <a:lnTo>
                    <a:pt x="255" y="4522"/>
                  </a:lnTo>
                  <a:cubicBezTo>
                    <a:pt x="128" y="5095"/>
                    <a:pt x="1" y="5668"/>
                    <a:pt x="1" y="6241"/>
                  </a:cubicBezTo>
                  <a:cubicBezTo>
                    <a:pt x="1" y="6623"/>
                    <a:pt x="64" y="7006"/>
                    <a:pt x="128" y="7388"/>
                  </a:cubicBezTo>
                  <a:lnTo>
                    <a:pt x="828" y="7260"/>
                  </a:lnTo>
                  <a:cubicBezTo>
                    <a:pt x="956" y="7833"/>
                    <a:pt x="1147" y="8343"/>
                    <a:pt x="1465" y="8852"/>
                  </a:cubicBezTo>
                  <a:lnTo>
                    <a:pt x="765" y="9171"/>
                  </a:lnTo>
                  <a:cubicBezTo>
                    <a:pt x="1274" y="10062"/>
                    <a:pt x="1911" y="10827"/>
                    <a:pt x="2739" y="11336"/>
                  </a:cubicBezTo>
                  <a:lnTo>
                    <a:pt x="3185" y="10763"/>
                  </a:lnTo>
                  <a:cubicBezTo>
                    <a:pt x="3630" y="11081"/>
                    <a:pt x="4204" y="11336"/>
                    <a:pt x="4777" y="11463"/>
                  </a:cubicBezTo>
                  <a:lnTo>
                    <a:pt x="4522" y="12228"/>
                  </a:lnTo>
                  <a:lnTo>
                    <a:pt x="4586" y="12228"/>
                  </a:lnTo>
                  <a:cubicBezTo>
                    <a:pt x="5159" y="12355"/>
                    <a:pt x="5732" y="12419"/>
                    <a:pt x="6305" y="12419"/>
                  </a:cubicBezTo>
                  <a:cubicBezTo>
                    <a:pt x="6751" y="12419"/>
                    <a:pt x="7133" y="12419"/>
                    <a:pt x="7515" y="12291"/>
                  </a:cubicBezTo>
                  <a:lnTo>
                    <a:pt x="7388" y="11591"/>
                  </a:lnTo>
                  <a:cubicBezTo>
                    <a:pt x="7961" y="11463"/>
                    <a:pt x="8470" y="11272"/>
                    <a:pt x="8980" y="11018"/>
                  </a:cubicBezTo>
                  <a:lnTo>
                    <a:pt x="9362" y="11654"/>
                  </a:lnTo>
                  <a:cubicBezTo>
                    <a:pt x="10190" y="11145"/>
                    <a:pt x="10954" y="10508"/>
                    <a:pt x="11464" y="9680"/>
                  </a:cubicBezTo>
                  <a:lnTo>
                    <a:pt x="10890" y="9234"/>
                  </a:lnTo>
                  <a:cubicBezTo>
                    <a:pt x="11209" y="8789"/>
                    <a:pt x="11464" y="8216"/>
                    <a:pt x="11591" y="7642"/>
                  </a:cubicBezTo>
                  <a:lnTo>
                    <a:pt x="12292" y="7897"/>
                  </a:lnTo>
                  <a:cubicBezTo>
                    <a:pt x="12483" y="7388"/>
                    <a:pt x="12546" y="6751"/>
                    <a:pt x="12546" y="6178"/>
                  </a:cubicBezTo>
                  <a:cubicBezTo>
                    <a:pt x="12546" y="5796"/>
                    <a:pt x="12483" y="5413"/>
                    <a:pt x="12419" y="5031"/>
                  </a:cubicBezTo>
                  <a:lnTo>
                    <a:pt x="11718" y="5159"/>
                  </a:lnTo>
                  <a:cubicBezTo>
                    <a:pt x="11591" y="4586"/>
                    <a:pt x="11400" y="4076"/>
                    <a:pt x="11082" y="3567"/>
                  </a:cubicBezTo>
                  <a:lnTo>
                    <a:pt x="11782" y="3185"/>
                  </a:lnTo>
                  <a:cubicBezTo>
                    <a:pt x="11273" y="2357"/>
                    <a:pt x="10572" y="1592"/>
                    <a:pt x="9808" y="1019"/>
                  </a:cubicBezTo>
                  <a:lnTo>
                    <a:pt x="9362" y="1656"/>
                  </a:lnTo>
                  <a:cubicBezTo>
                    <a:pt x="8853" y="1338"/>
                    <a:pt x="8343" y="1083"/>
                    <a:pt x="7770" y="956"/>
                  </a:cubicBezTo>
                  <a:lnTo>
                    <a:pt x="7961" y="191"/>
                  </a:lnTo>
                  <a:cubicBezTo>
                    <a:pt x="7452" y="64"/>
                    <a:pt x="6878" y="0"/>
                    <a:pt x="62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6" name="Google Shape;1076;p40"/>
            <p:cNvSpPr/>
            <p:nvPr/>
          </p:nvSpPr>
          <p:spPr>
            <a:xfrm>
              <a:off x="4310700" y="2208700"/>
              <a:ext cx="1028525" cy="39825"/>
            </a:xfrm>
            <a:custGeom>
              <a:rect b="b" l="l" r="r" t="t"/>
              <a:pathLst>
                <a:path extrusionOk="0" h="1593" w="41141">
                  <a:moveTo>
                    <a:pt x="1" y="1"/>
                  </a:moveTo>
                  <a:lnTo>
                    <a:pt x="1" y="1593"/>
                  </a:lnTo>
                  <a:lnTo>
                    <a:pt x="41140" y="1593"/>
                  </a:lnTo>
                  <a:lnTo>
                    <a:pt x="4114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7" name="Google Shape;1077;p40"/>
            <p:cNvSpPr/>
            <p:nvPr/>
          </p:nvSpPr>
          <p:spPr>
            <a:xfrm>
              <a:off x="4310700" y="2345625"/>
              <a:ext cx="1028525" cy="39825"/>
            </a:xfrm>
            <a:custGeom>
              <a:rect b="b" l="l" r="r" t="t"/>
              <a:pathLst>
                <a:path extrusionOk="0" h="1593" w="41141">
                  <a:moveTo>
                    <a:pt x="1" y="1"/>
                  </a:moveTo>
                  <a:lnTo>
                    <a:pt x="1" y="1593"/>
                  </a:lnTo>
                  <a:lnTo>
                    <a:pt x="41140" y="1593"/>
                  </a:lnTo>
                  <a:lnTo>
                    <a:pt x="4114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8" name="Google Shape;1078;p40"/>
            <p:cNvSpPr/>
            <p:nvPr/>
          </p:nvSpPr>
          <p:spPr>
            <a:xfrm>
              <a:off x="4310700" y="2482550"/>
              <a:ext cx="1028525" cy="39825"/>
            </a:xfrm>
            <a:custGeom>
              <a:rect b="b" l="l" r="r" t="t"/>
              <a:pathLst>
                <a:path extrusionOk="0" h="1593" w="41141">
                  <a:moveTo>
                    <a:pt x="1" y="0"/>
                  </a:moveTo>
                  <a:lnTo>
                    <a:pt x="1" y="1593"/>
                  </a:lnTo>
                  <a:lnTo>
                    <a:pt x="41140" y="1593"/>
                  </a:lnTo>
                  <a:lnTo>
                    <a:pt x="4114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9" name="Google Shape;1079;p40"/>
            <p:cNvSpPr/>
            <p:nvPr/>
          </p:nvSpPr>
          <p:spPr>
            <a:xfrm>
              <a:off x="4310700" y="2621050"/>
              <a:ext cx="1028525" cy="39850"/>
            </a:xfrm>
            <a:custGeom>
              <a:rect b="b" l="l" r="r" t="t"/>
              <a:pathLst>
                <a:path extrusionOk="0" h="1594" w="41141">
                  <a:moveTo>
                    <a:pt x="1" y="1"/>
                  </a:moveTo>
                  <a:lnTo>
                    <a:pt x="1" y="1593"/>
                  </a:lnTo>
                  <a:lnTo>
                    <a:pt x="41140" y="1593"/>
                  </a:lnTo>
                  <a:lnTo>
                    <a:pt x="4114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0" name="Google Shape;1080;p40"/>
            <p:cNvSpPr/>
            <p:nvPr/>
          </p:nvSpPr>
          <p:spPr>
            <a:xfrm>
              <a:off x="4310700" y="2757975"/>
              <a:ext cx="1028525" cy="39825"/>
            </a:xfrm>
            <a:custGeom>
              <a:rect b="b" l="l" r="r" t="t"/>
              <a:pathLst>
                <a:path extrusionOk="0" h="1593" w="41141">
                  <a:moveTo>
                    <a:pt x="1" y="1"/>
                  </a:moveTo>
                  <a:lnTo>
                    <a:pt x="1" y="1593"/>
                  </a:lnTo>
                  <a:lnTo>
                    <a:pt x="41140" y="1593"/>
                  </a:lnTo>
                  <a:lnTo>
                    <a:pt x="4114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1" name="Google Shape;1081;p40"/>
            <p:cNvSpPr/>
            <p:nvPr/>
          </p:nvSpPr>
          <p:spPr>
            <a:xfrm>
              <a:off x="4310700" y="2894900"/>
              <a:ext cx="1028525" cy="39825"/>
            </a:xfrm>
            <a:custGeom>
              <a:rect b="b" l="l" r="r" t="t"/>
              <a:pathLst>
                <a:path extrusionOk="0" h="1593" w="41141">
                  <a:moveTo>
                    <a:pt x="1" y="1"/>
                  </a:moveTo>
                  <a:lnTo>
                    <a:pt x="1" y="1593"/>
                  </a:lnTo>
                  <a:lnTo>
                    <a:pt x="41140" y="1593"/>
                  </a:lnTo>
                  <a:lnTo>
                    <a:pt x="4114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2" name="Google Shape;1082;p40"/>
            <p:cNvSpPr/>
            <p:nvPr/>
          </p:nvSpPr>
          <p:spPr>
            <a:xfrm>
              <a:off x="4310700" y="3031825"/>
              <a:ext cx="1028525" cy="39825"/>
            </a:xfrm>
            <a:custGeom>
              <a:rect b="b" l="l" r="r" t="t"/>
              <a:pathLst>
                <a:path extrusionOk="0" h="1593" w="41141">
                  <a:moveTo>
                    <a:pt x="1" y="0"/>
                  </a:moveTo>
                  <a:lnTo>
                    <a:pt x="1" y="1592"/>
                  </a:lnTo>
                  <a:lnTo>
                    <a:pt x="41140" y="1592"/>
                  </a:lnTo>
                  <a:lnTo>
                    <a:pt x="4114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3" name="Google Shape;1083;p40"/>
            <p:cNvSpPr/>
            <p:nvPr/>
          </p:nvSpPr>
          <p:spPr>
            <a:xfrm>
              <a:off x="4310700" y="3168750"/>
              <a:ext cx="1028525" cy="39825"/>
            </a:xfrm>
            <a:custGeom>
              <a:rect b="b" l="l" r="r" t="t"/>
              <a:pathLst>
                <a:path extrusionOk="0" h="1593" w="41141">
                  <a:moveTo>
                    <a:pt x="1" y="0"/>
                  </a:moveTo>
                  <a:lnTo>
                    <a:pt x="1" y="1592"/>
                  </a:lnTo>
                  <a:lnTo>
                    <a:pt x="41140" y="1592"/>
                  </a:lnTo>
                  <a:lnTo>
                    <a:pt x="4114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4" name="Google Shape;1084;p40"/>
            <p:cNvSpPr/>
            <p:nvPr/>
          </p:nvSpPr>
          <p:spPr>
            <a:xfrm>
              <a:off x="4310700" y="3305675"/>
              <a:ext cx="1028525" cy="39825"/>
            </a:xfrm>
            <a:custGeom>
              <a:rect b="b" l="l" r="r" t="t"/>
              <a:pathLst>
                <a:path extrusionOk="0" h="1593" w="41141">
                  <a:moveTo>
                    <a:pt x="1" y="0"/>
                  </a:moveTo>
                  <a:lnTo>
                    <a:pt x="1" y="1592"/>
                  </a:lnTo>
                  <a:lnTo>
                    <a:pt x="41140" y="1592"/>
                  </a:lnTo>
                  <a:lnTo>
                    <a:pt x="4114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5" name="Google Shape;1085;p40"/>
            <p:cNvSpPr/>
            <p:nvPr/>
          </p:nvSpPr>
          <p:spPr>
            <a:xfrm>
              <a:off x="4310700" y="3442575"/>
              <a:ext cx="1028525" cy="39825"/>
            </a:xfrm>
            <a:custGeom>
              <a:rect b="b" l="l" r="r" t="t"/>
              <a:pathLst>
                <a:path extrusionOk="0" h="1593" w="41141">
                  <a:moveTo>
                    <a:pt x="1" y="1"/>
                  </a:moveTo>
                  <a:lnTo>
                    <a:pt x="1" y="1593"/>
                  </a:lnTo>
                  <a:lnTo>
                    <a:pt x="41140" y="1593"/>
                  </a:lnTo>
                  <a:lnTo>
                    <a:pt x="4114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6" name="Google Shape;1086;p40"/>
            <p:cNvSpPr/>
            <p:nvPr/>
          </p:nvSpPr>
          <p:spPr>
            <a:xfrm>
              <a:off x="4310700" y="3579500"/>
              <a:ext cx="1028525" cy="39825"/>
            </a:xfrm>
            <a:custGeom>
              <a:rect b="b" l="l" r="r" t="t"/>
              <a:pathLst>
                <a:path extrusionOk="0" h="1593" w="41141">
                  <a:moveTo>
                    <a:pt x="1" y="1"/>
                  </a:moveTo>
                  <a:lnTo>
                    <a:pt x="1" y="1593"/>
                  </a:lnTo>
                  <a:lnTo>
                    <a:pt x="41140" y="1593"/>
                  </a:lnTo>
                  <a:lnTo>
                    <a:pt x="4114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7" name="Google Shape;1087;p40"/>
            <p:cNvSpPr/>
            <p:nvPr/>
          </p:nvSpPr>
          <p:spPr>
            <a:xfrm>
              <a:off x="4310700" y="3716425"/>
              <a:ext cx="1028525" cy="39825"/>
            </a:xfrm>
            <a:custGeom>
              <a:rect b="b" l="l" r="r" t="t"/>
              <a:pathLst>
                <a:path extrusionOk="0" h="1593" w="41141">
                  <a:moveTo>
                    <a:pt x="1" y="0"/>
                  </a:moveTo>
                  <a:lnTo>
                    <a:pt x="1" y="1593"/>
                  </a:lnTo>
                  <a:lnTo>
                    <a:pt x="41140" y="1593"/>
                  </a:lnTo>
                  <a:lnTo>
                    <a:pt x="4114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8" name="Google Shape;1088;p40"/>
            <p:cNvSpPr/>
            <p:nvPr/>
          </p:nvSpPr>
          <p:spPr>
            <a:xfrm>
              <a:off x="2293525" y="2208700"/>
              <a:ext cx="1776800" cy="39825"/>
            </a:xfrm>
            <a:custGeom>
              <a:rect b="b" l="l" r="r" t="t"/>
              <a:pathLst>
                <a:path extrusionOk="0" h="1593" w="71072">
                  <a:moveTo>
                    <a:pt x="0" y="1"/>
                  </a:moveTo>
                  <a:lnTo>
                    <a:pt x="0" y="1593"/>
                  </a:lnTo>
                  <a:lnTo>
                    <a:pt x="71071" y="1593"/>
                  </a:lnTo>
                  <a:lnTo>
                    <a:pt x="7107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9" name="Google Shape;1089;p40"/>
            <p:cNvSpPr/>
            <p:nvPr/>
          </p:nvSpPr>
          <p:spPr>
            <a:xfrm>
              <a:off x="2293525" y="2345625"/>
              <a:ext cx="1776800" cy="39825"/>
            </a:xfrm>
            <a:custGeom>
              <a:rect b="b" l="l" r="r" t="t"/>
              <a:pathLst>
                <a:path extrusionOk="0" h="1593" w="71072">
                  <a:moveTo>
                    <a:pt x="0" y="1"/>
                  </a:moveTo>
                  <a:lnTo>
                    <a:pt x="0" y="1593"/>
                  </a:lnTo>
                  <a:lnTo>
                    <a:pt x="71071" y="1593"/>
                  </a:lnTo>
                  <a:lnTo>
                    <a:pt x="7107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0" name="Google Shape;1090;p40"/>
            <p:cNvSpPr/>
            <p:nvPr/>
          </p:nvSpPr>
          <p:spPr>
            <a:xfrm>
              <a:off x="2293525" y="2482550"/>
              <a:ext cx="1776800" cy="39825"/>
            </a:xfrm>
            <a:custGeom>
              <a:rect b="b" l="l" r="r" t="t"/>
              <a:pathLst>
                <a:path extrusionOk="0" h="1593" w="71072">
                  <a:moveTo>
                    <a:pt x="0" y="0"/>
                  </a:moveTo>
                  <a:lnTo>
                    <a:pt x="0" y="1593"/>
                  </a:lnTo>
                  <a:lnTo>
                    <a:pt x="71071" y="1593"/>
                  </a:lnTo>
                  <a:lnTo>
                    <a:pt x="7107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1" name="Google Shape;1091;p40"/>
            <p:cNvSpPr/>
            <p:nvPr/>
          </p:nvSpPr>
          <p:spPr>
            <a:xfrm>
              <a:off x="2293525" y="2621050"/>
              <a:ext cx="1195675" cy="39850"/>
            </a:xfrm>
            <a:custGeom>
              <a:rect b="b" l="l" r="r" t="t"/>
              <a:pathLst>
                <a:path extrusionOk="0" h="1594" w="47827">
                  <a:moveTo>
                    <a:pt x="0" y="1"/>
                  </a:moveTo>
                  <a:lnTo>
                    <a:pt x="0" y="1593"/>
                  </a:lnTo>
                  <a:lnTo>
                    <a:pt x="47827" y="1593"/>
                  </a:lnTo>
                  <a:lnTo>
                    <a:pt x="4782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2" name="Google Shape;1092;p40"/>
            <p:cNvSpPr/>
            <p:nvPr/>
          </p:nvSpPr>
          <p:spPr>
            <a:xfrm>
              <a:off x="4430100" y="1931675"/>
              <a:ext cx="730800" cy="119450"/>
            </a:xfrm>
            <a:custGeom>
              <a:rect b="b" l="l" r="r" t="t"/>
              <a:pathLst>
                <a:path extrusionOk="0" h="4778" w="29232">
                  <a:moveTo>
                    <a:pt x="1" y="1"/>
                  </a:moveTo>
                  <a:lnTo>
                    <a:pt x="1" y="4777"/>
                  </a:lnTo>
                  <a:lnTo>
                    <a:pt x="29232" y="4777"/>
                  </a:lnTo>
                  <a:lnTo>
                    <a:pt x="2923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3" name="Google Shape;1093;p40"/>
            <p:cNvSpPr/>
            <p:nvPr/>
          </p:nvSpPr>
          <p:spPr>
            <a:xfrm>
              <a:off x="2817325" y="1931675"/>
              <a:ext cx="729200" cy="119450"/>
            </a:xfrm>
            <a:custGeom>
              <a:rect b="b" l="l" r="r" t="t"/>
              <a:pathLst>
                <a:path extrusionOk="0" h="4778" w="29168">
                  <a:moveTo>
                    <a:pt x="0" y="1"/>
                  </a:moveTo>
                  <a:lnTo>
                    <a:pt x="0" y="4777"/>
                  </a:lnTo>
                  <a:lnTo>
                    <a:pt x="29167" y="4777"/>
                  </a:lnTo>
                  <a:lnTo>
                    <a:pt x="2916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4" name="Google Shape;1094;p40"/>
            <p:cNvSpPr/>
            <p:nvPr/>
          </p:nvSpPr>
          <p:spPr>
            <a:xfrm>
              <a:off x="628175" y="3272225"/>
              <a:ext cx="765825" cy="1550725"/>
            </a:xfrm>
            <a:custGeom>
              <a:rect b="b" l="l" r="r" t="t"/>
              <a:pathLst>
                <a:path extrusionOk="0" h="62029" w="30633">
                  <a:moveTo>
                    <a:pt x="17705" y="42924"/>
                  </a:moveTo>
                  <a:lnTo>
                    <a:pt x="17705" y="60437"/>
                  </a:lnTo>
                  <a:lnTo>
                    <a:pt x="12928" y="60437"/>
                  </a:lnTo>
                  <a:lnTo>
                    <a:pt x="12928" y="42924"/>
                  </a:lnTo>
                  <a:close/>
                  <a:moveTo>
                    <a:pt x="15348" y="1"/>
                  </a:moveTo>
                  <a:cubicBezTo>
                    <a:pt x="7133" y="1"/>
                    <a:pt x="446" y="6496"/>
                    <a:pt x="192" y="14712"/>
                  </a:cubicBezTo>
                  <a:cubicBezTo>
                    <a:pt x="1" y="22927"/>
                    <a:pt x="6369" y="29741"/>
                    <a:pt x="14521" y="30187"/>
                  </a:cubicBezTo>
                  <a:lnTo>
                    <a:pt x="14521" y="41332"/>
                  </a:lnTo>
                  <a:lnTo>
                    <a:pt x="12164" y="41332"/>
                  </a:lnTo>
                  <a:cubicBezTo>
                    <a:pt x="11718" y="41332"/>
                    <a:pt x="11336" y="41714"/>
                    <a:pt x="11336" y="42159"/>
                  </a:cubicBezTo>
                  <a:lnTo>
                    <a:pt x="11336" y="61265"/>
                  </a:lnTo>
                  <a:cubicBezTo>
                    <a:pt x="11336" y="61710"/>
                    <a:pt x="11718" y="62029"/>
                    <a:pt x="12164" y="62029"/>
                  </a:cubicBezTo>
                  <a:lnTo>
                    <a:pt x="18533" y="62029"/>
                  </a:lnTo>
                  <a:cubicBezTo>
                    <a:pt x="18978" y="62029"/>
                    <a:pt x="19297" y="61710"/>
                    <a:pt x="19297" y="61265"/>
                  </a:cubicBezTo>
                  <a:lnTo>
                    <a:pt x="19297" y="42159"/>
                  </a:lnTo>
                  <a:cubicBezTo>
                    <a:pt x="19297" y="41714"/>
                    <a:pt x="18978" y="41332"/>
                    <a:pt x="18533" y="41332"/>
                  </a:cubicBezTo>
                  <a:lnTo>
                    <a:pt x="16113" y="41332"/>
                  </a:lnTo>
                  <a:lnTo>
                    <a:pt x="16113" y="30187"/>
                  </a:lnTo>
                  <a:cubicBezTo>
                    <a:pt x="24328" y="29741"/>
                    <a:pt x="30633" y="22927"/>
                    <a:pt x="30442" y="14712"/>
                  </a:cubicBezTo>
                  <a:cubicBezTo>
                    <a:pt x="30250" y="6496"/>
                    <a:pt x="23500" y="1"/>
                    <a:pt x="153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5" name="Google Shape;1095;p40"/>
            <p:cNvSpPr/>
            <p:nvPr/>
          </p:nvSpPr>
          <p:spPr>
            <a:xfrm>
              <a:off x="972075" y="4366000"/>
              <a:ext cx="79625" cy="398050"/>
            </a:xfrm>
            <a:custGeom>
              <a:rect b="b" l="l" r="r" t="t"/>
              <a:pathLst>
                <a:path extrusionOk="0" h="15922" w="3185">
                  <a:moveTo>
                    <a:pt x="0" y="1"/>
                  </a:moveTo>
                  <a:lnTo>
                    <a:pt x="0" y="15922"/>
                  </a:lnTo>
                  <a:lnTo>
                    <a:pt x="3185" y="15922"/>
                  </a:lnTo>
                  <a:lnTo>
                    <a:pt x="318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6" name="Google Shape;1096;p40"/>
            <p:cNvSpPr/>
            <p:nvPr/>
          </p:nvSpPr>
          <p:spPr>
            <a:xfrm>
              <a:off x="2436800" y="685075"/>
              <a:ext cx="213375" cy="214950"/>
            </a:xfrm>
            <a:custGeom>
              <a:rect b="b" l="l" r="r" t="t"/>
              <a:pathLst>
                <a:path extrusionOk="0" h="8598" w="8535">
                  <a:moveTo>
                    <a:pt x="1" y="0"/>
                  </a:moveTo>
                  <a:lnTo>
                    <a:pt x="1" y="8598"/>
                  </a:lnTo>
                  <a:lnTo>
                    <a:pt x="8534" y="8598"/>
                  </a:lnTo>
                  <a:lnTo>
                    <a:pt x="853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7" name="Google Shape;1097;p40"/>
            <p:cNvSpPr/>
            <p:nvPr/>
          </p:nvSpPr>
          <p:spPr>
            <a:xfrm>
              <a:off x="2791850" y="685075"/>
              <a:ext cx="213350" cy="214950"/>
            </a:xfrm>
            <a:custGeom>
              <a:rect b="b" l="l" r="r" t="t"/>
              <a:pathLst>
                <a:path extrusionOk="0" h="8598" w="8534">
                  <a:moveTo>
                    <a:pt x="0" y="0"/>
                  </a:moveTo>
                  <a:lnTo>
                    <a:pt x="0" y="8598"/>
                  </a:lnTo>
                  <a:lnTo>
                    <a:pt x="8534" y="8598"/>
                  </a:lnTo>
                  <a:lnTo>
                    <a:pt x="853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8" name="Google Shape;1098;p40"/>
            <p:cNvSpPr/>
            <p:nvPr/>
          </p:nvSpPr>
          <p:spPr>
            <a:xfrm>
              <a:off x="3146875" y="685075"/>
              <a:ext cx="213375" cy="214950"/>
            </a:xfrm>
            <a:custGeom>
              <a:rect b="b" l="l" r="r" t="t"/>
              <a:pathLst>
                <a:path extrusionOk="0" h="8598" w="8535">
                  <a:moveTo>
                    <a:pt x="1" y="0"/>
                  </a:moveTo>
                  <a:lnTo>
                    <a:pt x="1" y="8598"/>
                  </a:lnTo>
                  <a:lnTo>
                    <a:pt x="8534" y="8598"/>
                  </a:lnTo>
                  <a:lnTo>
                    <a:pt x="853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9" name="Google Shape;1099;p40"/>
            <p:cNvSpPr/>
            <p:nvPr/>
          </p:nvSpPr>
          <p:spPr>
            <a:xfrm>
              <a:off x="2258475" y="570450"/>
              <a:ext cx="1280075" cy="444200"/>
            </a:xfrm>
            <a:custGeom>
              <a:rect b="b" l="l" r="r" t="t"/>
              <a:pathLst>
                <a:path extrusionOk="0" h="17768" w="51203">
                  <a:moveTo>
                    <a:pt x="49611" y="1592"/>
                  </a:moveTo>
                  <a:lnTo>
                    <a:pt x="49611" y="16176"/>
                  </a:lnTo>
                  <a:lnTo>
                    <a:pt x="1593" y="16176"/>
                  </a:lnTo>
                  <a:lnTo>
                    <a:pt x="1593" y="1592"/>
                  </a:lnTo>
                  <a:close/>
                  <a:moveTo>
                    <a:pt x="1" y="0"/>
                  </a:moveTo>
                  <a:lnTo>
                    <a:pt x="1" y="17768"/>
                  </a:lnTo>
                  <a:lnTo>
                    <a:pt x="51203" y="17768"/>
                  </a:lnTo>
                  <a:lnTo>
                    <a:pt x="5120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0" name="Google Shape;1100;p40"/>
            <p:cNvSpPr/>
            <p:nvPr/>
          </p:nvSpPr>
          <p:spPr>
            <a:xfrm>
              <a:off x="4947550" y="262775"/>
              <a:ext cx="1147925" cy="384100"/>
            </a:xfrm>
            <a:custGeom>
              <a:rect b="b" l="l" r="r" t="t"/>
              <a:pathLst>
                <a:path extrusionOk="0" h="15364" w="45917">
                  <a:moveTo>
                    <a:pt x="18787" y="1927"/>
                  </a:moveTo>
                  <a:lnTo>
                    <a:pt x="18787" y="1927"/>
                  </a:lnTo>
                  <a:cubicBezTo>
                    <a:pt x="15539" y="5557"/>
                    <a:pt x="18150" y="11288"/>
                    <a:pt x="22990" y="11288"/>
                  </a:cubicBezTo>
                  <a:cubicBezTo>
                    <a:pt x="27830" y="11288"/>
                    <a:pt x="30377" y="5557"/>
                    <a:pt x="27193" y="1927"/>
                  </a:cubicBezTo>
                  <a:lnTo>
                    <a:pt x="27193" y="1927"/>
                  </a:lnTo>
                  <a:cubicBezTo>
                    <a:pt x="27639" y="1990"/>
                    <a:pt x="28149" y="2054"/>
                    <a:pt x="28594" y="2118"/>
                  </a:cubicBezTo>
                  <a:cubicBezTo>
                    <a:pt x="31396" y="6512"/>
                    <a:pt x="28212" y="12307"/>
                    <a:pt x="22990" y="12307"/>
                  </a:cubicBezTo>
                  <a:cubicBezTo>
                    <a:pt x="17768" y="12307"/>
                    <a:pt x="14584" y="6512"/>
                    <a:pt x="17386" y="2118"/>
                  </a:cubicBezTo>
                  <a:cubicBezTo>
                    <a:pt x="17832" y="2054"/>
                    <a:pt x="18278" y="1990"/>
                    <a:pt x="18787" y="1927"/>
                  </a:cubicBezTo>
                  <a:close/>
                  <a:moveTo>
                    <a:pt x="30569" y="2500"/>
                  </a:moveTo>
                  <a:cubicBezTo>
                    <a:pt x="35026" y="3455"/>
                    <a:pt x="39293" y="5238"/>
                    <a:pt x="43114" y="7722"/>
                  </a:cubicBezTo>
                  <a:cubicBezTo>
                    <a:pt x="37641" y="11329"/>
                    <a:pt x="31317" y="13418"/>
                    <a:pt x="24736" y="13692"/>
                  </a:cubicBezTo>
                  <a:lnTo>
                    <a:pt x="24736" y="13692"/>
                  </a:lnTo>
                  <a:cubicBezTo>
                    <a:pt x="29704" y="12588"/>
                    <a:pt x="32491" y="7212"/>
                    <a:pt x="30569" y="2500"/>
                  </a:cubicBezTo>
                  <a:close/>
                  <a:moveTo>
                    <a:pt x="15348" y="2500"/>
                  </a:moveTo>
                  <a:lnTo>
                    <a:pt x="15348" y="2500"/>
                  </a:lnTo>
                  <a:cubicBezTo>
                    <a:pt x="13310" y="7340"/>
                    <a:pt x="16367" y="12880"/>
                    <a:pt x="21589" y="13772"/>
                  </a:cubicBezTo>
                  <a:cubicBezTo>
                    <a:pt x="14902" y="13517"/>
                    <a:pt x="8406" y="11415"/>
                    <a:pt x="2802" y="7722"/>
                  </a:cubicBezTo>
                  <a:cubicBezTo>
                    <a:pt x="6623" y="5174"/>
                    <a:pt x="10890" y="3455"/>
                    <a:pt x="15348" y="2500"/>
                  </a:cubicBezTo>
                  <a:close/>
                  <a:moveTo>
                    <a:pt x="22958" y="0"/>
                  </a:moveTo>
                  <a:cubicBezTo>
                    <a:pt x="22608" y="0"/>
                    <a:pt x="22258" y="48"/>
                    <a:pt x="21907" y="143"/>
                  </a:cubicBezTo>
                  <a:cubicBezTo>
                    <a:pt x="14393" y="334"/>
                    <a:pt x="7069" y="2754"/>
                    <a:pt x="892" y="7085"/>
                  </a:cubicBezTo>
                  <a:lnTo>
                    <a:pt x="0" y="7722"/>
                  </a:lnTo>
                  <a:lnTo>
                    <a:pt x="892" y="8359"/>
                  </a:lnTo>
                  <a:cubicBezTo>
                    <a:pt x="7388" y="12944"/>
                    <a:pt x="15030" y="15364"/>
                    <a:pt x="22926" y="15364"/>
                  </a:cubicBezTo>
                  <a:cubicBezTo>
                    <a:pt x="30823" y="15364"/>
                    <a:pt x="38529" y="12944"/>
                    <a:pt x="44961" y="8359"/>
                  </a:cubicBezTo>
                  <a:lnTo>
                    <a:pt x="45916" y="7722"/>
                  </a:lnTo>
                  <a:lnTo>
                    <a:pt x="44961" y="7085"/>
                  </a:lnTo>
                  <a:cubicBezTo>
                    <a:pt x="38847" y="2754"/>
                    <a:pt x="31524" y="334"/>
                    <a:pt x="24009" y="143"/>
                  </a:cubicBezTo>
                  <a:cubicBezTo>
                    <a:pt x="23659" y="48"/>
                    <a:pt x="23309" y="0"/>
                    <a:pt x="229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1" name="Google Shape;1101;p40"/>
            <p:cNvSpPr/>
            <p:nvPr/>
          </p:nvSpPr>
          <p:spPr>
            <a:xfrm>
              <a:off x="5336025" y="1923725"/>
              <a:ext cx="162400" cy="135350"/>
            </a:xfrm>
            <a:custGeom>
              <a:rect b="b" l="l" r="r" t="t"/>
              <a:pathLst>
                <a:path extrusionOk="0" h="5414" w="6496">
                  <a:moveTo>
                    <a:pt x="4649" y="0"/>
                  </a:moveTo>
                  <a:lnTo>
                    <a:pt x="0" y="2675"/>
                  </a:lnTo>
                  <a:lnTo>
                    <a:pt x="4649" y="5414"/>
                  </a:lnTo>
                  <a:lnTo>
                    <a:pt x="4649" y="3503"/>
                  </a:lnTo>
                  <a:lnTo>
                    <a:pt x="5477" y="3503"/>
                  </a:lnTo>
                  <a:cubicBezTo>
                    <a:pt x="6496" y="3503"/>
                    <a:pt x="6496" y="1911"/>
                    <a:pt x="5477" y="1911"/>
                  </a:cubicBezTo>
                  <a:lnTo>
                    <a:pt x="4649" y="1911"/>
                  </a:lnTo>
                  <a:lnTo>
                    <a:pt x="464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2" name="Google Shape;1102;p40"/>
            <p:cNvSpPr/>
            <p:nvPr/>
          </p:nvSpPr>
          <p:spPr>
            <a:xfrm>
              <a:off x="2651725" y="4047575"/>
              <a:ext cx="135375" cy="116250"/>
            </a:xfrm>
            <a:custGeom>
              <a:rect b="b" l="l" r="r" t="t"/>
              <a:pathLst>
                <a:path extrusionOk="0" h="4650" w="5415">
                  <a:moveTo>
                    <a:pt x="2739" y="1"/>
                  </a:moveTo>
                  <a:lnTo>
                    <a:pt x="1" y="4650"/>
                  </a:lnTo>
                  <a:lnTo>
                    <a:pt x="5414" y="4650"/>
                  </a:lnTo>
                  <a:lnTo>
                    <a:pt x="273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3" name="Google Shape;1103;p40"/>
            <p:cNvSpPr/>
            <p:nvPr/>
          </p:nvSpPr>
          <p:spPr>
            <a:xfrm>
              <a:off x="2481375" y="1923725"/>
              <a:ext cx="164025" cy="135350"/>
            </a:xfrm>
            <a:custGeom>
              <a:rect b="b" l="l" r="r" t="t"/>
              <a:pathLst>
                <a:path extrusionOk="0" h="5414" w="6561">
                  <a:moveTo>
                    <a:pt x="1848" y="0"/>
                  </a:moveTo>
                  <a:lnTo>
                    <a:pt x="1848" y="1911"/>
                  </a:lnTo>
                  <a:lnTo>
                    <a:pt x="1083" y="1911"/>
                  </a:lnTo>
                  <a:cubicBezTo>
                    <a:pt x="1" y="1911"/>
                    <a:pt x="1" y="3503"/>
                    <a:pt x="1083" y="3503"/>
                  </a:cubicBezTo>
                  <a:lnTo>
                    <a:pt x="1848" y="3503"/>
                  </a:lnTo>
                  <a:lnTo>
                    <a:pt x="1848" y="5414"/>
                  </a:lnTo>
                  <a:lnTo>
                    <a:pt x="6560" y="2675"/>
                  </a:lnTo>
                  <a:lnTo>
                    <a:pt x="18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4" name="Google Shape;1104;p40"/>
            <p:cNvSpPr/>
            <p:nvPr/>
          </p:nvSpPr>
          <p:spPr>
            <a:xfrm>
              <a:off x="1459250" y="2527125"/>
              <a:ext cx="243625" cy="208425"/>
            </a:xfrm>
            <a:custGeom>
              <a:rect b="b" l="l" r="r" t="t"/>
              <a:pathLst>
                <a:path extrusionOk="0" h="8337" w="9745">
                  <a:moveTo>
                    <a:pt x="5559" y="1576"/>
                  </a:moveTo>
                  <a:cubicBezTo>
                    <a:pt x="6878" y="1576"/>
                    <a:pt x="8152" y="2615"/>
                    <a:pt x="8152" y="4204"/>
                  </a:cubicBezTo>
                  <a:cubicBezTo>
                    <a:pt x="8152" y="5605"/>
                    <a:pt x="7006" y="6751"/>
                    <a:pt x="5541" y="6751"/>
                  </a:cubicBezTo>
                  <a:cubicBezTo>
                    <a:pt x="3248" y="6751"/>
                    <a:pt x="2102" y="3949"/>
                    <a:pt x="3758" y="2357"/>
                  </a:cubicBezTo>
                  <a:cubicBezTo>
                    <a:pt x="4276" y="1818"/>
                    <a:pt x="4923" y="1576"/>
                    <a:pt x="5559" y="1576"/>
                  </a:cubicBezTo>
                  <a:close/>
                  <a:moveTo>
                    <a:pt x="5541" y="1"/>
                  </a:moveTo>
                  <a:cubicBezTo>
                    <a:pt x="1847" y="1"/>
                    <a:pt x="1" y="4458"/>
                    <a:pt x="2612" y="7070"/>
                  </a:cubicBezTo>
                  <a:cubicBezTo>
                    <a:pt x="3467" y="7945"/>
                    <a:pt x="4527" y="8336"/>
                    <a:pt x="5566" y="8336"/>
                  </a:cubicBezTo>
                  <a:cubicBezTo>
                    <a:pt x="7699" y="8336"/>
                    <a:pt x="9744" y="6688"/>
                    <a:pt x="9744" y="4204"/>
                  </a:cubicBezTo>
                  <a:cubicBezTo>
                    <a:pt x="9744" y="1847"/>
                    <a:pt x="7897" y="1"/>
                    <a:pt x="55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5" name="Google Shape;1105;p40"/>
            <p:cNvSpPr/>
            <p:nvPr/>
          </p:nvSpPr>
          <p:spPr>
            <a:xfrm>
              <a:off x="4718275" y="1636825"/>
              <a:ext cx="243625" cy="208900"/>
            </a:xfrm>
            <a:custGeom>
              <a:rect b="b" l="l" r="r" t="t"/>
              <a:pathLst>
                <a:path extrusionOk="0" h="8356" w="9745">
                  <a:moveTo>
                    <a:pt x="4034" y="1603"/>
                  </a:moveTo>
                  <a:cubicBezTo>
                    <a:pt x="4070" y="1603"/>
                    <a:pt x="4105" y="1604"/>
                    <a:pt x="4140" y="1605"/>
                  </a:cubicBezTo>
                  <a:cubicBezTo>
                    <a:pt x="6433" y="1605"/>
                    <a:pt x="7579" y="4344"/>
                    <a:pt x="5987" y="6000"/>
                  </a:cubicBezTo>
                  <a:cubicBezTo>
                    <a:pt x="5456" y="6531"/>
                    <a:pt x="4813" y="6767"/>
                    <a:pt x="4185" y="6767"/>
                  </a:cubicBezTo>
                  <a:cubicBezTo>
                    <a:pt x="2856" y="6767"/>
                    <a:pt x="1593" y="5710"/>
                    <a:pt x="1593" y="4153"/>
                  </a:cubicBezTo>
                  <a:cubicBezTo>
                    <a:pt x="1593" y="2787"/>
                    <a:pt x="2682" y="1603"/>
                    <a:pt x="4034" y="1603"/>
                  </a:cubicBezTo>
                  <a:close/>
                  <a:moveTo>
                    <a:pt x="4189" y="0"/>
                  </a:moveTo>
                  <a:cubicBezTo>
                    <a:pt x="2041" y="0"/>
                    <a:pt x="1" y="1654"/>
                    <a:pt x="1" y="4153"/>
                  </a:cubicBezTo>
                  <a:cubicBezTo>
                    <a:pt x="1" y="6509"/>
                    <a:pt x="1848" y="8356"/>
                    <a:pt x="4140" y="8356"/>
                  </a:cubicBezTo>
                  <a:cubicBezTo>
                    <a:pt x="7898" y="8356"/>
                    <a:pt x="9744" y="3834"/>
                    <a:pt x="7133" y="1223"/>
                  </a:cubicBezTo>
                  <a:cubicBezTo>
                    <a:pt x="6268" y="379"/>
                    <a:pt x="5216" y="0"/>
                    <a:pt x="41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6" name="Google Shape;1106;p40"/>
            <p:cNvSpPr/>
            <p:nvPr/>
          </p:nvSpPr>
          <p:spPr>
            <a:xfrm>
              <a:off x="4971425" y="1636825"/>
              <a:ext cx="243625" cy="208900"/>
            </a:xfrm>
            <a:custGeom>
              <a:rect b="b" l="l" r="r" t="t"/>
              <a:pathLst>
                <a:path extrusionOk="0" h="8356" w="9745">
                  <a:moveTo>
                    <a:pt x="4217" y="0"/>
                  </a:moveTo>
                  <a:cubicBezTo>
                    <a:pt x="2070" y="0"/>
                    <a:pt x="0" y="1654"/>
                    <a:pt x="0" y="4153"/>
                  </a:cubicBezTo>
                  <a:cubicBezTo>
                    <a:pt x="0" y="6509"/>
                    <a:pt x="1911" y="8356"/>
                    <a:pt x="4204" y="8356"/>
                  </a:cubicBezTo>
                  <a:cubicBezTo>
                    <a:pt x="7897" y="8356"/>
                    <a:pt x="9744" y="3834"/>
                    <a:pt x="7133" y="1223"/>
                  </a:cubicBezTo>
                  <a:cubicBezTo>
                    <a:pt x="6288" y="379"/>
                    <a:pt x="5244" y="0"/>
                    <a:pt x="42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7" name="Google Shape;1107;p40"/>
            <p:cNvSpPr/>
            <p:nvPr/>
          </p:nvSpPr>
          <p:spPr>
            <a:xfrm>
              <a:off x="6803925" y="2260975"/>
              <a:ext cx="243625" cy="208850"/>
            </a:xfrm>
            <a:custGeom>
              <a:rect b="b" l="l" r="r" t="t"/>
              <a:pathLst>
                <a:path extrusionOk="0" h="8354" w="9745">
                  <a:moveTo>
                    <a:pt x="5547" y="1"/>
                  </a:moveTo>
                  <a:cubicBezTo>
                    <a:pt x="4523" y="1"/>
                    <a:pt x="3475" y="379"/>
                    <a:pt x="2612" y="1221"/>
                  </a:cubicBezTo>
                  <a:cubicBezTo>
                    <a:pt x="1" y="3896"/>
                    <a:pt x="1848" y="8354"/>
                    <a:pt x="5605" y="8354"/>
                  </a:cubicBezTo>
                  <a:cubicBezTo>
                    <a:pt x="7898" y="8354"/>
                    <a:pt x="9744" y="6507"/>
                    <a:pt x="9744" y="4215"/>
                  </a:cubicBezTo>
                  <a:cubicBezTo>
                    <a:pt x="9744" y="1669"/>
                    <a:pt x="7699" y="1"/>
                    <a:pt x="55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8" name="Google Shape;1108;p40"/>
            <p:cNvSpPr/>
            <p:nvPr/>
          </p:nvSpPr>
          <p:spPr>
            <a:xfrm>
              <a:off x="5711750" y="2736450"/>
              <a:ext cx="197450" cy="168025"/>
            </a:xfrm>
            <a:custGeom>
              <a:rect b="b" l="l" r="r" t="t"/>
              <a:pathLst>
                <a:path extrusionOk="0" h="6721" w="7898">
                  <a:moveTo>
                    <a:pt x="4472" y="0"/>
                  </a:moveTo>
                  <a:cubicBezTo>
                    <a:pt x="3635" y="0"/>
                    <a:pt x="2785" y="307"/>
                    <a:pt x="2102" y="989"/>
                  </a:cubicBezTo>
                  <a:cubicBezTo>
                    <a:pt x="1" y="3091"/>
                    <a:pt x="1465" y="6721"/>
                    <a:pt x="4522" y="6721"/>
                  </a:cubicBezTo>
                  <a:cubicBezTo>
                    <a:pt x="6369" y="6721"/>
                    <a:pt x="7897" y="5256"/>
                    <a:pt x="7897" y="3345"/>
                  </a:cubicBezTo>
                  <a:cubicBezTo>
                    <a:pt x="7897" y="1324"/>
                    <a:pt x="6213" y="0"/>
                    <a:pt x="44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9" name="Google Shape;1109;p40"/>
            <p:cNvSpPr/>
            <p:nvPr/>
          </p:nvSpPr>
          <p:spPr>
            <a:xfrm>
              <a:off x="5789775" y="945725"/>
              <a:ext cx="197425" cy="169225"/>
            </a:xfrm>
            <a:custGeom>
              <a:rect b="b" l="l" r="r" t="t"/>
              <a:pathLst>
                <a:path extrusionOk="0" h="6769" w="7897">
                  <a:moveTo>
                    <a:pt x="4463" y="0"/>
                  </a:moveTo>
                  <a:cubicBezTo>
                    <a:pt x="3637" y="0"/>
                    <a:pt x="2795" y="301"/>
                    <a:pt x="2102" y="974"/>
                  </a:cubicBezTo>
                  <a:cubicBezTo>
                    <a:pt x="0" y="3139"/>
                    <a:pt x="1528" y="6769"/>
                    <a:pt x="4522" y="6769"/>
                  </a:cubicBezTo>
                  <a:cubicBezTo>
                    <a:pt x="6368" y="6769"/>
                    <a:pt x="7897" y="5241"/>
                    <a:pt x="7897" y="3394"/>
                  </a:cubicBezTo>
                  <a:cubicBezTo>
                    <a:pt x="7897" y="1358"/>
                    <a:pt x="6218" y="0"/>
                    <a:pt x="44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0" name="Google Shape;1110;p40"/>
            <p:cNvSpPr/>
            <p:nvPr/>
          </p:nvSpPr>
          <p:spPr>
            <a:xfrm>
              <a:off x="6049275" y="945725"/>
              <a:ext cx="197450" cy="169225"/>
            </a:xfrm>
            <a:custGeom>
              <a:rect b="b" l="l" r="r" t="t"/>
              <a:pathLst>
                <a:path extrusionOk="0" h="6769" w="7898">
                  <a:moveTo>
                    <a:pt x="4464" y="0"/>
                  </a:moveTo>
                  <a:cubicBezTo>
                    <a:pt x="3638" y="0"/>
                    <a:pt x="2795" y="301"/>
                    <a:pt x="2102" y="974"/>
                  </a:cubicBezTo>
                  <a:cubicBezTo>
                    <a:pt x="1" y="3139"/>
                    <a:pt x="1529" y="6769"/>
                    <a:pt x="4522" y="6769"/>
                  </a:cubicBezTo>
                  <a:cubicBezTo>
                    <a:pt x="6369" y="6769"/>
                    <a:pt x="7897" y="5241"/>
                    <a:pt x="7897" y="3394"/>
                  </a:cubicBezTo>
                  <a:cubicBezTo>
                    <a:pt x="7897" y="1358"/>
                    <a:pt x="6219" y="0"/>
                    <a:pt x="44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1" name="Google Shape;1111;p40"/>
            <p:cNvSpPr/>
            <p:nvPr/>
          </p:nvSpPr>
          <p:spPr>
            <a:xfrm>
              <a:off x="3006775" y="4857175"/>
              <a:ext cx="197450" cy="169575"/>
            </a:xfrm>
            <a:custGeom>
              <a:rect b="b" l="l" r="r" t="t"/>
              <a:pathLst>
                <a:path extrusionOk="0" h="6783" w="7898">
                  <a:moveTo>
                    <a:pt x="4464" y="0"/>
                  </a:moveTo>
                  <a:cubicBezTo>
                    <a:pt x="3629" y="0"/>
                    <a:pt x="2782" y="307"/>
                    <a:pt x="2102" y="987"/>
                  </a:cubicBezTo>
                  <a:cubicBezTo>
                    <a:pt x="0" y="3089"/>
                    <a:pt x="1465" y="6782"/>
                    <a:pt x="4522" y="6782"/>
                  </a:cubicBezTo>
                  <a:cubicBezTo>
                    <a:pt x="6369" y="6782"/>
                    <a:pt x="7897" y="5254"/>
                    <a:pt x="7897" y="3407"/>
                  </a:cubicBezTo>
                  <a:cubicBezTo>
                    <a:pt x="7897" y="1340"/>
                    <a:pt x="6207" y="0"/>
                    <a:pt x="44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2" name="Google Shape;1112;p40"/>
            <p:cNvSpPr/>
            <p:nvPr/>
          </p:nvSpPr>
          <p:spPr>
            <a:xfrm>
              <a:off x="3264700" y="4857175"/>
              <a:ext cx="197450" cy="169575"/>
            </a:xfrm>
            <a:custGeom>
              <a:rect b="b" l="l" r="r" t="t"/>
              <a:pathLst>
                <a:path extrusionOk="0" h="6783" w="7898">
                  <a:moveTo>
                    <a:pt x="4511" y="0"/>
                  </a:moveTo>
                  <a:cubicBezTo>
                    <a:pt x="3686" y="0"/>
                    <a:pt x="2846" y="307"/>
                    <a:pt x="2166" y="987"/>
                  </a:cubicBezTo>
                  <a:cubicBezTo>
                    <a:pt x="0" y="3089"/>
                    <a:pt x="1529" y="6782"/>
                    <a:pt x="4522" y="6782"/>
                  </a:cubicBezTo>
                  <a:cubicBezTo>
                    <a:pt x="6369" y="6782"/>
                    <a:pt x="7897" y="5254"/>
                    <a:pt x="7897" y="3407"/>
                  </a:cubicBezTo>
                  <a:cubicBezTo>
                    <a:pt x="7897" y="1340"/>
                    <a:pt x="6236" y="0"/>
                    <a:pt x="45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3" name="Google Shape;1113;p40"/>
            <p:cNvSpPr/>
            <p:nvPr/>
          </p:nvSpPr>
          <p:spPr>
            <a:xfrm>
              <a:off x="6307200" y="945725"/>
              <a:ext cx="195850" cy="169225"/>
            </a:xfrm>
            <a:custGeom>
              <a:rect b="b" l="l" r="r" t="t"/>
              <a:pathLst>
                <a:path extrusionOk="0" h="6769" w="7834">
                  <a:moveTo>
                    <a:pt x="4420" y="0"/>
                  </a:moveTo>
                  <a:cubicBezTo>
                    <a:pt x="3604" y="0"/>
                    <a:pt x="2774" y="301"/>
                    <a:pt x="2102" y="974"/>
                  </a:cubicBezTo>
                  <a:cubicBezTo>
                    <a:pt x="0" y="3139"/>
                    <a:pt x="1465" y="6769"/>
                    <a:pt x="4458" y="6769"/>
                  </a:cubicBezTo>
                  <a:cubicBezTo>
                    <a:pt x="6369" y="6769"/>
                    <a:pt x="7833" y="5241"/>
                    <a:pt x="7833" y="3394"/>
                  </a:cubicBezTo>
                  <a:cubicBezTo>
                    <a:pt x="7833" y="1358"/>
                    <a:pt x="6155" y="0"/>
                    <a:pt x="44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4" name="Google Shape;1114;p40"/>
            <p:cNvSpPr/>
            <p:nvPr/>
          </p:nvSpPr>
          <p:spPr>
            <a:xfrm>
              <a:off x="3767800" y="836325"/>
              <a:ext cx="197450" cy="168025"/>
            </a:xfrm>
            <a:custGeom>
              <a:rect b="b" l="l" r="r" t="t"/>
              <a:pathLst>
                <a:path extrusionOk="0" h="6721" w="7898">
                  <a:moveTo>
                    <a:pt x="3376" y="0"/>
                  </a:moveTo>
                  <a:cubicBezTo>
                    <a:pt x="1529" y="0"/>
                    <a:pt x="0" y="1465"/>
                    <a:pt x="0" y="3375"/>
                  </a:cubicBezTo>
                  <a:cubicBezTo>
                    <a:pt x="0" y="5397"/>
                    <a:pt x="1655" y="6721"/>
                    <a:pt x="3397" y="6721"/>
                  </a:cubicBezTo>
                  <a:cubicBezTo>
                    <a:pt x="4235" y="6721"/>
                    <a:pt x="5092" y="6414"/>
                    <a:pt x="5796" y="5732"/>
                  </a:cubicBezTo>
                  <a:cubicBezTo>
                    <a:pt x="7897" y="3630"/>
                    <a:pt x="6369" y="0"/>
                    <a:pt x="33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5" name="Google Shape;1115;p40"/>
            <p:cNvSpPr/>
            <p:nvPr/>
          </p:nvSpPr>
          <p:spPr>
            <a:xfrm>
              <a:off x="3505100" y="4547475"/>
              <a:ext cx="287750" cy="207875"/>
            </a:xfrm>
            <a:custGeom>
              <a:rect b="b" l="l" r="r" t="t"/>
              <a:pathLst>
                <a:path extrusionOk="0" h="8315" w="11510">
                  <a:moveTo>
                    <a:pt x="6004" y="1555"/>
                  </a:moveTo>
                  <a:cubicBezTo>
                    <a:pt x="7334" y="1555"/>
                    <a:pt x="8598" y="2583"/>
                    <a:pt x="8598" y="4141"/>
                  </a:cubicBezTo>
                  <a:cubicBezTo>
                    <a:pt x="8598" y="5542"/>
                    <a:pt x="7452" y="6688"/>
                    <a:pt x="6051" y="6752"/>
                  </a:cubicBezTo>
                  <a:cubicBezTo>
                    <a:pt x="3758" y="6752"/>
                    <a:pt x="2612" y="3950"/>
                    <a:pt x="4204" y="2294"/>
                  </a:cubicBezTo>
                  <a:cubicBezTo>
                    <a:pt x="4734" y="1784"/>
                    <a:pt x="5377" y="1555"/>
                    <a:pt x="6004" y="1555"/>
                  </a:cubicBezTo>
                  <a:close/>
                  <a:moveTo>
                    <a:pt x="6130" y="1"/>
                  </a:moveTo>
                  <a:cubicBezTo>
                    <a:pt x="6104" y="1"/>
                    <a:pt x="6077" y="1"/>
                    <a:pt x="6051" y="2"/>
                  </a:cubicBezTo>
                  <a:cubicBezTo>
                    <a:pt x="4013" y="2"/>
                    <a:pt x="2293" y="1403"/>
                    <a:pt x="1975" y="3377"/>
                  </a:cubicBezTo>
                  <a:lnTo>
                    <a:pt x="1083" y="3377"/>
                  </a:lnTo>
                  <a:cubicBezTo>
                    <a:pt x="1" y="3377"/>
                    <a:pt x="1" y="4969"/>
                    <a:pt x="1083" y="4969"/>
                  </a:cubicBezTo>
                  <a:lnTo>
                    <a:pt x="1975" y="4969"/>
                  </a:lnTo>
                  <a:cubicBezTo>
                    <a:pt x="2367" y="7090"/>
                    <a:pt x="4189" y="8314"/>
                    <a:pt x="6051" y="8314"/>
                  </a:cubicBezTo>
                  <a:cubicBezTo>
                    <a:pt x="7208" y="8314"/>
                    <a:pt x="8380" y="7841"/>
                    <a:pt x="9235" y="6816"/>
                  </a:cubicBezTo>
                  <a:cubicBezTo>
                    <a:pt x="11510" y="4098"/>
                    <a:pt x="9583" y="1"/>
                    <a:pt x="61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6" name="Google Shape;1116;p40"/>
            <p:cNvSpPr/>
            <p:nvPr/>
          </p:nvSpPr>
          <p:spPr>
            <a:xfrm>
              <a:off x="1495875" y="2773900"/>
              <a:ext cx="203800" cy="1459975"/>
            </a:xfrm>
            <a:custGeom>
              <a:rect b="b" l="l" r="r" t="t"/>
              <a:pathLst>
                <a:path extrusionOk="0" h="58399" w="8152">
                  <a:moveTo>
                    <a:pt x="5859" y="13438"/>
                  </a:moveTo>
                  <a:lnTo>
                    <a:pt x="6369" y="20634"/>
                  </a:lnTo>
                  <a:lnTo>
                    <a:pt x="1783" y="20634"/>
                  </a:lnTo>
                  <a:lnTo>
                    <a:pt x="2293" y="13438"/>
                  </a:lnTo>
                  <a:close/>
                  <a:moveTo>
                    <a:pt x="4076" y="1"/>
                  </a:moveTo>
                  <a:lnTo>
                    <a:pt x="3376" y="1593"/>
                  </a:lnTo>
                  <a:cubicBezTo>
                    <a:pt x="2611" y="3312"/>
                    <a:pt x="0" y="8980"/>
                    <a:pt x="0" y="10254"/>
                  </a:cubicBezTo>
                  <a:cubicBezTo>
                    <a:pt x="64" y="11082"/>
                    <a:pt x="319" y="11909"/>
                    <a:pt x="765" y="12610"/>
                  </a:cubicBezTo>
                  <a:lnTo>
                    <a:pt x="191" y="20634"/>
                  </a:lnTo>
                  <a:lnTo>
                    <a:pt x="128" y="20634"/>
                  </a:lnTo>
                  <a:lnTo>
                    <a:pt x="128" y="21462"/>
                  </a:lnTo>
                  <a:lnTo>
                    <a:pt x="64" y="22226"/>
                  </a:lnTo>
                  <a:lnTo>
                    <a:pt x="128" y="22226"/>
                  </a:lnTo>
                  <a:lnTo>
                    <a:pt x="765" y="58399"/>
                  </a:lnTo>
                  <a:lnTo>
                    <a:pt x="7388" y="58399"/>
                  </a:lnTo>
                  <a:lnTo>
                    <a:pt x="8025" y="22163"/>
                  </a:lnTo>
                  <a:lnTo>
                    <a:pt x="8088" y="22163"/>
                  </a:lnTo>
                  <a:lnTo>
                    <a:pt x="8025" y="21398"/>
                  </a:lnTo>
                  <a:lnTo>
                    <a:pt x="8025" y="20571"/>
                  </a:lnTo>
                  <a:lnTo>
                    <a:pt x="7961" y="20571"/>
                  </a:lnTo>
                  <a:lnTo>
                    <a:pt x="7388" y="12546"/>
                  </a:lnTo>
                  <a:cubicBezTo>
                    <a:pt x="7833" y="11846"/>
                    <a:pt x="8088" y="11018"/>
                    <a:pt x="8152" y="10254"/>
                  </a:cubicBezTo>
                  <a:cubicBezTo>
                    <a:pt x="8152" y="8980"/>
                    <a:pt x="5605" y="3312"/>
                    <a:pt x="4840" y="1593"/>
                  </a:cubicBezTo>
                  <a:lnTo>
                    <a:pt x="407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7" name="Google Shape;1117;p40"/>
            <p:cNvSpPr/>
            <p:nvPr/>
          </p:nvSpPr>
          <p:spPr>
            <a:xfrm>
              <a:off x="4119650" y="868550"/>
              <a:ext cx="133750" cy="157250"/>
            </a:xfrm>
            <a:custGeom>
              <a:rect b="b" l="l" r="r" t="t"/>
              <a:pathLst>
                <a:path extrusionOk="0" h="6290" w="5350">
                  <a:moveTo>
                    <a:pt x="2643" y="1"/>
                  </a:moveTo>
                  <a:cubicBezTo>
                    <a:pt x="2245" y="1"/>
                    <a:pt x="1847" y="271"/>
                    <a:pt x="1847" y="813"/>
                  </a:cubicBezTo>
                  <a:lnTo>
                    <a:pt x="1847" y="1577"/>
                  </a:lnTo>
                  <a:lnTo>
                    <a:pt x="1" y="1577"/>
                  </a:lnTo>
                  <a:lnTo>
                    <a:pt x="2675" y="6290"/>
                  </a:lnTo>
                  <a:lnTo>
                    <a:pt x="5350" y="1577"/>
                  </a:lnTo>
                  <a:lnTo>
                    <a:pt x="3439" y="1577"/>
                  </a:lnTo>
                  <a:lnTo>
                    <a:pt x="3439" y="813"/>
                  </a:lnTo>
                  <a:cubicBezTo>
                    <a:pt x="3439" y="271"/>
                    <a:pt x="3041" y="1"/>
                    <a:pt x="26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8" name="Google Shape;1118;p40"/>
            <p:cNvSpPr/>
            <p:nvPr/>
          </p:nvSpPr>
          <p:spPr>
            <a:xfrm>
              <a:off x="5961700" y="1944425"/>
              <a:ext cx="812000" cy="746725"/>
            </a:xfrm>
            <a:custGeom>
              <a:rect b="b" l="l" r="r" t="t"/>
              <a:pathLst>
                <a:path extrusionOk="0" h="29869" w="32480">
                  <a:moveTo>
                    <a:pt x="27258" y="1592"/>
                  </a:moveTo>
                  <a:cubicBezTo>
                    <a:pt x="29232" y="1592"/>
                    <a:pt x="30888" y="3248"/>
                    <a:pt x="30888" y="5222"/>
                  </a:cubicBezTo>
                  <a:lnTo>
                    <a:pt x="30888" y="16112"/>
                  </a:lnTo>
                  <a:cubicBezTo>
                    <a:pt x="30888" y="18086"/>
                    <a:pt x="29232" y="19679"/>
                    <a:pt x="27258" y="19679"/>
                  </a:cubicBezTo>
                  <a:lnTo>
                    <a:pt x="24328" y="19679"/>
                  </a:lnTo>
                  <a:lnTo>
                    <a:pt x="18151" y="25856"/>
                  </a:lnTo>
                  <a:lnTo>
                    <a:pt x="18406" y="19679"/>
                  </a:lnTo>
                  <a:lnTo>
                    <a:pt x="5223" y="19679"/>
                  </a:lnTo>
                  <a:cubicBezTo>
                    <a:pt x="3249" y="19679"/>
                    <a:pt x="1593" y="18086"/>
                    <a:pt x="1593" y="16112"/>
                  </a:cubicBezTo>
                  <a:lnTo>
                    <a:pt x="1593" y="5222"/>
                  </a:lnTo>
                  <a:cubicBezTo>
                    <a:pt x="1593" y="3248"/>
                    <a:pt x="3249" y="1592"/>
                    <a:pt x="5223" y="1592"/>
                  </a:cubicBezTo>
                  <a:close/>
                  <a:moveTo>
                    <a:pt x="5223" y="0"/>
                  </a:moveTo>
                  <a:cubicBezTo>
                    <a:pt x="2357" y="0"/>
                    <a:pt x="1" y="2357"/>
                    <a:pt x="1" y="5222"/>
                  </a:cubicBezTo>
                  <a:lnTo>
                    <a:pt x="1" y="16112"/>
                  </a:lnTo>
                  <a:cubicBezTo>
                    <a:pt x="1" y="18978"/>
                    <a:pt x="2357" y="21271"/>
                    <a:pt x="5223" y="21271"/>
                  </a:cubicBezTo>
                  <a:lnTo>
                    <a:pt x="16750" y="21271"/>
                  </a:lnTo>
                  <a:lnTo>
                    <a:pt x="16431" y="29868"/>
                  </a:lnTo>
                  <a:lnTo>
                    <a:pt x="25029" y="21271"/>
                  </a:lnTo>
                  <a:lnTo>
                    <a:pt x="27258" y="21271"/>
                  </a:lnTo>
                  <a:cubicBezTo>
                    <a:pt x="30187" y="21271"/>
                    <a:pt x="32480" y="18978"/>
                    <a:pt x="32480" y="16112"/>
                  </a:cubicBezTo>
                  <a:lnTo>
                    <a:pt x="32480" y="5222"/>
                  </a:lnTo>
                  <a:cubicBezTo>
                    <a:pt x="32480" y="2357"/>
                    <a:pt x="30123" y="0"/>
                    <a:pt x="272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9" name="Google Shape;1119;p40"/>
            <p:cNvSpPr/>
            <p:nvPr/>
          </p:nvSpPr>
          <p:spPr>
            <a:xfrm flipH="1">
              <a:off x="755540" y="1025104"/>
              <a:ext cx="1047660" cy="746725"/>
            </a:xfrm>
            <a:custGeom>
              <a:rect b="b" l="l" r="r" t="t"/>
              <a:pathLst>
                <a:path extrusionOk="0" h="29869" w="38849">
                  <a:moveTo>
                    <a:pt x="33626" y="1593"/>
                  </a:moveTo>
                  <a:cubicBezTo>
                    <a:pt x="35600" y="1593"/>
                    <a:pt x="37256" y="3248"/>
                    <a:pt x="37256" y="5223"/>
                  </a:cubicBezTo>
                  <a:lnTo>
                    <a:pt x="37256" y="16113"/>
                  </a:lnTo>
                  <a:cubicBezTo>
                    <a:pt x="37256" y="18087"/>
                    <a:pt x="35600" y="19679"/>
                    <a:pt x="33626" y="19743"/>
                  </a:cubicBezTo>
                  <a:lnTo>
                    <a:pt x="30697" y="19743"/>
                  </a:lnTo>
                  <a:lnTo>
                    <a:pt x="24519" y="25856"/>
                  </a:lnTo>
                  <a:lnTo>
                    <a:pt x="24774" y="19679"/>
                  </a:lnTo>
                  <a:lnTo>
                    <a:pt x="5223" y="19679"/>
                  </a:lnTo>
                  <a:cubicBezTo>
                    <a:pt x="3249" y="19679"/>
                    <a:pt x="1593" y="18087"/>
                    <a:pt x="1593" y="16113"/>
                  </a:cubicBezTo>
                  <a:lnTo>
                    <a:pt x="1593" y="5223"/>
                  </a:lnTo>
                  <a:cubicBezTo>
                    <a:pt x="1593" y="3248"/>
                    <a:pt x="3249" y="1593"/>
                    <a:pt x="5223" y="1593"/>
                  </a:cubicBezTo>
                  <a:close/>
                  <a:moveTo>
                    <a:pt x="5223" y="1"/>
                  </a:moveTo>
                  <a:cubicBezTo>
                    <a:pt x="2357" y="1"/>
                    <a:pt x="1" y="2357"/>
                    <a:pt x="1" y="5223"/>
                  </a:cubicBezTo>
                  <a:lnTo>
                    <a:pt x="1" y="16113"/>
                  </a:lnTo>
                  <a:cubicBezTo>
                    <a:pt x="1" y="18978"/>
                    <a:pt x="2357" y="21335"/>
                    <a:pt x="5223" y="21335"/>
                  </a:cubicBezTo>
                  <a:lnTo>
                    <a:pt x="23118" y="21335"/>
                  </a:lnTo>
                  <a:lnTo>
                    <a:pt x="22800" y="29868"/>
                  </a:lnTo>
                  <a:lnTo>
                    <a:pt x="31397" y="21335"/>
                  </a:lnTo>
                  <a:lnTo>
                    <a:pt x="33626" y="21335"/>
                  </a:lnTo>
                  <a:cubicBezTo>
                    <a:pt x="36556" y="21271"/>
                    <a:pt x="38848" y="18978"/>
                    <a:pt x="38848" y="16113"/>
                  </a:cubicBezTo>
                  <a:lnTo>
                    <a:pt x="38848" y="5223"/>
                  </a:lnTo>
                  <a:cubicBezTo>
                    <a:pt x="38848" y="2357"/>
                    <a:pt x="36556" y="1"/>
                    <a:pt x="336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0" name="Google Shape;1120;p40"/>
            <p:cNvSpPr/>
            <p:nvPr/>
          </p:nvSpPr>
          <p:spPr>
            <a:xfrm>
              <a:off x="5700600" y="3254725"/>
              <a:ext cx="246800" cy="1534800"/>
            </a:xfrm>
            <a:custGeom>
              <a:rect b="b" l="l" r="r" t="t"/>
              <a:pathLst>
                <a:path extrusionOk="0" h="61392" w="9872">
                  <a:moveTo>
                    <a:pt x="6751" y="16431"/>
                  </a:moveTo>
                  <a:lnTo>
                    <a:pt x="7261" y="23563"/>
                  </a:lnTo>
                  <a:lnTo>
                    <a:pt x="2675" y="23563"/>
                  </a:lnTo>
                  <a:lnTo>
                    <a:pt x="3121" y="16431"/>
                  </a:lnTo>
                  <a:close/>
                  <a:moveTo>
                    <a:pt x="4522" y="0"/>
                  </a:moveTo>
                  <a:cubicBezTo>
                    <a:pt x="3312" y="2229"/>
                    <a:pt x="1" y="8661"/>
                    <a:pt x="1" y="10890"/>
                  </a:cubicBezTo>
                  <a:cubicBezTo>
                    <a:pt x="1" y="12482"/>
                    <a:pt x="765" y="13947"/>
                    <a:pt x="1975" y="14902"/>
                  </a:cubicBezTo>
                  <a:lnTo>
                    <a:pt x="1657" y="14902"/>
                  </a:lnTo>
                  <a:lnTo>
                    <a:pt x="1020" y="23627"/>
                  </a:lnTo>
                  <a:lnTo>
                    <a:pt x="956" y="23627"/>
                  </a:lnTo>
                  <a:lnTo>
                    <a:pt x="956" y="24455"/>
                  </a:lnTo>
                  <a:lnTo>
                    <a:pt x="956" y="25219"/>
                  </a:lnTo>
                  <a:lnTo>
                    <a:pt x="1020" y="25219"/>
                  </a:lnTo>
                  <a:lnTo>
                    <a:pt x="1593" y="61391"/>
                  </a:lnTo>
                  <a:lnTo>
                    <a:pt x="8216" y="61391"/>
                  </a:lnTo>
                  <a:lnTo>
                    <a:pt x="8853" y="25219"/>
                  </a:lnTo>
                  <a:lnTo>
                    <a:pt x="8916" y="25219"/>
                  </a:lnTo>
                  <a:lnTo>
                    <a:pt x="8853" y="24455"/>
                  </a:lnTo>
                  <a:lnTo>
                    <a:pt x="8853" y="23627"/>
                  </a:lnTo>
                  <a:lnTo>
                    <a:pt x="8789" y="23627"/>
                  </a:lnTo>
                  <a:lnTo>
                    <a:pt x="8216" y="14902"/>
                  </a:lnTo>
                  <a:lnTo>
                    <a:pt x="7834" y="14902"/>
                  </a:lnTo>
                  <a:cubicBezTo>
                    <a:pt x="9108" y="13947"/>
                    <a:pt x="9872" y="12482"/>
                    <a:pt x="9872" y="10890"/>
                  </a:cubicBezTo>
                  <a:cubicBezTo>
                    <a:pt x="9872" y="8661"/>
                    <a:pt x="6560" y="2229"/>
                    <a:pt x="5350" y="0"/>
                  </a:cubicBezTo>
                  <a:lnTo>
                    <a:pt x="5350" y="9553"/>
                  </a:lnTo>
                  <a:cubicBezTo>
                    <a:pt x="7261" y="10062"/>
                    <a:pt x="6879" y="12801"/>
                    <a:pt x="4904" y="12801"/>
                  </a:cubicBezTo>
                  <a:cubicBezTo>
                    <a:pt x="2994" y="12801"/>
                    <a:pt x="2612" y="10062"/>
                    <a:pt x="4522" y="9553"/>
                  </a:cubicBezTo>
                  <a:lnTo>
                    <a:pt x="452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1" name="Google Shape;1121;p40"/>
            <p:cNvSpPr/>
            <p:nvPr/>
          </p:nvSpPr>
          <p:spPr>
            <a:xfrm>
              <a:off x="6150075" y="3201275"/>
              <a:ext cx="131675" cy="74175"/>
            </a:xfrm>
            <a:custGeom>
              <a:rect b="b" l="l" r="r" t="t"/>
              <a:pathLst>
                <a:path extrusionOk="0" h="2967" w="5267">
                  <a:moveTo>
                    <a:pt x="1179" y="1"/>
                  </a:moveTo>
                  <a:cubicBezTo>
                    <a:pt x="396" y="1"/>
                    <a:pt x="0" y="1235"/>
                    <a:pt x="936" y="1565"/>
                  </a:cubicBezTo>
                  <a:cubicBezTo>
                    <a:pt x="1891" y="1947"/>
                    <a:pt x="2846" y="2329"/>
                    <a:pt x="3802" y="2839"/>
                  </a:cubicBezTo>
                  <a:cubicBezTo>
                    <a:pt x="3865" y="2902"/>
                    <a:pt x="3993" y="2966"/>
                    <a:pt x="4120" y="2966"/>
                  </a:cubicBezTo>
                  <a:cubicBezTo>
                    <a:pt x="4948" y="2966"/>
                    <a:pt x="5266" y="1820"/>
                    <a:pt x="4502" y="1438"/>
                  </a:cubicBezTo>
                  <a:cubicBezTo>
                    <a:pt x="3547" y="928"/>
                    <a:pt x="2528" y="482"/>
                    <a:pt x="1573" y="100"/>
                  </a:cubicBezTo>
                  <a:cubicBezTo>
                    <a:pt x="1434" y="31"/>
                    <a:pt x="1302" y="1"/>
                    <a:pt x="11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2" name="Google Shape;1122;p40"/>
            <p:cNvSpPr/>
            <p:nvPr/>
          </p:nvSpPr>
          <p:spPr>
            <a:xfrm>
              <a:off x="6616075" y="3944100"/>
              <a:ext cx="157625" cy="176750"/>
            </a:xfrm>
            <a:custGeom>
              <a:rect b="b" l="l" r="r" t="t"/>
              <a:pathLst>
                <a:path extrusionOk="0" h="7070" w="6305">
                  <a:moveTo>
                    <a:pt x="3121" y="0"/>
                  </a:moveTo>
                  <a:cubicBezTo>
                    <a:pt x="2675" y="0"/>
                    <a:pt x="2293" y="319"/>
                    <a:pt x="2293" y="765"/>
                  </a:cubicBezTo>
                  <a:lnTo>
                    <a:pt x="0" y="765"/>
                  </a:lnTo>
                  <a:lnTo>
                    <a:pt x="0" y="7069"/>
                  </a:lnTo>
                  <a:lnTo>
                    <a:pt x="6305" y="7069"/>
                  </a:lnTo>
                  <a:lnTo>
                    <a:pt x="6305" y="828"/>
                  </a:lnTo>
                  <a:lnTo>
                    <a:pt x="3885" y="828"/>
                  </a:lnTo>
                  <a:lnTo>
                    <a:pt x="3885" y="765"/>
                  </a:lnTo>
                  <a:cubicBezTo>
                    <a:pt x="3885" y="319"/>
                    <a:pt x="3566" y="0"/>
                    <a:pt x="3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3" name="Google Shape;1123;p40"/>
            <p:cNvSpPr/>
            <p:nvPr/>
          </p:nvSpPr>
          <p:spPr>
            <a:xfrm>
              <a:off x="6299225" y="3275275"/>
              <a:ext cx="313675" cy="328125"/>
            </a:xfrm>
            <a:custGeom>
              <a:rect b="b" l="l" r="r" t="t"/>
              <a:pathLst>
                <a:path extrusionOk="0" h="13125" w="12547">
                  <a:moveTo>
                    <a:pt x="920" y="1"/>
                  </a:moveTo>
                  <a:cubicBezTo>
                    <a:pt x="664" y="1"/>
                    <a:pt x="420" y="141"/>
                    <a:pt x="256" y="388"/>
                  </a:cubicBezTo>
                  <a:cubicBezTo>
                    <a:pt x="1" y="707"/>
                    <a:pt x="128" y="1216"/>
                    <a:pt x="510" y="1471"/>
                  </a:cubicBezTo>
                  <a:cubicBezTo>
                    <a:pt x="1338" y="2044"/>
                    <a:pt x="2166" y="2617"/>
                    <a:pt x="2994" y="3318"/>
                  </a:cubicBezTo>
                  <a:cubicBezTo>
                    <a:pt x="3121" y="3381"/>
                    <a:pt x="3312" y="3445"/>
                    <a:pt x="3504" y="3445"/>
                  </a:cubicBezTo>
                  <a:lnTo>
                    <a:pt x="3567" y="3445"/>
                  </a:lnTo>
                  <a:lnTo>
                    <a:pt x="3567" y="9049"/>
                  </a:lnTo>
                  <a:lnTo>
                    <a:pt x="9490" y="9049"/>
                  </a:lnTo>
                  <a:cubicBezTo>
                    <a:pt x="9171" y="9304"/>
                    <a:pt x="9108" y="9750"/>
                    <a:pt x="9299" y="10068"/>
                  </a:cubicBezTo>
                  <a:cubicBezTo>
                    <a:pt x="9936" y="10960"/>
                    <a:pt x="10445" y="11851"/>
                    <a:pt x="10955" y="12743"/>
                  </a:cubicBezTo>
                  <a:cubicBezTo>
                    <a:pt x="11082" y="12998"/>
                    <a:pt x="11337" y="13125"/>
                    <a:pt x="11655" y="13125"/>
                  </a:cubicBezTo>
                  <a:cubicBezTo>
                    <a:pt x="11782" y="13125"/>
                    <a:pt x="11910" y="13125"/>
                    <a:pt x="12037" y="12998"/>
                  </a:cubicBezTo>
                  <a:cubicBezTo>
                    <a:pt x="12419" y="12807"/>
                    <a:pt x="12547" y="12361"/>
                    <a:pt x="12356" y="11915"/>
                  </a:cubicBezTo>
                  <a:cubicBezTo>
                    <a:pt x="11846" y="11023"/>
                    <a:pt x="11273" y="10068"/>
                    <a:pt x="10636" y="9177"/>
                  </a:cubicBezTo>
                  <a:cubicBezTo>
                    <a:pt x="10445" y="8922"/>
                    <a:pt x="10190" y="8858"/>
                    <a:pt x="9872" y="8858"/>
                  </a:cubicBezTo>
                  <a:lnTo>
                    <a:pt x="9872" y="2744"/>
                  </a:lnTo>
                  <a:lnTo>
                    <a:pt x="4268" y="2744"/>
                  </a:lnTo>
                  <a:cubicBezTo>
                    <a:pt x="4268" y="2490"/>
                    <a:pt x="4204" y="2235"/>
                    <a:pt x="4013" y="2044"/>
                  </a:cubicBezTo>
                  <a:cubicBezTo>
                    <a:pt x="3121" y="1407"/>
                    <a:pt x="2230" y="707"/>
                    <a:pt x="1338" y="133"/>
                  </a:cubicBezTo>
                  <a:cubicBezTo>
                    <a:pt x="1203" y="43"/>
                    <a:pt x="1060" y="1"/>
                    <a:pt x="9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4" name="Google Shape;1124;p40"/>
            <p:cNvSpPr/>
            <p:nvPr/>
          </p:nvSpPr>
          <p:spPr>
            <a:xfrm>
              <a:off x="5732450" y="3078000"/>
              <a:ext cx="244700" cy="157625"/>
            </a:xfrm>
            <a:custGeom>
              <a:rect b="b" l="l" r="r" t="t"/>
              <a:pathLst>
                <a:path extrusionOk="0" h="6305" w="9788">
                  <a:moveTo>
                    <a:pt x="0" y="0"/>
                  </a:moveTo>
                  <a:lnTo>
                    <a:pt x="0" y="6305"/>
                  </a:lnTo>
                  <a:lnTo>
                    <a:pt x="6305" y="6305"/>
                  </a:lnTo>
                  <a:lnTo>
                    <a:pt x="6305" y="4140"/>
                  </a:lnTo>
                  <a:cubicBezTo>
                    <a:pt x="7133" y="4140"/>
                    <a:pt x="7834" y="4203"/>
                    <a:pt x="8598" y="4267"/>
                  </a:cubicBezTo>
                  <a:lnTo>
                    <a:pt x="8725" y="4267"/>
                  </a:lnTo>
                  <a:cubicBezTo>
                    <a:pt x="8745" y="4268"/>
                    <a:pt x="8765" y="4269"/>
                    <a:pt x="8784" y="4269"/>
                  </a:cubicBezTo>
                  <a:cubicBezTo>
                    <a:pt x="9746" y="4269"/>
                    <a:pt x="9788" y="2737"/>
                    <a:pt x="8789" y="2675"/>
                  </a:cubicBezTo>
                  <a:cubicBezTo>
                    <a:pt x="7961" y="2611"/>
                    <a:pt x="7133" y="2548"/>
                    <a:pt x="6305" y="2548"/>
                  </a:cubicBezTo>
                  <a:lnTo>
                    <a:pt x="630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5" name="Google Shape;1125;p40"/>
            <p:cNvSpPr/>
            <p:nvPr/>
          </p:nvSpPr>
          <p:spPr>
            <a:xfrm>
              <a:off x="6651200" y="3786250"/>
              <a:ext cx="58825" cy="118075"/>
            </a:xfrm>
            <a:custGeom>
              <a:rect b="b" l="l" r="r" t="t"/>
              <a:pathLst>
                <a:path extrusionOk="0" h="4723" w="2353">
                  <a:moveTo>
                    <a:pt x="968" y="1"/>
                  </a:moveTo>
                  <a:cubicBezTo>
                    <a:pt x="491" y="1"/>
                    <a:pt x="1" y="395"/>
                    <a:pt x="187" y="1029"/>
                  </a:cubicBezTo>
                  <a:cubicBezTo>
                    <a:pt x="378" y="1984"/>
                    <a:pt x="569" y="3003"/>
                    <a:pt x="697" y="4022"/>
                  </a:cubicBezTo>
                  <a:cubicBezTo>
                    <a:pt x="760" y="4404"/>
                    <a:pt x="1079" y="4722"/>
                    <a:pt x="1524" y="4722"/>
                  </a:cubicBezTo>
                  <a:lnTo>
                    <a:pt x="1588" y="4722"/>
                  </a:lnTo>
                  <a:cubicBezTo>
                    <a:pt x="2034" y="4659"/>
                    <a:pt x="2352" y="4276"/>
                    <a:pt x="2289" y="3831"/>
                  </a:cubicBezTo>
                  <a:cubicBezTo>
                    <a:pt x="2161" y="2748"/>
                    <a:pt x="1970" y="1729"/>
                    <a:pt x="1716" y="646"/>
                  </a:cubicBezTo>
                  <a:cubicBezTo>
                    <a:pt x="1636" y="198"/>
                    <a:pt x="1306" y="1"/>
                    <a:pt x="9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6" name="Google Shape;1126;p40"/>
            <p:cNvSpPr/>
            <p:nvPr/>
          </p:nvSpPr>
          <p:spPr>
            <a:xfrm>
              <a:off x="6007875" y="3155300"/>
              <a:ext cx="121025" cy="59650"/>
            </a:xfrm>
            <a:custGeom>
              <a:rect b="b" l="l" r="r" t="t"/>
              <a:pathLst>
                <a:path extrusionOk="0" h="2386" w="4841">
                  <a:moveTo>
                    <a:pt x="759" y="0"/>
                  </a:moveTo>
                  <a:cubicBezTo>
                    <a:pt x="402" y="0"/>
                    <a:pt x="118" y="287"/>
                    <a:pt x="64" y="666"/>
                  </a:cubicBezTo>
                  <a:cubicBezTo>
                    <a:pt x="1" y="1111"/>
                    <a:pt x="255" y="1557"/>
                    <a:pt x="701" y="1621"/>
                  </a:cubicBezTo>
                  <a:cubicBezTo>
                    <a:pt x="1720" y="1812"/>
                    <a:pt x="2739" y="2067"/>
                    <a:pt x="3694" y="2385"/>
                  </a:cubicBezTo>
                  <a:lnTo>
                    <a:pt x="3949" y="2385"/>
                  </a:lnTo>
                  <a:cubicBezTo>
                    <a:pt x="4268" y="2321"/>
                    <a:pt x="4586" y="2130"/>
                    <a:pt x="4713" y="1812"/>
                  </a:cubicBezTo>
                  <a:cubicBezTo>
                    <a:pt x="4841" y="1366"/>
                    <a:pt x="4586" y="920"/>
                    <a:pt x="4140" y="793"/>
                  </a:cubicBezTo>
                  <a:cubicBezTo>
                    <a:pt x="3121" y="475"/>
                    <a:pt x="2102" y="220"/>
                    <a:pt x="956" y="29"/>
                  </a:cubicBezTo>
                  <a:cubicBezTo>
                    <a:pt x="889" y="10"/>
                    <a:pt x="823" y="0"/>
                    <a:pt x="7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7" name="Google Shape;1127;p40"/>
            <p:cNvSpPr/>
            <p:nvPr/>
          </p:nvSpPr>
          <p:spPr>
            <a:xfrm>
              <a:off x="6599900" y="3634350"/>
              <a:ext cx="76675" cy="115525"/>
            </a:xfrm>
            <a:custGeom>
              <a:rect b="b" l="l" r="r" t="t"/>
              <a:pathLst>
                <a:path extrusionOk="0" h="4621" w="3067">
                  <a:moveTo>
                    <a:pt x="1048" y="1"/>
                  </a:moveTo>
                  <a:cubicBezTo>
                    <a:pt x="518" y="1"/>
                    <a:pt x="0" y="525"/>
                    <a:pt x="329" y="1182"/>
                  </a:cubicBezTo>
                  <a:cubicBezTo>
                    <a:pt x="711" y="2074"/>
                    <a:pt x="1093" y="3092"/>
                    <a:pt x="1411" y="4048"/>
                  </a:cubicBezTo>
                  <a:cubicBezTo>
                    <a:pt x="1539" y="4366"/>
                    <a:pt x="1857" y="4621"/>
                    <a:pt x="2175" y="4621"/>
                  </a:cubicBezTo>
                  <a:cubicBezTo>
                    <a:pt x="2239" y="4621"/>
                    <a:pt x="2366" y="4621"/>
                    <a:pt x="2430" y="4557"/>
                  </a:cubicBezTo>
                  <a:cubicBezTo>
                    <a:pt x="2812" y="4430"/>
                    <a:pt x="3067" y="3984"/>
                    <a:pt x="2940" y="3538"/>
                  </a:cubicBezTo>
                  <a:cubicBezTo>
                    <a:pt x="2621" y="2519"/>
                    <a:pt x="2239" y="1500"/>
                    <a:pt x="1793" y="545"/>
                  </a:cubicBezTo>
                  <a:cubicBezTo>
                    <a:pt x="1635" y="160"/>
                    <a:pt x="1340" y="1"/>
                    <a:pt x="10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8" name="Google Shape;1128;p40"/>
            <p:cNvSpPr/>
            <p:nvPr/>
          </p:nvSpPr>
          <p:spPr>
            <a:xfrm>
              <a:off x="238125" y="2229325"/>
              <a:ext cx="224500" cy="433150"/>
            </a:xfrm>
            <a:custGeom>
              <a:rect b="b" l="l" r="r" t="t"/>
              <a:pathLst>
                <a:path extrusionOk="0" h="17326" w="8980">
                  <a:moveTo>
                    <a:pt x="5509" y="0"/>
                  </a:moveTo>
                  <a:cubicBezTo>
                    <a:pt x="5187" y="0"/>
                    <a:pt x="4877" y="174"/>
                    <a:pt x="4776" y="577"/>
                  </a:cubicBezTo>
                  <a:cubicBezTo>
                    <a:pt x="4458" y="1659"/>
                    <a:pt x="4267" y="2742"/>
                    <a:pt x="4076" y="3761"/>
                  </a:cubicBezTo>
                  <a:cubicBezTo>
                    <a:pt x="4012" y="4079"/>
                    <a:pt x="4076" y="4334"/>
                    <a:pt x="4331" y="4525"/>
                  </a:cubicBezTo>
                  <a:lnTo>
                    <a:pt x="0" y="8856"/>
                  </a:lnTo>
                  <a:lnTo>
                    <a:pt x="4012" y="12868"/>
                  </a:lnTo>
                  <a:cubicBezTo>
                    <a:pt x="3757" y="12995"/>
                    <a:pt x="3694" y="13250"/>
                    <a:pt x="3694" y="13505"/>
                  </a:cubicBezTo>
                  <a:cubicBezTo>
                    <a:pt x="3821" y="14587"/>
                    <a:pt x="4012" y="15670"/>
                    <a:pt x="4203" y="16689"/>
                  </a:cubicBezTo>
                  <a:cubicBezTo>
                    <a:pt x="4267" y="17071"/>
                    <a:pt x="4585" y="17326"/>
                    <a:pt x="4967" y="17326"/>
                  </a:cubicBezTo>
                  <a:lnTo>
                    <a:pt x="5158" y="17326"/>
                  </a:lnTo>
                  <a:cubicBezTo>
                    <a:pt x="5541" y="17262"/>
                    <a:pt x="5859" y="16816"/>
                    <a:pt x="5732" y="16434"/>
                  </a:cubicBezTo>
                  <a:cubicBezTo>
                    <a:pt x="5541" y="15415"/>
                    <a:pt x="5413" y="14396"/>
                    <a:pt x="5286" y="13377"/>
                  </a:cubicBezTo>
                  <a:cubicBezTo>
                    <a:pt x="5222" y="13123"/>
                    <a:pt x="5158" y="12932"/>
                    <a:pt x="4967" y="12804"/>
                  </a:cubicBezTo>
                  <a:lnTo>
                    <a:pt x="8979" y="8856"/>
                  </a:lnTo>
                  <a:lnTo>
                    <a:pt x="4776" y="4716"/>
                  </a:lnTo>
                  <a:lnTo>
                    <a:pt x="4840" y="4716"/>
                  </a:lnTo>
                  <a:cubicBezTo>
                    <a:pt x="5222" y="4716"/>
                    <a:pt x="5541" y="4462"/>
                    <a:pt x="5668" y="4079"/>
                  </a:cubicBezTo>
                  <a:cubicBezTo>
                    <a:pt x="5859" y="3061"/>
                    <a:pt x="6050" y="2042"/>
                    <a:pt x="6368" y="1023"/>
                  </a:cubicBezTo>
                  <a:cubicBezTo>
                    <a:pt x="6522" y="407"/>
                    <a:pt x="6001" y="0"/>
                    <a:pt x="550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9" name="Google Shape;1129;p40"/>
            <p:cNvSpPr/>
            <p:nvPr/>
          </p:nvSpPr>
          <p:spPr>
            <a:xfrm>
              <a:off x="417375" y="2847300"/>
              <a:ext cx="91425" cy="108125"/>
            </a:xfrm>
            <a:custGeom>
              <a:rect b="b" l="l" r="r" t="t"/>
              <a:pathLst>
                <a:path extrusionOk="0" h="4325" w="3657">
                  <a:moveTo>
                    <a:pt x="1064" y="1"/>
                  </a:moveTo>
                  <a:cubicBezTo>
                    <a:pt x="528" y="1"/>
                    <a:pt x="1" y="559"/>
                    <a:pt x="345" y="1204"/>
                  </a:cubicBezTo>
                  <a:cubicBezTo>
                    <a:pt x="918" y="2159"/>
                    <a:pt x="1427" y="3051"/>
                    <a:pt x="2064" y="3942"/>
                  </a:cubicBezTo>
                  <a:cubicBezTo>
                    <a:pt x="2192" y="4197"/>
                    <a:pt x="2446" y="4325"/>
                    <a:pt x="2701" y="4325"/>
                  </a:cubicBezTo>
                  <a:cubicBezTo>
                    <a:pt x="2892" y="4325"/>
                    <a:pt x="3019" y="4261"/>
                    <a:pt x="3147" y="4197"/>
                  </a:cubicBezTo>
                  <a:cubicBezTo>
                    <a:pt x="3529" y="3942"/>
                    <a:pt x="3656" y="3433"/>
                    <a:pt x="3402" y="3051"/>
                  </a:cubicBezTo>
                  <a:cubicBezTo>
                    <a:pt x="2828" y="2223"/>
                    <a:pt x="2255" y="1331"/>
                    <a:pt x="1746" y="440"/>
                  </a:cubicBezTo>
                  <a:cubicBezTo>
                    <a:pt x="1580" y="130"/>
                    <a:pt x="1321" y="1"/>
                    <a:pt x="10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0" name="Google Shape;1130;p40"/>
            <p:cNvSpPr/>
            <p:nvPr/>
          </p:nvSpPr>
          <p:spPr>
            <a:xfrm>
              <a:off x="360700" y="2701425"/>
              <a:ext cx="71675" cy="113900"/>
            </a:xfrm>
            <a:custGeom>
              <a:rect b="b" l="l" r="r" t="t"/>
              <a:pathLst>
                <a:path extrusionOk="0" h="4556" w="2867">
                  <a:moveTo>
                    <a:pt x="908" y="1"/>
                  </a:moveTo>
                  <a:cubicBezTo>
                    <a:pt x="839" y="1"/>
                    <a:pt x="769" y="11"/>
                    <a:pt x="701" y="34"/>
                  </a:cubicBezTo>
                  <a:cubicBezTo>
                    <a:pt x="255" y="161"/>
                    <a:pt x="1" y="607"/>
                    <a:pt x="128" y="989"/>
                  </a:cubicBezTo>
                  <a:cubicBezTo>
                    <a:pt x="446" y="2072"/>
                    <a:pt x="829" y="3091"/>
                    <a:pt x="1274" y="4046"/>
                  </a:cubicBezTo>
                  <a:cubicBezTo>
                    <a:pt x="1402" y="4364"/>
                    <a:pt x="1656" y="4555"/>
                    <a:pt x="1975" y="4555"/>
                  </a:cubicBezTo>
                  <a:cubicBezTo>
                    <a:pt x="2102" y="4555"/>
                    <a:pt x="2230" y="4555"/>
                    <a:pt x="2293" y="4492"/>
                  </a:cubicBezTo>
                  <a:cubicBezTo>
                    <a:pt x="2675" y="4301"/>
                    <a:pt x="2866" y="3855"/>
                    <a:pt x="2675" y="3473"/>
                  </a:cubicBezTo>
                  <a:cubicBezTo>
                    <a:pt x="2293" y="2517"/>
                    <a:pt x="1911" y="1499"/>
                    <a:pt x="1656" y="543"/>
                  </a:cubicBezTo>
                  <a:cubicBezTo>
                    <a:pt x="1552" y="229"/>
                    <a:pt x="1231" y="1"/>
                    <a:pt x="9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1" name="Google Shape;1131;p40"/>
            <p:cNvSpPr/>
            <p:nvPr/>
          </p:nvSpPr>
          <p:spPr>
            <a:xfrm>
              <a:off x="379800" y="2081500"/>
              <a:ext cx="80800" cy="112900"/>
            </a:xfrm>
            <a:custGeom>
              <a:rect b="b" l="l" r="r" t="t"/>
              <a:pathLst>
                <a:path extrusionOk="0" h="4516" w="3232">
                  <a:moveTo>
                    <a:pt x="2170" y="1"/>
                  </a:moveTo>
                  <a:cubicBezTo>
                    <a:pt x="1919" y="1"/>
                    <a:pt x="1674" y="130"/>
                    <a:pt x="1529" y="440"/>
                  </a:cubicBezTo>
                  <a:cubicBezTo>
                    <a:pt x="1020" y="1395"/>
                    <a:pt x="574" y="2414"/>
                    <a:pt x="192" y="3433"/>
                  </a:cubicBezTo>
                  <a:cubicBezTo>
                    <a:pt x="1" y="3815"/>
                    <a:pt x="192" y="4325"/>
                    <a:pt x="638" y="4516"/>
                  </a:cubicBezTo>
                  <a:lnTo>
                    <a:pt x="892" y="4516"/>
                  </a:lnTo>
                  <a:cubicBezTo>
                    <a:pt x="1211" y="4516"/>
                    <a:pt x="1529" y="4325"/>
                    <a:pt x="1657" y="4006"/>
                  </a:cubicBezTo>
                  <a:cubicBezTo>
                    <a:pt x="2039" y="3051"/>
                    <a:pt x="2421" y="2096"/>
                    <a:pt x="2930" y="1204"/>
                  </a:cubicBezTo>
                  <a:cubicBezTo>
                    <a:pt x="3231" y="559"/>
                    <a:pt x="2690" y="1"/>
                    <a:pt x="21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2" name="Google Shape;1132;p40"/>
            <p:cNvSpPr/>
            <p:nvPr/>
          </p:nvSpPr>
          <p:spPr>
            <a:xfrm>
              <a:off x="516725" y="1740625"/>
              <a:ext cx="222925" cy="222925"/>
            </a:xfrm>
            <a:custGeom>
              <a:rect b="b" l="l" r="r" t="t"/>
              <a:pathLst>
                <a:path extrusionOk="0" h="8917" w="8917">
                  <a:moveTo>
                    <a:pt x="4459" y="1"/>
                  </a:moveTo>
                  <a:lnTo>
                    <a:pt x="1" y="4459"/>
                  </a:lnTo>
                  <a:lnTo>
                    <a:pt x="1656" y="6114"/>
                  </a:lnTo>
                  <a:lnTo>
                    <a:pt x="1656" y="6178"/>
                  </a:lnTo>
                  <a:cubicBezTo>
                    <a:pt x="1338" y="6496"/>
                    <a:pt x="1338" y="7006"/>
                    <a:pt x="1656" y="7324"/>
                  </a:cubicBezTo>
                  <a:cubicBezTo>
                    <a:pt x="1784" y="7452"/>
                    <a:pt x="1975" y="7515"/>
                    <a:pt x="2230" y="7515"/>
                  </a:cubicBezTo>
                  <a:cubicBezTo>
                    <a:pt x="2421" y="7515"/>
                    <a:pt x="2612" y="7452"/>
                    <a:pt x="2803" y="7261"/>
                  </a:cubicBezTo>
                  <a:lnTo>
                    <a:pt x="4459" y="8916"/>
                  </a:lnTo>
                  <a:lnTo>
                    <a:pt x="8916" y="4459"/>
                  </a:lnTo>
                  <a:lnTo>
                    <a:pt x="445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3" name="Google Shape;1133;p40"/>
            <p:cNvSpPr/>
            <p:nvPr/>
          </p:nvSpPr>
          <p:spPr>
            <a:xfrm>
              <a:off x="451450" y="1948450"/>
              <a:ext cx="90775" cy="104250"/>
            </a:xfrm>
            <a:custGeom>
              <a:rect b="b" l="l" r="r" t="t"/>
              <a:pathLst>
                <a:path extrusionOk="0" h="4170" w="3631">
                  <a:moveTo>
                    <a:pt x="2782" y="0"/>
                  </a:moveTo>
                  <a:cubicBezTo>
                    <a:pt x="2549" y="0"/>
                    <a:pt x="2314" y="100"/>
                    <a:pt x="2166" y="285"/>
                  </a:cubicBezTo>
                  <a:cubicBezTo>
                    <a:pt x="1465" y="1113"/>
                    <a:pt x="829" y="2005"/>
                    <a:pt x="255" y="2960"/>
                  </a:cubicBezTo>
                  <a:cubicBezTo>
                    <a:pt x="1" y="3342"/>
                    <a:pt x="128" y="3788"/>
                    <a:pt x="510" y="4042"/>
                  </a:cubicBezTo>
                  <a:cubicBezTo>
                    <a:pt x="637" y="4106"/>
                    <a:pt x="765" y="4170"/>
                    <a:pt x="892" y="4170"/>
                  </a:cubicBezTo>
                  <a:cubicBezTo>
                    <a:pt x="1211" y="4170"/>
                    <a:pt x="1465" y="4042"/>
                    <a:pt x="1593" y="3788"/>
                  </a:cubicBezTo>
                  <a:cubicBezTo>
                    <a:pt x="2166" y="2960"/>
                    <a:pt x="2739" y="2068"/>
                    <a:pt x="3376" y="1304"/>
                  </a:cubicBezTo>
                  <a:cubicBezTo>
                    <a:pt x="3631" y="922"/>
                    <a:pt x="3567" y="412"/>
                    <a:pt x="3249" y="158"/>
                  </a:cubicBezTo>
                  <a:cubicBezTo>
                    <a:pt x="3116" y="51"/>
                    <a:pt x="2949" y="0"/>
                    <a:pt x="2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4" name="Google Shape;1134;p40"/>
            <p:cNvSpPr/>
            <p:nvPr/>
          </p:nvSpPr>
          <p:spPr>
            <a:xfrm>
              <a:off x="504525" y="2977900"/>
              <a:ext cx="231950" cy="235450"/>
            </a:xfrm>
            <a:custGeom>
              <a:rect b="b" l="l" r="r" t="t"/>
              <a:pathLst>
                <a:path extrusionOk="0" h="9418" w="9278">
                  <a:moveTo>
                    <a:pt x="1102" y="1"/>
                  </a:moveTo>
                  <a:cubicBezTo>
                    <a:pt x="511" y="1"/>
                    <a:pt x="0" y="732"/>
                    <a:pt x="552" y="1330"/>
                  </a:cubicBezTo>
                  <a:cubicBezTo>
                    <a:pt x="1062" y="1966"/>
                    <a:pt x="1635" y="2603"/>
                    <a:pt x="2144" y="3176"/>
                  </a:cubicBezTo>
                  <a:lnTo>
                    <a:pt x="361" y="4959"/>
                  </a:lnTo>
                  <a:lnTo>
                    <a:pt x="4819" y="9417"/>
                  </a:lnTo>
                  <a:lnTo>
                    <a:pt x="9277" y="4959"/>
                  </a:lnTo>
                  <a:lnTo>
                    <a:pt x="4819" y="502"/>
                  </a:lnTo>
                  <a:lnTo>
                    <a:pt x="3291" y="2094"/>
                  </a:lnTo>
                  <a:cubicBezTo>
                    <a:pt x="2781" y="1521"/>
                    <a:pt x="2272" y="947"/>
                    <a:pt x="1762" y="374"/>
                  </a:cubicBezTo>
                  <a:cubicBezTo>
                    <a:pt x="1568" y="109"/>
                    <a:pt x="1329" y="1"/>
                    <a:pt x="11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5" name="Google Shape;1135;p40"/>
            <p:cNvSpPr/>
            <p:nvPr/>
          </p:nvSpPr>
          <p:spPr>
            <a:xfrm>
              <a:off x="7060250" y="2937275"/>
              <a:ext cx="87600" cy="107625"/>
            </a:xfrm>
            <a:custGeom>
              <a:rect b="b" l="l" r="r" t="t"/>
              <a:pathLst>
                <a:path extrusionOk="0" h="4305" w="3504">
                  <a:moveTo>
                    <a:pt x="2565" y="1"/>
                  </a:moveTo>
                  <a:cubicBezTo>
                    <a:pt x="2291" y="1"/>
                    <a:pt x="2024" y="143"/>
                    <a:pt x="1848" y="407"/>
                  </a:cubicBezTo>
                  <a:cubicBezTo>
                    <a:pt x="1402" y="1362"/>
                    <a:pt x="829" y="2254"/>
                    <a:pt x="256" y="3082"/>
                  </a:cubicBezTo>
                  <a:cubicBezTo>
                    <a:pt x="1" y="3464"/>
                    <a:pt x="128" y="3973"/>
                    <a:pt x="510" y="4165"/>
                  </a:cubicBezTo>
                  <a:cubicBezTo>
                    <a:pt x="638" y="4292"/>
                    <a:pt x="765" y="4292"/>
                    <a:pt x="956" y="4292"/>
                  </a:cubicBezTo>
                  <a:cubicBezTo>
                    <a:pt x="990" y="4300"/>
                    <a:pt x="1024" y="4304"/>
                    <a:pt x="1058" y="4304"/>
                  </a:cubicBezTo>
                  <a:cubicBezTo>
                    <a:pt x="1277" y="4304"/>
                    <a:pt x="1483" y="4139"/>
                    <a:pt x="1593" y="3973"/>
                  </a:cubicBezTo>
                  <a:cubicBezTo>
                    <a:pt x="2166" y="3082"/>
                    <a:pt x="2803" y="2127"/>
                    <a:pt x="3312" y="1171"/>
                  </a:cubicBezTo>
                  <a:cubicBezTo>
                    <a:pt x="3503" y="789"/>
                    <a:pt x="3312" y="280"/>
                    <a:pt x="2930" y="89"/>
                  </a:cubicBezTo>
                  <a:cubicBezTo>
                    <a:pt x="2812" y="30"/>
                    <a:pt x="2688" y="1"/>
                    <a:pt x="25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6" name="Google Shape;1136;p40"/>
            <p:cNvSpPr/>
            <p:nvPr/>
          </p:nvSpPr>
          <p:spPr>
            <a:xfrm>
              <a:off x="7136675" y="2790600"/>
              <a:ext cx="71675" cy="115475"/>
            </a:xfrm>
            <a:custGeom>
              <a:rect b="b" l="l" r="r" t="t"/>
              <a:pathLst>
                <a:path extrusionOk="0" h="4619" w="2867">
                  <a:moveTo>
                    <a:pt x="1998" y="0"/>
                  </a:moveTo>
                  <a:cubicBezTo>
                    <a:pt x="1638" y="0"/>
                    <a:pt x="1316" y="238"/>
                    <a:pt x="1211" y="606"/>
                  </a:cubicBezTo>
                  <a:cubicBezTo>
                    <a:pt x="892" y="1562"/>
                    <a:pt x="574" y="2517"/>
                    <a:pt x="128" y="3472"/>
                  </a:cubicBezTo>
                  <a:cubicBezTo>
                    <a:pt x="1" y="3918"/>
                    <a:pt x="192" y="4364"/>
                    <a:pt x="574" y="4555"/>
                  </a:cubicBezTo>
                  <a:cubicBezTo>
                    <a:pt x="701" y="4555"/>
                    <a:pt x="765" y="4618"/>
                    <a:pt x="892" y="4618"/>
                  </a:cubicBezTo>
                  <a:cubicBezTo>
                    <a:pt x="1211" y="4618"/>
                    <a:pt x="1529" y="4427"/>
                    <a:pt x="1656" y="4109"/>
                  </a:cubicBezTo>
                  <a:cubicBezTo>
                    <a:pt x="2039" y="3090"/>
                    <a:pt x="2421" y="2071"/>
                    <a:pt x="2739" y="1052"/>
                  </a:cubicBezTo>
                  <a:cubicBezTo>
                    <a:pt x="2866" y="606"/>
                    <a:pt x="2612" y="160"/>
                    <a:pt x="2230" y="33"/>
                  </a:cubicBezTo>
                  <a:cubicBezTo>
                    <a:pt x="2152" y="11"/>
                    <a:pt x="2074" y="0"/>
                    <a:pt x="19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7" name="Google Shape;1137;p40"/>
            <p:cNvSpPr/>
            <p:nvPr/>
          </p:nvSpPr>
          <p:spPr>
            <a:xfrm>
              <a:off x="6832600" y="3069275"/>
              <a:ext cx="226100" cy="234825"/>
            </a:xfrm>
            <a:custGeom>
              <a:rect b="b" l="l" r="r" t="t"/>
              <a:pathLst>
                <a:path extrusionOk="0" h="9393" w="9044">
                  <a:moveTo>
                    <a:pt x="8144" y="1"/>
                  </a:moveTo>
                  <a:cubicBezTo>
                    <a:pt x="7898" y="1"/>
                    <a:pt x="7663" y="100"/>
                    <a:pt x="7515" y="286"/>
                  </a:cubicBezTo>
                  <a:cubicBezTo>
                    <a:pt x="7005" y="859"/>
                    <a:pt x="6496" y="1432"/>
                    <a:pt x="5986" y="2005"/>
                  </a:cubicBezTo>
                  <a:lnTo>
                    <a:pt x="4458" y="477"/>
                  </a:lnTo>
                  <a:lnTo>
                    <a:pt x="0" y="4934"/>
                  </a:lnTo>
                  <a:lnTo>
                    <a:pt x="4458" y="9392"/>
                  </a:lnTo>
                  <a:lnTo>
                    <a:pt x="8916" y="4934"/>
                  </a:lnTo>
                  <a:lnTo>
                    <a:pt x="7069" y="3151"/>
                  </a:lnTo>
                  <a:cubicBezTo>
                    <a:pt x="7642" y="2514"/>
                    <a:pt x="8215" y="1941"/>
                    <a:pt x="8725" y="1304"/>
                  </a:cubicBezTo>
                  <a:cubicBezTo>
                    <a:pt x="9043" y="986"/>
                    <a:pt x="8979" y="477"/>
                    <a:pt x="8661" y="158"/>
                  </a:cubicBezTo>
                  <a:cubicBezTo>
                    <a:pt x="8502" y="52"/>
                    <a:pt x="8320" y="1"/>
                    <a:pt x="8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8" name="Google Shape;1138;p40"/>
            <p:cNvSpPr/>
            <p:nvPr/>
          </p:nvSpPr>
          <p:spPr>
            <a:xfrm>
              <a:off x="7108025" y="2320075"/>
              <a:ext cx="222925" cy="434750"/>
            </a:xfrm>
            <a:custGeom>
              <a:rect b="b" l="l" r="r" t="t"/>
              <a:pathLst>
                <a:path extrusionOk="0" h="17390" w="8917">
                  <a:moveTo>
                    <a:pt x="3384" y="0"/>
                  </a:moveTo>
                  <a:cubicBezTo>
                    <a:pt x="2901" y="0"/>
                    <a:pt x="2419" y="407"/>
                    <a:pt x="2611" y="1023"/>
                  </a:cubicBezTo>
                  <a:cubicBezTo>
                    <a:pt x="2866" y="1978"/>
                    <a:pt x="3121" y="2997"/>
                    <a:pt x="3312" y="4016"/>
                  </a:cubicBezTo>
                  <a:cubicBezTo>
                    <a:pt x="3376" y="4398"/>
                    <a:pt x="3694" y="4653"/>
                    <a:pt x="4076" y="4653"/>
                  </a:cubicBezTo>
                  <a:lnTo>
                    <a:pt x="4140" y="4653"/>
                  </a:lnTo>
                  <a:lnTo>
                    <a:pt x="0" y="8856"/>
                  </a:lnTo>
                  <a:lnTo>
                    <a:pt x="3949" y="12804"/>
                  </a:lnTo>
                  <a:cubicBezTo>
                    <a:pt x="3821" y="12932"/>
                    <a:pt x="3694" y="13123"/>
                    <a:pt x="3694" y="13377"/>
                  </a:cubicBezTo>
                  <a:cubicBezTo>
                    <a:pt x="3567" y="14396"/>
                    <a:pt x="3376" y="15415"/>
                    <a:pt x="3185" y="16434"/>
                  </a:cubicBezTo>
                  <a:cubicBezTo>
                    <a:pt x="3121" y="16880"/>
                    <a:pt x="3376" y="17262"/>
                    <a:pt x="3821" y="17389"/>
                  </a:cubicBezTo>
                  <a:lnTo>
                    <a:pt x="3949" y="17389"/>
                  </a:lnTo>
                  <a:cubicBezTo>
                    <a:pt x="4331" y="17389"/>
                    <a:pt x="4713" y="17135"/>
                    <a:pt x="4777" y="16753"/>
                  </a:cubicBezTo>
                  <a:cubicBezTo>
                    <a:pt x="4968" y="15670"/>
                    <a:pt x="5159" y="14587"/>
                    <a:pt x="5286" y="13568"/>
                  </a:cubicBezTo>
                  <a:cubicBezTo>
                    <a:pt x="5286" y="13250"/>
                    <a:pt x="5159" y="12995"/>
                    <a:pt x="4904" y="12804"/>
                  </a:cubicBezTo>
                  <a:lnTo>
                    <a:pt x="8916" y="8856"/>
                  </a:lnTo>
                  <a:lnTo>
                    <a:pt x="4586" y="4525"/>
                  </a:lnTo>
                  <a:cubicBezTo>
                    <a:pt x="4777" y="4334"/>
                    <a:pt x="4904" y="4016"/>
                    <a:pt x="4840" y="3761"/>
                  </a:cubicBezTo>
                  <a:cubicBezTo>
                    <a:pt x="4649" y="2678"/>
                    <a:pt x="4395" y="1596"/>
                    <a:pt x="4140" y="577"/>
                  </a:cubicBezTo>
                  <a:cubicBezTo>
                    <a:pt x="4014" y="174"/>
                    <a:pt x="3699" y="0"/>
                    <a:pt x="33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9" name="Google Shape;1139;p40"/>
            <p:cNvSpPr/>
            <p:nvPr/>
          </p:nvSpPr>
          <p:spPr>
            <a:xfrm>
              <a:off x="7025225" y="2038025"/>
              <a:ext cx="92375" cy="105425"/>
            </a:xfrm>
            <a:custGeom>
              <a:rect b="b" l="l" r="r" t="t"/>
              <a:pathLst>
                <a:path extrusionOk="0" h="4217" w="3695">
                  <a:moveTo>
                    <a:pt x="931" y="1"/>
                  </a:moveTo>
                  <a:cubicBezTo>
                    <a:pt x="758" y="1"/>
                    <a:pt x="584" y="67"/>
                    <a:pt x="447" y="205"/>
                  </a:cubicBezTo>
                  <a:cubicBezTo>
                    <a:pt x="64" y="459"/>
                    <a:pt x="1" y="969"/>
                    <a:pt x="319" y="1287"/>
                  </a:cubicBezTo>
                  <a:cubicBezTo>
                    <a:pt x="956" y="2115"/>
                    <a:pt x="1529" y="2943"/>
                    <a:pt x="2102" y="3835"/>
                  </a:cubicBezTo>
                  <a:cubicBezTo>
                    <a:pt x="2230" y="4026"/>
                    <a:pt x="2484" y="4217"/>
                    <a:pt x="2739" y="4217"/>
                  </a:cubicBezTo>
                  <a:cubicBezTo>
                    <a:pt x="2930" y="4217"/>
                    <a:pt x="3058" y="4153"/>
                    <a:pt x="3185" y="4089"/>
                  </a:cubicBezTo>
                  <a:cubicBezTo>
                    <a:pt x="3567" y="3835"/>
                    <a:pt x="3694" y="3325"/>
                    <a:pt x="3440" y="2943"/>
                  </a:cubicBezTo>
                  <a:cubicBezTo>
                    <a:pt x="2867" y="2051"/>
                    <a:pt x="2230" y="1160"/>
                    <a:pt x="1529" y="332"/>
                  </a:cubicBezTo>
                  <a:cubicBezTo>
                    <a:pt x="1385" y="115"/>
                    <a:pt x="1158" y="1"/>
                    <a:pt x="9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0" name="Google Shape;1140;p40"/>
            <p:cNvSpPr/>
            <p:nvPr/>
          </p:nvSpPr>
          <p:spPr>
            <a:xfrm>
              <a:off x="7111200" y="2171525"/>
              <a:ext cx="78050" cy="113625"/>
            </a:xfrm>
            <a:custGeom>
              <a:rect b="b" l="l" r="r" t="t"/>
              <a:pathLst>
                <a:path extrusionOk="0" h="4545" w="3122">
                  <a:moveTo>
                    <a:pt x="876" y="1"/>
                  </a:moveTo>
                  <a:cubicBezTo>
                    <a:pt x="751" y="1"/>
                    <a:pt x="625" y="29"/>
                    <a:pt x="510" y="87"/>
                  </a:cubicBezTo>
                  <a:cubicBezTo>
                    <a:pt x="128" y="278"/>
                    <a:pt x="1" y="787"/>
                    <a:pt x="192" y="1169"/>
                  </a:cubicBezTo>
                  <a:cubicBezTo>
                    <a:pt x="701" y="2125"/>
                    <a:pt x="1083" y="3080"/>
                    <a:pt x="1465" y="4035"/>
                  </a:cubicBezTo>
                  <a:cubicBezTo>
                    <a:pt x="1593" y="4290"/>
                    <a:pt x="1911" y="4545"/>
                    <a:pt x="2230" y="4545"/>
                  </a:cubicBezTo>
                  <a:cubicBezTo>
                    <a:pt x="2293" y="4545"/>
                    <a:pt x="2421" y="4481"/>
                    <a:pt x="2484" y="4481"/>
                  </a:cubicBezTo>
                  <a:cubicBezTo>
                    <a:pt x="2930" y="4290"/>
                    <a:pt x="3121" y="3844"/>
                    <a:pt x="2930" y="3462"/>
                  </a:cubicBezTo>
                  <a:cubicBezTo>
                    <a:pt x="2548" y="2443"/>
                    <a:pt x="2102" y="1424"/>
                    <a:pt x="1593" y="469"/>
                  </a:cubicBezTo>
                  <a:cubicBezTo>
                    <a:pt x="1459" y="157"/>
                    <a:pt x="1169" y="1"/>
                    <a:pt x="8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1" name="Google Shape;1141;p40"/>
            <p:cNvSpPr/>
            <p:nvPr/>
          </p:nvSpPr>
          <p:spPr>
            <a:xfrm>
              <a:off x="6829400" y="1831375"/>
              <a:ext cx="222925" cy="222925"/>
            </a:xfrm>
            <a:custGeom>
              <a:rect b="b" l="l" r="r" t="t"/>
              <a:pathLst>
                <a:path extrusionOk="0" h="8917" w="8917">
                  <a:moveTo>
                    <a:pt x="4459" y="1"/>
                  </a:moveTo>
                  <a:lnTo>
                    <a:pt x="1" y="4459"/>
                  </a:lnTo>
                  <a:lnTo>
                    <a:pt x="4459" y="8916"/>
                  </a:lnTo>
                  <a:lnTo>
                    <a:pt x="6114" y="7197"/>
                  </a:lnTo>
                  <a:cubicBezTo>
                    <a:pt x="6242" y="7388"/>
                    <a:pt x="6433" y="7452"/>
                    <a:pt x="6687" y="7452"/>
                  </a:cubicBezTo>
                  <a:cubicBezTo>
                    <a:pt x="7388" y="7452"/>
                    <a:pt x="7706" y="6624"/>
                    <a:pt x="7261" y="6114"/>
                  </a:cubicBezTo>
                  <a:lnTo>
                    <a:pt x="8916" y="4459"/>
                  </a:lnTo>
                  <a:lnTo>
                    <a:pt x="445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2" name="Google Shape;1142;p40"/>
            <p:cNvSpPr/>
            <p:nvPr/>
          </p:nvSpPr>
          <p:spPr>
            <a:xfrm>
              <a:off x="1369300" y="4886275"/>
              <a:ext cx="322425" cy="328350"/>
            </a:xfrm>
            <a:custGeom>
              <a:rect b="b" l="l" r="r" t="t"/>
              <a:pathLst>
                <a:path extrusionOk="0" h="13134" w="12897">
                  <a:moveTo>
                    <a:pt x="1070" y="1"/>
                  </a:moveTo>
                  <a:cubicBezTo>
                    <a:pt x="523" y="1"/>
                    <a:pt x="0" y="567"/>
                    <a:pt x="351" y="1224"/>
                  </a:cubicBezTo>
                  <a:cubicBezTo>
                    <a:pt x="860" y="2179"/>
                    <a:pt x="1433" y="3071"/>
                    <a:pt x="2070" y="3963"/>
                  </a:cubicBezTo>
                  <a:cubicBezTo>
                    <a:pt x="2198" y="4154"/>
                    <a:pt x="2452" y="4281"/>
                    <a:pt x="2707" y="4345"/>
                  </a:cubicBezTo>
                  <a:lnTo>
                    <a:pt x="2834" y="4345"/>
                  </a:lnTo>
                  <a:lnTo>
                    <a:pt x="2834" y="10458"/>
                  </a:lnTo>
                  <a:lnTo>
                    <a:pt x="8439" y="10458"/>
                  </a:lnTo>
                  <a:cubicBezTo>
                    <a:pt x="8439" y="10713"/>
                    <a:pt x="8502" y="10968"/>
                    <a:pt x="8693" y="11095"/>
                  </a:cubicBezTo>
                  <a:cubicBezTo>
                    <a:pt x="9585" y="11796"/>
                    <a:pt x="10476" y="12433"/>
                    <a:pt x="11368" y="13006"/>
                  </a:cubicBezTo>
                  <a:cubicBezTo>
                    <a:pt x="11495" y="13133"/>
                    <a:pt x="11623" y="13133"/>
                    <a:pt x="11814" y="13133"/>
                  </a:cubicBezTo>
                  <a:cubicBezTo>
                    <a:pt x="12578" y="13133"/>
                    <a:pt x="12896" y="12114"/>
                    <a:pt x="12196" y="11732"/>
                  </a:cubicBezTo>
                  <a:lnTo>
                    <a:pt x="12196" y="11668"/>
                  </a:lnTo>
                  <a:cubicBezTo>
                    <a:pt x="11368" y="11095"/>
                    <a:pt x="10540" y="10458"/>
                    <a:pt x="9712" y="9822"/>
                  </a:cubicBezTo>
                  <a:cubicBezTo>
                    <a:pt x="9572" y="9728"/>
                    <a:pt x="9433" y="9669"/>
                    <a:pt x="9268" y="9669"/>
                  </a:cubicBezTo>
                  <a:cubicBezTo>
                    <a:pt x="9207" y="9669"/>
                    <a:pt x="9144" y="9677"/>
                    <a:pt x="9075" y="9694"/>
                  </a:cubicBezTo>
                  <a:lnTo>
                    <a:pt x="9075" y="4090"/>
                  </a:lnTo>
                  <a:lnTo>
                    <a:pt x="3217" y="4090"/>
                  </a:lnTo>
                  <a:cubicBezTo>
                    <a:pt x="3535" y="3835"/>
                    <a:pt x="3599" y="3389"/>
                    <a:pt x="3408" y="3071"/>
                  </a:cubicBezTo>
                  <a:cubicBezTo>
                    <a:pt x="2771" y="2179"/>
                    <a:pt x="2261" y="1288"/>
                    <a:pt x="1752" y="396"/>
                  </a:cubicBezTo>
                  <a:cubicBezTo>
                    <a:pt x="1573" y="118"/>
                    <a:pt x="1319" y="1"/>
                    <a:pt x="10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3" name="Google Shape;1143;p40"/>
            <p:cNvSpPr/>
            <p:nvPr/>
          </p:nvSpPr>
          <p:spPr>
            <a:xfrm>
              <a:off x="1849075" y="5273675"/>
              <a:ext cx="130825" cy="60350"/>
            </a:xfrm>
            <a:custGeom>
              <a:rect b="b" l="l" r="r" t="t"/>
              <a:pathLst>
                <a:path extrusionOk="0" h="2414" w="5233">
                  <a:moveTo>
                    <a:pt x="1161" y="0"/>
                  </a:moveTo>
                  <a:cubicBezTo>
                    <a:pt x="305" y="0"/>
                    <a:pt x="0" y="1357"/>
                    <a:pt x="1029" y="1586"/>
                  </a:cubicBezTo>
                  <a:cubicBezTo>
                    <a:pt x="2048" y="1904"/>
                    <a:pt x="3131" y="2159"/>
                    <a:pt x="4213" y="2413"/>
                  </a:cubicBezTo>
                  <a:lnTo>
                    <a:pt x="4341" y="2413"/>
                  </a:lnTo>
                  <a:cubicBezTo>
                    <a:pt x="4723" y="2413"/>
                    <a:pt x="5041" y="2095"/>
                    <a:pt x="5105" y="1713"/>
                  </a:cubicBezTo>
                  <a:cubicBezTo>
                    <a:pt x="5232" y="1331"/>
                    <a:pt x="4914" y="885"/>
                    <a:pt x="4468" y="821"/>
                  </a:cubicBezTo>
                  <a:cubicBezTo>
                    <a:pt x="3449" y="630"/>
                    <a:pt x="2430" y="376"/>
                    <a:pt x="1475" y="57"/>
                  </a:cubicBezTo>
                  <a:cubicBezTo>
                    <a:pt x="1364" y="18"/>
                    <a:pt x="1259" y="0"/>
                    <a:pt x="11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4" name="Google Shape;1144;p40"/>
            <p:cNvSpPr/>
            <p:nvPr/>
          </p:nvSpPr>
          <p:spPr>
            <a:xfrm>
              <a:off x="1276025" y="4585150"/>
              <a:ext cx="55875" cy="116800"/>
            </a:xfrm>
            <a:custGeom>
              <a:rect b="b" l="l" r="r" t="t"/>
              <a:pathLst>
                <a:path extrusionOk="0" h="4672" w="2235">
                  <a:moveTo>
                    <a:pt x="875" y="1"/>
                  </a:moveTo>
                  <a:cubicBezTo>
                    <a:pt x="440" y="1"/>
                    <a:pt x="0" y="326"/>
                    <a:pt x="70" y="915"/>
                  </a:cubicBezTo>
                  <a:cubicBezTo>
                    <a:pt x="197" y="1933"/>
                    <a:pt x="388" y="3016"/>
                    <a:pt x="643" y="4099"/>
                  </a:cubicBezTo>
                  <a:cubicBezTo>
                    <a:pt x="706" y="4417"/>
                    <a:pt x="1025" y="4672"/>
                    <a:pt x="1407" y="4672"/>
                  </a:cubicBezTo>
                  <a:lnTo>
                    <a:pt x="1598" y="4672"/>
                  </a:lnTo>
                  <a:cubicBezTo>
                    <a:pt x="1980" y="4608"/>
                    <a:pt x="2235" y="4162"/>
                    <a:pt x="2171" y="3780"/>
                  </a:cubicBezTo>
                  <a:cubicBezTo>
                    <a:pt x="1916" y="2761"/>
                    <a:pt x="1789" y="1742"/>
                    <a:pt x="1662" y="723"/>
                  </a:cubicBezTo>
                  <a:cubicBezTo>
                    <a:pt x="1604" y="230"/>
                    <a:pt x="1241" y="1"/>
                    <a:pt x="8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5" name="Google Shape;1145;p40"/>
            <p:cNvSpPr/>
            <p:nvPr/>
          </p:nvSpPr>
          <p:spPr>
            <a:xfrm>
              <a:off x="1307975" y="4740050"/>
              <a:ext cx="74875" cy="114750"/>
            </a:xfrm>
            <a:custGeom>
              <a:rect b="b" l="l" r="r" t="t"/>
              <a:pathLst>
                <a:path extrusionOk="0" h="4590" w="2995">
                  <a:moveTo>
                    <a:pt x="965" y="1"/>
                  </a:moveTo>
                  <a:cubicBezTo>
                    <a:pt x="483" y="1"/>
                    <a:pt x="0" y="407"/>
                    <a:pt x="193" y="1023"/>
                  </a:cubicBezTo>
                  <a:cubicBezTo>
                    <a:pt x="511" y="2106"/>
                    <a:pt x="893" y="3125"/>
                    <a:pt x="1339" y="4080"/>
                  </a:cubicBezTo>
                  <a:cubicBezTo>
                    <a:pt x="1466" y="4398"/>
                    <a:pt x="1785" y="4590"/>
                    <a:pt x="2103" y="4590"/>
                  </a:cubicBezTo>
                  <a:cubicBezTo>
                    <a:pt x="2167" y="4590"/>
                    <a:pt x="2294" y="4526"/>
                    <a:pt x="2422" y="4526"/>
                  </a:cubicBezTo>
                  <a:cubicBezTo>
                    <a:pt x="2804" y="4335"/>
                    <a:pt x="2995" y="3889"/>
                    <a:pt x="2804" y="3443"/>
                  </a:cubicBezTo>
                  <a:cubicBezTo>
                    <a:pt x="2422" y="2488"/>
                    <a:pt x="2040" y="1533"/>
                    <a:pt x="1721" y="577"/>
                  </a:cubicBezTo>
                  <a:cubicBezTo>
                    <a:pt x="1595" y="175"/>
                    <a:pt x="1280" y="1"/>
                    <a:pt x="9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6" name="Google Shape;1146;p40"/>
            <p:cNvSpPr/>
            <p:nvPr/>
          </p:nvSpPr>
          <p:spPr>
            <a:xfrm>
              <a:off x="1214075" y="4367600"/>
              <a:ext cx="157625" cy="178325"/>
            </a:xfrm>
            <a:custGeom>
              <a:rect b="b" l="l" r="r" t="t"/>
              <a:pathLst>
                <a:path extrusionOk="0" h="7133" w="6305">
                  <a:moveTo>
                    <a:pt x="0" y="0"/>
                  </a:moveTo>
                  <a:lnTo>
                    <a:pt x="0" y="6305"/>
                  </a:lnTo>
                  <a:lnTo>
                    <a:pt x="2357" y="6305"/>
                  </a:lnTo>
                  <a:cubicBezTo>
                    <a:pt x="2357" y="6751"/>
                    <a:pt x="2739" y="7133"/>
                    <a:pt x="3184" y="7133"/>
                  </a:cubicBezTo>
                  <a:cubicBezTo>
                    <a:pt x="3567" y="7133"/>
                    <a:pt x="3949" y="6751"/>
                    <a:pt x="3949" y="6305"/>
                  </a:cubicBezTo>
                  <a:lnTo>
                    <a:pt x="6305" y="6305"/>
                  </a:lnTo>
                  <a:lnTo>
                    <a:pt x="630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7" name="Google Shape;1147;p40"/>
            <p:cNvSpPr/>
            <p:nvPr/>
          </p:nvSpPr>
          <p:spPr>
            <a:xfrm>
              <a:off x="1702125" y="5214500"/>
              <a:ext cx="131300" cy="73350"/>
            </a:xfrm>
            <a:custGeom>
              <a:rect b="b" l="l" r="r" t="t"/>
              <a:pathLst>
                <a:path extrusionOk="0" h="2934" w="5252">
                  <a:moveTo>
                    <a:pt x="1122" y="1"/>
                  </a:moveTo>
                  <a:cubicBezTo>
                    <a:pt x="404" y="1"/>
                    <a:pt x="0" y="1104"/>
                    <a:pt x="857" y="1533"/>
                  </a:cubicBezTo>
                  <a:cubicBezTo>
                    <a:pt x="1812" y="2042"/>
                    <a:pt x="2768" y="2488"/>
                    <a:pt x="3787" y="2870"/>
                  </a:cubicBezTo>
                  <a:cubicBezTo>
                    <a:pt x="3914" y="2934"/>
                    <a:pt x="3978" y="2934"/>
                    <a:pt x="4105" y="2934"/>
                  </a:cubicBezTo>
                  <a:cubicBezTo>
                    <a:pt x="4997" y="2934"/>
                    <a:pt x="5251" y="1724"/>
                    <a:pt x="4423" y="1405"/>
                  </a:cubicBezTo>
                  <a:cubicBezTo>
                    <a:pt x="3468" y="1023"/>
                    <a:pt x="2513" y="641"/>
                    <a:pt x="1558" y="131"/>
                  </a:cubicBezTo>
                  <a:cubicBezTo>
                    <a:pt x="1406" y="40"/>
                    <a:pt x="1258" y="1"/>
                    <a:pt x="11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8" name="Google Shape;1148;p40"/>
            <p:cNvSpPr/>
            <p:nvPr/>
          </p:nvSpPr>
          <p:spPr>
            <a:xfrm>
              <a:off x="2014900" y="5254400"/>
              <a:ext cx="237250" cy="157625"/>
            </a:xfrm>
            <a:custGeom>
              <a:rect b="b" l="l" r="r" t="t"/>
              <a:pathLst>
                <a:path extrusionOk="0" h="6305" w="9490">
                  <a:moveTo>
                    <a:pt x="3185" y="0"/>
                  </a:moveTo>
                  <a:lnTo>
                    <a:pt x="3185" y="2165"/>
                  </a:lnTo>
                  <a:cubicBezTo>
                    <a:pt x="2420" y="2165"/>
                    <a:pt x="1656" y="2102"/>
                    <a:pt x="892" y="2038"/>
                  </a:cubicBezTo>
                  <a:cubicBezTo>
                    <a:pt x="854" y="2033"/>
                    <a:pt x="816" y="2030"/>
                    <a:pt x="779" y="2030"/>
                  </a:cubicBezTo>
                  <a:cubicBezTo>
                    <a:pt x="383" y="2030"/>
                    <a:pt x="64" y="2331"/>
                    <a:pt x="64" y="2739"/>
                  </a:cubicBezTo>
                  <a:cubicBezTo>
                    <a:pt x="0" y="3184"/>
                    <a:pt x="319" y="3566"/>
                    <a:pt x="765" y="3630"/>
                  </a:cubicBezTo>
                  <a:cubicBezTo>
                    <a:pt x="1529" y="3694"/>
                    <a:pt x="2357" y="3758"/>
                    <a:pt x="3185" y="3758"/>
                  </a:cubicBezTo>
                  <a:lnTo>
                    <a:pt x="3185" y="6305"/>
                  </a:lnTo>
                  <a:lnTo>
                    <a:pt x="9489" y="6305"/>
                  </a:lnTo>
                  <a:lnTo>
                    <a:pt x="948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9" name="Google Shape;1149;p40"/>
            <p:cNvSpPr/>
            <p:nvPr/>
          </p:nvSpPr>
          <p:spPr>
            <a:xfrm>
              <a:off x="3619725" y="1871175"/>
              <a:ext cx="240450" cy="240450"/>
            </a:xfrm>
            <a:custGeom>
              <a:rect b="b" l="l" r="r" t="t"/>
              <a:pathLst>
                <a:path extrusionOk="0" h="9618" w="9618">
                  <a:moveTo>
                    <a:pt x="1" y="1"/>
                  </a:moveTo>
                  <a:lnTo>
                    <a:pt x="1" y="9617"/>
                  </a:lnTo>
                  <a:lnTo>
                    <a:pt x="9617" y="9617"/>
                  </a:lnTo>
                  <a:lnTo>
                    <a:pt x="961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0" name="Google Shape;1150;p40"/>
            <p:cNvSpPr/>
            <p:nvPr/>
          </p:nvSpPr>
          <p:spPr>
            <a:xfrm>
              <a:off x="4411000" y="772625"/>
              <a:ext cx="240425" cy="240450"/>
            </a:xfrm>
            <a:custGeom>
              <a:rect b="b" l="l" r="r" t="t"/>
              <a:pathLst>
                <a:path extrusionOk="0" h="9618" w="9617">
                  <a:moveTo>
                    <a:pt x="1" y="1"/>
                  </a:moveTo>
                  <a:lnTo>
                    <a:pt x="1" y="9617"/>
                  </a:lnTo>
                  <a:lnTo>
                    <a:pt x="9617" y="9617"/>
                  </a:lnTo>
                  <a:lnTo>
                    <a:pt x="961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1" name="Google Shape;1151;p40"/>
            <p:cNvSpPr/>
            <p:nvPr/>
          </p:nvSpPr>
          <p:spPr>
            <a:xfrm>
              <a:off x="4718275" y="772625"/>
              <a:ext cx="240425" cy="240450"/>
            </a:xfrm>
            <a:custGeom>
              <a:rect b="b" l="l" r="r" t="t"/>
              <a:pathLst>
                <a:path extrusionOk="0" h="9618" w="9617">
                  <a:moveTo>
                    <a:pt x="1" y="1"/>
                  </a:moveTo>
                  <a:lnTo>
                    <a:pt x="1" y="9617"/>
                  </a:lnTo>
                  <a:lnTo>
                    <a:pt x="9617" y="9617"/>
                  </a:lnTo>
                  <a:lnTo>
                    <a:pt x="961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2" name="Google Shape;1152;p40"/>
            <p:cNvSpPr/>
            <p:nvPr/>
          </p:nvSpPr>
          <p:spPr>
            <a:xfrm>
              <a:off x="5320100" y="772625"/>
              <a:ext cx="240425" cy="240450"/>
            </a:xfrm>
            <a:custGeom>
              <a:rect b="b" l="l" r="r" t="t"/>
              <a:pathLst>
                <a:path extrusionOk="0" h="9618" w="9617">
                  <a:moveTo>
                    <a:pt x="0" y="1"/>
                  </a:moveTo>
                  <a:lnTo>
                    <a:pt x="0" y="9617"/>
                  </a:lnTo>
                  <a:lnTo>
                    <a:pt x="9617" y="9617"/>
                  </a:lnTo>
                  <a:lnTo>
                    <a:pt x="961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3" name="Google Shape;1153;p40"/>
            <p:cNvSpPr/>
            <p:nvPr/>
          </p:nvSpPr>
          <p:spPr>
            <a:xfrm>
              <a:off x="1718775" y="4396250"/>
              <a:ext cx="472875" cy="608200"/>
            </a:xfrm>
            <a:custGeom>
              <a:rect b="b" l="l" r="r" t="t"/>
              <a:pathLst>
                <a:path extrusionOk="0" h="24328" w="18915">
                  <a:moveTo>
                    <a:pt x="16494" y="16749"/>
                  </a:moveTo>
                  <a:lnTo>
                    <a:pt x="12992" y="21207"/>
                  </a:lnTo>
                  <a:lnTo>
                    <a:pt x="12992" y="16749"/>
                  </a:lnTo>
                  <a:close/>
                  <a:moveTo>
                    <a:pt x="17322" y="1593"/>
                  </a:moveTo>
                  <a:lnTo>
                    <a:pt x="17322" y="15157"/>
                  </a:lnTo>
                  <a:lnTo>
                    <a:pt x="12164" y="15157"/>
                  </a:lnTo>
                  <a:cubicBezTo>
                    <a:pt x="11718" y="15157"/>
                    <a:pt x="11400" y="15476"/>
                    <a:pt x="11400" y="15922"/>
                  </a:cubicBezTo>
                  <a:lnTo>
                    <a:pt x="11400" y="22672"/>
                  </a:lnTo>
                  <a:lnTo>
                    <a:pt x="1592" y="22672"/>
                  </a:lnTo>
                  <a:lnTo>
                    <a:pt x="1592" y="1593"/>
                  </a:lnTo>
                  <a:close/>
                  <a:moveTo>
                    <a:pt x="764" y="1"/>
                  </a:moveTo>
                  <a:cubicBezTo>
                    <a:pt x="319" y="1"/>
                    <a:pt x="0" y="383"/>
                    <a:pt x="0" y="828"/>
                  </a:cubicBezTo>
                  <a:lnTo>
                    <a:pt x="0" y="23500"/>
                  </a:lnTo>
                  <a:cubicBezTo>
                    <a:pt x="0" y="23946"/>
                    <a:pt x="319" y="24328"/>
                    <a:pt x="764" y="24328"/>
                  </a:cubicBezTo>
                  <a:lnTo>
                    <a:pt x="12164" y="24328"/>
                  </a:lnTo>
                  <a:cubicBezTo>
                    <a:pt x="12291" y="24328"/>
                    <a:pt x="12418" y="24264"/>
                    <a:pt x="12482" y="24200"/>
                  </a:cubicBezTo>
                  <a:cubicBezTo>
                    <a:pt x="12610" y="24137"/>
                    <a:pt x="12737" y="24073"/>
                    <a:pt x="12801" y="24009"/>
                  </a:cubicBezTo>
                  <a:lnTo>
                    <a:pt x="18787" y="16431"/>
                  </a:lnTo>
                  <a:cubicBezTo>
                    <a:pt x="18787" y="16367"/>
                    <a:pt x="18851" y="16304"/>
                    <a:pt x="18851" y="16240"/>
                  </a:cubicBezTo>
                  <a:lnTo>
                    <a:pt x="18851" y="16176"/>
                  </a:lnTo>
                  <a:cubicBezTo>
                    <a:pt x="18914" y="16113"/>
                    <a:pt x="18914" y="16049"/>
                    <a:pt x="18851" y="15985"/>
                  </a:cubicBezTo>
                  <a:lnTo>
                    <a:pt x="18914" y="828"/>
                  </a:lnTo>
                  <a:cubicBezTo>
                    <a:pt x="18914" y="383"/>
                    <a:pt x="18596" y="1"/>
                    <a:pt x="18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4" name="Google Shape;1154;p40"/>
            <p:cNvSpPr/>
            <p:nvPr/>
          </p:nvSpPr>
          <p:spPr>
            <a:xfrm>
              <a:off x="1817475" y="4498150"/>
              <a:ext cx="280225" cy="39825"/>
            </a:xfrm>
            <a:custGeom>
              <a:rect b="b" l="l" r="r" t="t"/>
              <a:pathLst>
                <a:path extrusionOk="0" h="1593" w="11209">
                  <a:moveTo>
                    <a:pt x="1" y="0"/>
                  </a:moveTo>
                  <a:lnTo>
                    <a:pt x="1" y="1592"/>
                  </a:lnTo>
                  <a:lnTo>
                    <a:pt x="11209" y="1592"/>
                  </a:lnTo>
                  <a:lnTo>
                    <a:pt x="1120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5" name="Google Shape;1155;p40"/>
            <p:cNvSpPr/>
            <p:nvPr/>
          </p:nvSpPr>
          <p:spPr>
            <a:xfrm>
              <a:off x="1817475" y="4574575"/>
              <a:ext cx="280225" cy="39825"/>
            </a:xfrm>
            <a:custGeom>
              <a:rect b="b" l="l" r="r" t="t"/>
              <a:pathLst>
                <a:path extrusionOk="0" h="1593" w="11209">
                  <a:moveTo>
                    <a:pt x="1" y="0"/>
                  </a:moveTo>
                  <a:lnTo>
                    <a:pt x="1" y="1592"/>
                  </a:lnTo>
                  <a:lnTo>
                    <a:pt x="11209" y="1592"/>
                  </a:lnTo>
                  <a:lnTo>
                    <a:pt x="1120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6" name="Google Shape;1156;p40"/>
            <p:cNvSpPr/>
            <p:nvPr/>
          </p:nvSpPr>
          <p:spPr>
            <a:xfrm>
              <a:off x="1817475" y="4650975"/>
              <a:ext cx="221325" cy="39850"/>
            </a:xfrm>
            <a:custGeom>
              <a:rect b="b" l="l" r="r" t="t"/>
              <a:pathLst>
                <a:path extrusionOk="0" h="1594" w="8853">
                  <a:moveTo>
                    <a:pt x="1" y="1"/>
                  </a:moveTo>
                  <a:lnTo>
                    <a:pt x="1" y="1593"/>
                  </a:lnTo>
                  <a:lnTo>
                    <a:pt x="8853" y="1593"/>
                  </a:lnTo>
                  <a:lnTo>
                    <a:pt x="885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7" name="Google Shape;1157;p40"/>
            <p:cNvSpPr/>
            <p:nvPr/>
          </p:nvSpPr>
          <p:spPr>
            <a:xfrm>
              <a:off x="6358150" y="2643350"/>
              <a:ext cx="401225" cy="445825"/>
            </a:xfrm>
            <a:custGeom>
              <a:rect b="b" l="l" r="r" t="t"/>
              <a:pathLst>
                <a:path extrusionOk="0" h="17833" w="16049">
                  <a:moveTo>
                    <a:pt x="8024" y="2166"/>
                  </a:moveTo>
                  <a:lnTo>
                    <a:pt x="14456" y="8216"/>
                  </a:lnTo>
                  <a:lnTo>
                    <a:pt x="14456" y="16240"/>
                  </a:lnTo>
                  <a:lnTo>
                    <a:pt x="11081" y="16240"/>
                  </a:lnTo>
                  <a:lnTo>
                    <a:pt x="11081" y="9872"/>
                  </a:lnTo>
                  <a:lnTo>
                    <a:pt x="4968" y="9872"/>
                  </a:lnTo>
                  <a:lnTo>
                    <a:pt x="4968" y="16240"/>
                  </a:lnTo>
                  <a:lnTo>
                    <a:pt x="1592" y="16240"/>
                  </a:lnTo>
                  <a:lnTo>
                    <a:pt x="1592" y="8216"/>
                  </a:lnTo>
                  <a:lnTo>
                    <a:pt x="8024" y="2166"/>
                  </a:lnTo>
                  <a:close/>
                  <a:moveTo>
                    <a:pt x="8024" y="1"/>
                  </a:moveTo>
                  <a:lnTo>
                    <a:pt x="0" y="7515"/>
                  </a:lnTo>
                  <a:lnTo>
                    <a:pt x="0" y="17832"/>
                  </a:lnTo>
                  <a:lnTo>
                    <a:pt x="6560" y="17832"/>
                  </a:lnTo>
                  <a:lnTo>
                    <a:pt x="6560" y="11464"/>
                  </a:lnTo>
                  <a:lnTo>
                    <a:pt x="9489" y="11464"/>
                  </a:lnTo>
                  <a:lnTo>
                    <a:pt x="9489" y="17832"/>
                  </a:lnTo>
                  <a:lnTo>
                    <a:pt x="16049" y="17832"/>
                  </a:lnTo>
                  <a:lnTo>
                    <a:pt x="16049" y="7515"/>
                  </a:lnTo>
                  <a:lnTo>
                    <a:pt x="802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8" name="Google Shape;1158;p40"/>
            <p:cNvSpPr/>
            <p:nvPr/>
          </p:nvSpPr>
          <p:spPr>
            <a:xfrm>
              <a:off x="3627700" y="319425"/>
              <a:ext cx="525400" cy="450050"/>
            </a:xfrm>
            <a:custGeom>
              <a:rect b="b" l="l" r="r" t="t"/>
              <a:pathLst>
                <a:path extrusionOk="0" h="18002" w="21016">
                  <a:moveTo>
                    <a:pt x="8980" y="1635"/>
                  </a:moveTo>
                  <a:cubicBezTo>
                    <a:pt x="15603" y="1635"/>
                    <a:pt x="18851" y="9595"/>
                    <a:pt x="14202" y="14244"/>
                  </a:cubicBezTo>
                  <a:cubicBezTo>
                    <a:pt x="12701" y="15745"/>
                    <a:pt x="10855" y="16416"/>
                    <a:pt x="9043" y="16416"/>
                  </a:cubicBezTo>
                  <a:cubicBezTo>
                    <a:pt x="5242" y="16416"/>
                    <a:pt x="1592" y="13464"/>
                    <a:pt x="1592" y="9022"/>
                  </a:cubicBezTo>
                  <a:cubicBezTo>
                    <a:pt x="1592" y="4883"/>
                    <a:pt x="4904" y="1635"/>
                    <a:pt x="8980" y="1635"/>
                  </a:cubicBezTo>
                  <a:close/>
                  <a:moveTo>
                    <a:pt x="9054" y="0"/>
                  </a:moveTo>
                  <a:cubicBezTo>
                    <a:pt x="4432" y="0"/>
                    <a:pt x="0" y="3593"/>
                    <a:pt x="0" y="9022"/>
                  </a:cubicBezTo>
                  <a:cubicBezTo>
                    <a:pt x="0" y="13926"/>
                    <a:pt x="4012" y="18001"/>
                    <a:pt x="8980" y="18001"/>
                  </a:cubicBezTo>
                  <a:cubicBezTo>
                    <a:pt x="17004" y="18001"/>
                    <a:pt x="21016" y="8322"/>
                    <a:pt x="15348" y="2654"/>
                  </a:cubicBezTo>
                  <a:cubicBezTo>
                    <a:pt x="13515" y="821"/>
                    <a:pt x="11263" y="0"/>
                    <a:pt x="90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9" name="Google Shape;1159;p40"/>
            <p:cNvSpPr/>
            <p:nvPr/>
          </p:nvSpPr>
          <p:spPr>
            <a:xfrm>
              <a:off x="3778950" y="401675"/>
              <a:ext cx="101900" cy="235650"/>
            </a:xfrm>
            <a:custGeom>
              <a:rect b="b" l="l" r="r" t="t"/>
              <a:pathLst>
                <a:path extrusionOk="0" h="9426" w="4076">
                  <a:moveTo>
                    <a:pt x="2484" y="1"/>
                  </a:moveTo>
                  <a:lnTo>
                    <a:pt x="2484" y="5668"/>
                  </a:lnTo>
                  <a:lnTo>
                    <a:pt x="0" y="8279"/>
                  </a:lnTo>
                  <a:lnTo>
                    <a:pt x="1146" y="9426"/>
                  </a:lnTo>
                  <a:lnTo>
                    <a:pt x="4076" y="6305"/>
                  </a:lnTo>
                  <a:lnTo>
                    <a:pt x="407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0" name="Google Shape;1160;p40"/>
            <p:cNvSpPr/>
            <p:nvPr/>
          </p:nvSpPr>
          <p:spPr>
            <a:xfrm>
              <a:off x="2650150" y="1654650"/>
              <a:ext cx="173550" cy="173575"/>
            </a:xfrm>
            <a:custGeom>
              <a:rect b="b" l="l" r="r" t="t"/>
              <a:pathLst>
                <a:path extrusionOk="0" h="6943" w="6942">
                  <a:moveTo>
                    <a:pt x="2675" y="1"/>
                  </a:moveTo>
                  <a:lnTo>
                    <a:pt x="2675" y="2676"/>
                  </a:lnTo>
                  <a:lnTo>
                    <a:pt x="0" y="2676"/>
                  </a:lnTo>
                  <a:lnTo>
                    <a:pt x="0" y="4268"/>
                  </a:lnTo>
                  <a:lnTo>
                    <a:pt x="2675" y="4268"/>
                  </a:lnTo>
                  <a:lnTo>
                    <a:pt x="2675" y="6942"/>
                  </a:lnTo>
                  <a:lnTo>
                    <a:pt x="4267" y="6942"/>
                  </a:lnTo>
                  <a:lnTo>
                    <a:pt x="4267" y="4268"/>
                  </a:lnTo>
                  <a:lnTo>
                    <a:pt x="6942" y="4268"/>
                  </a:lnTo>
                  <a:lnTo>
                    <a:pt x="6942" y="2676"/>
                  </a:lnTo>
                  <a:lnTo>
                    <a:pt x="4267" y="2676"/>
                  </a:lnTo>
                  <a:lnTo>
                    <a:pt x="426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1" name="Google Shape;1161;p40"/>
            <p:cNvSpPr/>
            <p:nvPr/>
          </p:nvSpPr>
          <p:spPr>
            <a:xfrm>
              <a:off x="1094650" y="2691125"/>
              <a:ext cx="171975" cy="173550"/>
            </a:xfrm>
            <a:custGeom>
              <a:rect b="b" l="l" r="r" t="t"/>
              <a:pathLst>
                <a:path extrusionOk="0" h="6942" w="6879">
                  <a:moveTo>
                    <a:pt x="2612" y="0"/>
                  </a:moveTo>
                  <a:lnTo>
                    <a:pt x="2612" y="2675"/>
                  </a:lnTo>
                  <a:lnTo>
                    <a:pt x="1" y="2675"/>
                  </a:lnTo>
                  <a:lnTo>
                    <a:pt x="1" y="4267"/>
                  </a:lnTo>
                  <a:lnTo>
                    <a:pt x="2612" y="4267"/>
                  </a:lnTo>
                  <a:lnTo>
                    <a:pt x="2612" y="6942"/>
                  </a:lnTo>
                  <a:lnTo>
                    <a:pt x="4204" y="6942"/>
                  </a:lnTo>
                  <a:lnTo>
                    <a:pt x="4204" y="4267"/>
                  </a:lnTo>
                  <a:lnTo>
                    <a:pt x="6879" y="4267"/>
                  </a:lnTo>
                  <a:lnTo>
                    <a:pt x="6879" y="2675"/>
                  </a:lnTo>
                  <a:lnTo>
                    <a:pt x="4204" y="2675"/>
                  </a:lnTo>
                  <a:lnTo>
                    <a:pt x="420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2" name="Google Shape;1162;p40"/>
            <p:cNvSpPr/>
            <p:nvPr/>
          </p:nvSpPr>
          <p:spPr>
            <a:xfrm>
              <a:off x="1723550" y="1665800"/>
              <a:ext cx="151275" cy="151275"/>
            </a:xfrm>
            <a:custGeom>
              <a:rect b="b" l="l" r="r" t="t"/>
              <a:pathLst>
                <a:path extrusionOk="0" h="6051" w="6051">
                  <a:moveTo>
                    <a:pt x="1146" y="1"/>
                  </a:moveTo>
                  <a:lnTo>
                    <a:pt x="0" y="1147"/>
                  </a:lnTo>
                  <a:lnTo>
                    <a:pt x="1911" y="3057"/>
                  </a:lnTo>
                  <a:lnTo>
                    <a:pt x="0" y="4904"/>
                  </a:lnTo>
                  <a:lnTo>
                    <a:pt x="1146" y="6051"/>
                  </a:lnTo>
                  <a:lnTo>
                    <a:pt x="3057" y="4140"/>
                  </a:lnTo>
                  <a:lnTo>
                    <a:pt x="4904" y="6051"/>
                  </a:lnTo>
                  <a:lnTo>
                    <a:pt x="6050" y="4904"/>
                  </a:lnTo>
                  <a:lnTo>
                    <a:pt x="4140" y="3057"/>
                  </a:lnTo>
                  <a:lnTo>
                    <a:pt x="6050" y="1147"/>
                  </a:lnTo>
                  <a:lnTo>
                    <a:pt x="4904" y="1"/>
                  </a:lnTo>
                  <a:lnTo>
                    <a:pt x="3057" y="1911"/>
                  </a:lnTo>
                  <a:lnTo>
                    <a:pt x="11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3" name="Google Shape;1163;p40"/>
            <p:cNvSpPr/>
            <p:nvPr/>
          </p:nvSpPr>
          <p:spPr>
            <a:xfrm>
              <a:off x="6334250" y="436700"/>
              <a:ext cx="149700" cy="151275"/>
            </a:xfrm>
            <a:custGeom>
              <a:rect b="b" l="l" r="r" t="t"/>
              <a:pathLst>
                <a:path extrusionOk="0" h="6051" w="5988">
                  <a:moveTo>
                    <a:pt x="1084" y="1"/>
                  </a:moveTo>
                  <a:lnTo>
                    <a:pt x="1" y="1147"/>
                  </a:lnTo>
                  <a:lnTo>
                    <a:pt x="1848" y="3057"/>
                  </a:lnTo>
                  <a:lnTo>
                    <a:pt x="1" y="4904"/>
                  </a:lnTo>
                  <a:lnTo>
                    <a:pt x="1084" y="6051"/>
                  </a:lnTo>
                  <a:lnTo>
                    <a:pt x="2994" y="4140"/>
                  </a:lnTo>
                  <a:lnTo>
                    <a:pt x="4905" y="6051"/>
                  </a:lnTo>
                  <a:lnTo>
                    <a:pt x="5987" y="4904"/>
                  </a:lnTo>
                  <a:lnTo>
                    <a:pt x="4140" y="3057"/>
                  </a:lnTo>
                  <a:lnTo>
                    <a:pt x="5987" y="1147"/>
                  </a:lnTo>
                  <a:lnTo>
                    <a:pt x="4905" y="1"/>
                  </a:lnTo>
                  <a:lnTo>
                    <a:pt x="2994" y="1911"/>
                  </a:lnTo>
                  <a:lnTo>
                    <a:pt x="108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4" name="Google Shape;1164;p40"/>
            <p:cNvSpPr/>
            <p:nvPr/>
          </p:nvSpPr>
          <p:spPr>
            <a:xfrm>
              <a:off x="6866025" y="2581250"/>
              <a:ext cx="149675" cy="151275"/>
            </a:xfrm>
            <a:custGeom>
              <a:rect b="b" l="l" r="r" t="t"/>
              <a:pathLst>
                <a:path extrusionOk="0" h="6051" w="5987">
                  <a:moveTo>
                    <a:pt x="1083" y="1"/>
                  </a:moveTo>
                  <a:lnTo>
                    <a:pt x="0" y="1147"/>
                  </a:lnTo>
                  <a:lnTo>
                    <a:pt x="1847" y="3058"/>
                  </a:lnTo>
                  <a:lnTo>
                    <a:pt x="0" y="4905"/>
                  </a:lnTo>
                  <a:lnTo>
                    <a:pt x="1083" y="6051"/>
                  </a:lnTo>
                  <a:lnTo>
                    <a:pt x="2994" y="4140"/>
                  </a:lnTo>
                  <a:lnTo>
                    <a:pt x="4840" y="6051"/>
                  </a:lnTo>
                  <a:lnTo>
                    <a:pt x="5987" y="4905"/>
                  </a:lnTo>
                  <a:lnTo>
                    <a:pt x="4076" y="3058"/>
                  </a:lnTo>
                  <a:lnTo>
                    <a:pt x="5987" y="1147"/>
                  </a:lnTo>
                  <a:lnTo>
                    <a:pt x="4840" y="1"/>
                  </a:lnTo>
                  <a:lnTo>
                    <a:pt x="2994" y="1911"/>
                  </a:lnTo>
                  <a:lnTo>
                    <a:pt x="108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5" name="Google Shape;1165;p40"/>
            <p:cNvSpPr/>
            <p:nvPr/>
          </p:nvSpPr>
          <p:spPr>
            <a:xfrm>
              <a:off x="1094650" y="2971325"/>
              <a:ext cx="171975" cy="173550"/>
            </a:xfrm>
            <a:custGeom>
              <a:rect b="b" l="l" r="r" t="t"/>
              <a:pathLst>
                <a:path extrusionOk="0" h="6942" w="6879">
                  <a:moveTo>
                    <a:pt x="2612" y="0"/>
                  </a:moveTo>
                  <a:lnTo>
                    <a:pt x="2612" y="2675"/>
                  </a:lnTo>
                  <a:lnTo>
                    <a:pt x="1" y="2675"/>
                  </a:lnTo>
                  <a:lnTo>
                    <a:pt x="1" y="4267"/>
                  </a:lnTo>
                  <a:lnTo>
                    <a:pt x="2612" y="4267"/>
                  </a:lnTo>
                  <a:lnTo>
                    <a:pt x="2612" y="6942"/>
                  </a:lnTo>
                  <a:lnTo>
                    <a:pt x="4204" y="6942"/>
                  </a:lnTo>
                  <a:lnTo>
                    <a:pt x="4204" y="4267"/>
                  </a:lnTo>
                  <a:lnTo>
                    <a:pt x="6879" y="4267"/>
                  </a:lnTo>
                  <a:lnTo>
                    <a:pt x="6879" y="2675"/>
                  </a:lnTo>
                  <a:lnTo>
                    <a:pt x="4204" y="2675"/>
                  </a:lnTo>
                  <a:lnTo>
                    <a:pt x="420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6" name="Google Shape;1166;p40"/>
            <p:cNvSpPr/>
            <p:nvPr/>
          </p:nvSpPr>
          <p:spPr>
            <a:xfrm>
              <a:off x="2409725" y="1654650"/>
              <a:ext cx="171975" cy="173575"/>
            </a:xfrm>
            <a:custGeom>
              <a:rect b="b" l="l" r="r" t="t"/>
              <a:pathLst>
                <a:path extrusionOk="0" h="6943" w="6879">
                  <a:moveTo>
                    <a:pt x="2612" y="1"/>
                  </a:moveTo>
                  <a:lnTo>
                    <a:pt x="2612" y="2676"/>
                  </a:lnTo>
                  <a:lnTo>
                    <a:pt x="1" y="2676"/>
                  </a:lnTo>
                  <a:lnTo>
                    <a:pt x="1" y="4268"/>
                  </a:lnTo>
                  <a:lnTo>
                    <a:pt x="2612" y="4268"/>
                  </a:lnTo>
                  <a:lnTo>
                    <a:pt x="2612" y="6942"/>
                  </a:lnTo>
                  <a:lnTo>
                    <a:pt x="4204" y="6942"/>
                  </a:lnTo>
                  <a:lnTo>
                    <a:pt x="4204" y="4268"/>
                  </a:lnTo>
                  <a:lnTo>
                    <a:pt x="6879" y="4268"/>
                  </a:lnTo>
                  <a:lnTo>
                    <a:pt x="6879" y="2676"/>
                  </a:lnTo>
                  <a:lnTo>
                    <a:pt x="4204" y="2676"/>
                  </a:lnTo>
                  <a:lnTo>
                    <a:pt x="420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7" name="Google Shape;1167;p40"/>
            <p:cNvSpPr/>
            <p:nvPr/>
          </p:nvSpPr>
          <p:spPr>
            <a:xfrm>
              <a:off x="4450800" y="4440825"/>
              <a:ext cx="1246650" cy="250000"/>
            </a:xfrm>
            <a:custGeom>
              <a:rect b="b" l="l" r="r" t="t"/>
              <a:pathLst>
                <a:path extrusionOk="0" h="10000" w="49866">
                  <a:moveTo>
                    <a:pt x="38975" y="1529"/>
                  </a:moveTo>
                  <a:lnTo>
                    <a:pt x="38975" y="4140"/>
                  </a:lnTo>
                  <a:lnTo>
                    <a:pt x="13438" y="4140"/>
                  </a:lnTo>
                  <a:lnTo>
                    <a:pt x="13438" y="1529"/>
                  </a:lnTo>
                  <a:close/>
                  <a:moveTo>
                    <a:pt x="40568" y="2039"/>
                  </a:moveTo>
                  <a:lnTo>
                    <a:pt x="43943" y="3758"/>
                  </a:lnTo>
                  <a:lnTo>
                    <a:pt x="43943" y="6114"/>
                  </a:lnTo>
                  <a:lnTo>
                    <a:pt x="40568" y="7834"/>
                  </a:lnTo>
                  <a:lnTo>
                    <a:pt x="40568" y="2039"/>
                  </a:lnTo>
                  <a:close/>
                  <a:moveTo>
                    <a:pt x="38975" y="5732"/>
                  </a:moveTo>
                  <a:lnTo>
                    <a:pt x="38975" y="8343"/>
                  </a:lnTo>
                  <a:lnTo>
                    <a:pt x="13438" y="8343"/>
                  </a:lnTo>
                  <a:lnTo>
                    <a:pt x="13438" y="5732"/>
                  </a:lnTo>
                  <a:close/>
                  <a:moveTo>
                    <a:pt x="3694" y="1"/>
                  </a:moveTo>
                  <a:cubicBezTo>
                    <a:pt x="1657" y="1"/>
                    <a:pt x="1" y="1593"/>
                    <a:pt x="1" y="3631"/>
                  </a:cubicBezTo>
                  <a:lnTo>
                    <a:pt x="1" y="6305"/>
                  </a:lnTo>
                  <a:cubicBezTo>
                    <a:pt x="1" y="8343"/>
                    <a:pt x="1657" y="9999"/>
                    <a:pt x="3694" y="9999"/>
                  </a:cubicBezTo>
                  <a:lnTo>
                    <a:pt x="39803" y="9999"/>
                  </a:lnTo>
                  <a:cubicBezTo>
                    <a:pt x="39931" y="9999"/>
                    <a:pt x="40058" y="9935"/>
                    <a:pt x="40122" y="9872"/>
                  </a:cubicBezTo>
                  <a:lnTo>
                    <a:pt x="49865" y="4968"/>
                  </a:lnTo>
                  <a:lnTo>
                    <a:pt x="40122" y="64"/>
                  </a:lnTo>
                  <a:cubicBezTo>
                    <a:pt x="40058" y="1"/>
                    <a:pt x="39931" y="1"/>
                    <a:pt x="398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8" name="Google Shape;1168;p40"/>
            <p:cNvSpPr/>
            <p:nvPr/>
          </p:nvSpPr>
          <p:spPr>
            <a:xfrm>
              <a:off x="3118225" y="1673750"/>
              <a:ext cx="1514100" cy="135375"/>
            </a:xfrm>
            <a:custGeom>
              <a:rect b="b" l="l" r="r" t="t"/>
              <a:pathLst>
                <a:path extrusionOk="0" h="5415" w="60564">
                  <a:moveTo>
                    <a:pt x="55851" y="1"/>
                  </a:moveTo>
                  <a:lnTo>
                    <a:pt x="55851" y="1912"/>
                  </a:lnTo>
                  <a:lnTo>
                    <a:pt x="1083" y="1912"/>
                  </a:lnTo>
                  <a:cubicBezTo>
                    <a:pt x="0" y="1912"/>
                    <a:pt x="0" y="3504"/>
                    <a:pt x="1083" y="3504"/>
                  </a:cubicBezTo>
                  <a:lnTo>
                    <a:pt x="55851" y="3504"/>
                  </a:lnTo>
                  <a:lnTo>
                    <a:pt x="55851" y="5414"/>
                  </a:lnTo>
                  <a:lnTo>
                    <a:pt x="60564" y="2676"/>
                  </a:lnTo>
                  <a:lnTo>
                    <a:pt x="5585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9" name="Google Shape;1169;p40"/>
            <p:cNvSpPr/>
            <p:nvPr/>
          </p:nvSpPr>
          <p:spPr>
            <a:xfrm>
              <a:off x="1349400" y="323650"/>
              <a:ext cx="2101600" cy="616175"/>
            </a:xfrm>
            <a:custGeom>
              <a:rect b="b" l="l" r="r" t="t"/>
              <a:pathLst>
                <a:path extrusionOk="0" h="24647" w="84064">
                  <a:moveTo>
                    <a:pt x="23563" y="1"/>
                  </a:moveTo>
                  <a:lnTo>
                    <a:pt x="23563" y="2357"/>
                  </a:lnTo>
                  <a:lnTo>
                    <a:pt x="7897" y="2357"/>
                  </a:lnTo>
                  <a:cubicBezTo>
                    <a:pt x="3503" y="2357"/>
                    <a:pt x="0" y="5860"/>
                    <a:pt x="0" y="10254"/>
                  </a:cubicBezTo>
                  <a:lnTo>
                    <a:pt x="0" y="23882"/>
                  </a:lnTo>
                  <a:cubicBezTo>
                    <a:pt x="0" y="24265"/>
                    <a:pt x="383" y="24647"/>
                    <a:pt x="828" y="24647"/>
                  </a:cubicBezTo>
                  <a:cubicBezTo>
                    <a:pt x="1274" y="24647"/>
                    <a:pt x="1593" y="24265"/>
                    <a:pt x="1593" y="23882"/>
                  </a:cubicBezTo>
                  <a:lnTo>
                    <a:pt x="1593" y="10190"/>
                  </a:lnTo>
                  <a:cubicBezTo>
                    <a:pt x="1593" y="6751"/>
                    <a:pt x="4395" y="3949"/>
                    <a:pt x="7897" y="3949"/>
                  </a:cubicBezTo>
                  <a:lnTo>
                    <a:pt x="23563" y="3949"/>
                  </a:lnTo>
                  <a:lnTo>
                    <a:pt x="23563" y="6369"/>
                  </a:lnTo>
                  <a:lnTo>
                    <a:pt x="29868" y="6369"/>
                  </a:lnTo>
                  <a:lnTo>
                    <a:pt x="29868" y="3949"/>
                  </a:lnTo>
                  <a:lnTo>
                    <a:pt x="79414" y="3949"/>
                  </a:lnTo>
                  <a:lnTo>
                    <a:pt x="79414" y="5860"/>
                  </a:lnTo>
                  <a:lnTo>
                    <a:pt x="84063" y="3185"/>
                  </a:lnTo>
                  <a:lnTo>
                    <a:pt x="79414" y="447"/>
                  </a:lnTo>
                  <a:lnTo>
                    <a:pt x="79414" y="2357"/>
                  </a:lnTo>
                  <a:lnTo>
                    <a:pt x="29868" y="2357"/>
                  </a:lnTo>
                  <a:lnTo>
                    <a:pt x="2986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0" name="Google Shape;1170;p40"/>
            <p:cNvSpPr/>
            <p:nvPr/>
          </p:nvSpPr>
          <p:spPr>
            <a:xfrm>
              <a:off x="5823200" y="713725"/>
              <a:ext cx="843825" cy="1111300"/>
            </a:xfrm>
            <a:custGeom>
              <a:rect b="b" l="l" r="r" t="t"/>
              <a:pathLst>
                <a:path extrusionOk="0" h="44452" w="33753">
                  <a:moveTo>
                    <a:pt x="0" y="1"/>
                  </a:moveTo>
                  <a:lnTo>
                    <a:pt x="0" y="6305"/>
                  </a:lnTo>
                  <a:lnTo>
                    <a:pt x="6305" y="6305"/>
                  </a:lnTo>
                  <a:lnTo>
                    <a:pt x="6305" y="3885"/>
                  </a:lnTo>
                  <a:lnTo>
                    <a:pt x="24264" y="3885"/>
                  </a:lnTo>
                  <a:cubicBezTo>
                    <a:pt x="27576" y="3885"/>
                    <a:pt x="30250" y="6560"/>
                    <a:pt x="30314" y="9935"/>
                  </a:cubicBezTo>
                  <a:lnTo>
                    <a:pt x="30314" y="39803"/>
                  </a:lnTo>
                  <a:lnTo>
                    <a:pt x="28403" y="39803"/>
                  </a:lnTo>
                  <a:lnTo>
                    <a:pt x="31078" y="44452"/>
                  </a:lnTo>
                  <a:lnTo>
                    <a:pt x="33753" y="39803"/>
                  </a:lnTo>
                  <a:lnTo>
                    <a:pt x="31906" y="39803"/>
                  </a:lnTo>
                  <a:lnTo>
                    <a:pt x="31906" y="9935"/>
                  </a:lnTo>
                  <a:cubicBezTo>
                    <a:pt x="31842" y="5796"/>
                    <a:pt x="28467" y="2357"/>
                    <a:pt x="24264" y="2357"/>
                  </a:cubicBezTo>
                  <a:lnTo>
                    <a:pt x="6305" y="2357"/>
                  </a:lnTo>
                  <a:lnTo>
                    <a:pt x="630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1" name="Google Shape;1171;p40"/>
            <p:cNvSpPr/>
            <p:nvPr/>
          </p:nvSpPr>
          <p:spPr>
            <a:xfrm>
              <a:off x="924300" y="661175"/>
              <a:ext cx="135350" cy="314875"/>
            </a:xfrm>
            <a:custGeom>
              <a:rect b="b" l="l" r="r" t="t"/>
              <a:pathLst>
                <a:path extrusionOk="0" h="12595" w="5414">
                  <a:moveTo>
                    <a:pt x="2676" y="1"/>
                  </a:moveTo>
                  <a:lnTo>
                    <a:pt x="1" y="4714"/>
                  </a:lnTo>
                  <a:lnTo>
                    <a:pt x="1911" y="4714"/>
                  </a:lnTo>
                  <a:lnTo>
                    <a:pt x="1911" y="11783"/>
                  </a:lnTo>
                  <a:cubicBezTo>
                    <a:pt x="1911" y="12324"/>
                    <a:pt x="2309" y="12594"/>
                    <a:pt x="2707" y="12594"/>
                  </a:cubicBezTo>
                  <a:cubicBezTo>
                    <a:pt x="3105" y="12594"/>
                    <a:pt x="3503" y="12324"/>
                    <a:pt x="3503" y="11783"/>
                  </a:cubicBezTo>
                  <a:lnTo>
                    <a:pt x="3503" y="4714"/>
                  </a:lnTo>
                  <a:lnTo>
                    <a:pt x="5414" y="4714"/>
                  </a:lnTo>
                  <a:lnTo>
                    <a:pt x="267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2" name="Google Shape;1172;p40"/>
            <p:cNvSpPr/>
            <p:nvPr/>
          </p:nvSpPr>
          <p:spPr>
            <a:xfrm>
              <a:off x="1782450" y="3907475"/>
              <a:ext cx="135350" cy="315250"/>
            </a:xfrm>
            <a:custGeom>
              <a:rect b="b" l="l" r="r" t="t"/>
              <a:pathLst>
                <a:path extrusionOk="0" h="12610" w="5414">
                  <a:moveTo>
                    <a:pt x="2739" y="1"/>
                  </a:moveTo>
                  <a:cubicBezTo>
                    <a:pt x="2293" y="1"/>
                    <a:pt x="1911" y="383"/>
                    <a:pt x="1911" y="828"/>
                  </a:cubicBezTo>
                  <a:lnTo>
                    <a:pt x="1911" y="7897"/>
                  </a:lnTo>
                  <a:lnTo>
                    <a:pt x="0" y="7897"/>
                  </a:lnTo>
                  <a:lnTo>
                    <a:pt x="2739" y="12610"/>
                  </a:lnTo>
                  <a:lnTo>
                    <a:pt x="5414" y="7897"/>
                  </a:lnTo>
                  <a:lnTo>
                    <a:pt x="3503" y="7897"/>
                  </a:lnTo>
                  <a:lnTo>
                    <a:pt x="3503" y="828"/>
                  </a:lnTo>
                  <a:cubicBezTo>
                    <a:pt x="3503" y="383"/>
                    <a:pt x="3121" y="1"/>
                    <a:pt x="27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3" name="Google Shape;1173;p40"/>
            <p:cNvSpPr/>
            <p:nvPr/>
          </p:nvSpPr>
          <p:spPr>
            <a:xfrm>
              <a:off x="1113775" y="661175"/>
              <a:ext cx="133750" cy="314875"/>
            </a:xfrm>
            <a:custGeom>
              <a:rect b="b" l="l" r="r" t="t"/>
              <a:pathLst>
                <a:path extrusionOk="0" h="12595" w="5350">
                  <a:moveTo>
                    <a:pt x="2675" y="1"/>
                  </a:moveTo>
                  <a:lnTo>
                    <a:pt x="0" y="4714"/>
                  </a:lnTo>
                  <a:lnTo>
                    <a:pt x="1911" y="4714"/>
                  </a:lnTo>
                  <a:lnTo>
                    <a:pt x="1847" y="11783"/>
                  </a:lnTo>
                  <a:cubicBezTo>
                    <a:pt x="1847" y="12324"/>
                    <a:pt x="2245" y="12594"/>
                    <a:pt x="2643" y="12594"/>
                  </a:cubicBezTo>
                  <a:cubicBezTo>
                    <a:pt x="3041" y="12594"/>
                    <a:pt x="3439" y="12324"/>
                    <a:pt x="3439" y="11783"/>
                  </a:cubicBezTo>
                  <a:lnTo>
                    <a:pt x="3439" y="4714"/>
                  </a:lnTo>
                  <a:lnTo>
                    <a:pt x="5350" y="4714"/>
                  </a:lnTo>
                  <a:lnTo>
                    <a:pt x="267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4" name="Google Shape;1174;p40"/>
            <p:cNvSpPr/>
            <p:nvPr/>
          </p:nvSpPr>
          <p:spPr>
            <a:xfrm>
              <a:off x="1782450" y="2181650"/>
              <a:ext cx="135350" cy="1668525"/>
            </a:xfrm>
            <a:custGeom>
              <a:rect b="b" l="l" r="r" t="t"/>
              <a:pathLst>
                <a:path extrusionOk="0" h="66741" w="5414">
                  <a:moveTo>
                    <a:pt x="2739" y="0"/>
                  </a:moveTo>
                  <a:lnTo>
                    <a:pt x="0" y="4649"/>
                  </a:lnTo>
                  <a:lnTo>
                    <a:pt x="1911" y="4649"/>
                  </a:lnTo>
                  <a:lnTo>
                    <a:pt x="1911" y="65977"/>
                  </a:lnTo>
                  <a:cubicBezTo>
                    <a:pt x="1911" y="66486"/>
                    <a:pt x="2309" y="66741"/>
                    <a:pt x="2707" y="66741"/>
                  </a:cubicBezTo>
                  <a:cubicBezTo>
                    <a:pt x="3105" y="66741"/>
                    <a:pt x="3503" y="66486"/>
                    <a:pt x="3503" y="65977"/>
                  </a:cubicBezTo>
                  <a:lnTo>
                    <a:pt x="3503" y="4649"/>
                  </a:lnTo>
                  <a:lnTo>
                    <a:pt x="5414" y="4649"/>
                  </a:lnTo>
                  <a:lnTo>
                    <a:pt x="273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5" name="Google Shape;1175;p40"/>
            <p:cNvSpPr/>
            <p:nvPr/>
          </p:nvSpPr>
          <p:spPr>
            <a:xfrm>
              <a:off x="5576425" y="4885025"/>
              <a:ext cx="1047625" cy="159225"/>
            </a:xfrm>
            <a:custGeom>
              <a:rect b="b" l="l" r="r" t="t"/>
              <a:pathLst>
                <a:path extrusionOk="0" h="6369" w="41905">
                  <a:moveTo>
                    <a:pt x="25092" y="1"/>
                  </a:moveTo>
                  <a:lnTo>
                    <a:pt x="25092" y="2357"/>
                  </a:lnTo>
                  <a:lnTo>
                    <a:pt x="1019" y="2357"/>
                  </a:lnTo>
                  <a:cubicBezTo>
                    <a:pt x="0" y="2357"/>
                    <a:pt x="0" y="3949"/>
                    <a:pt x="1019" y="3949"/>
                  </a:cubicBezTo>
                  <a:lnTo>
                    <a:pt x="25092" y="3949"/>
                  </a:lnTo>
                  <a:lnTo>
                    <a:pt x="25092" y="6369"/>
                  </a:lnTo>
                  <a:lnTo>
                    <a:pt x="31397" y="6369"/>
                  </a:lnTo>
                  <a:lnTo>
                    <a:pt x="31397" y="3949"/>
                  </a:lnTo>
                  <a:lnTo>
                    <a:pt x="37256" y="3949"/>
                  </a:lnTo>
                  <a:lnTo>
                    <a:pt x="37256" y="5859"/>
                  </a:lnTo>
                  <a:lnTo>
                    <a:pt x="41904" y="3185"/>
                  </a:lnTo>
                  <a:lnTo>
                    <a:pt x="37256" y="446"/>
                  </a:lnTo>
                  <a:lnTo>
                    <a:pt x="37256" y="2357"/>
                  </a:lnTo>
                  <a:lnTo>
                    <a:pt x="31397" y="2357"/>
                  </a:lnTo>
                  <a:lnTo>
                    <a:pt x="3139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6" name="Google Shape;1176;p40"/>
            <p:cNvSpPr/>
            <p:nvPr/>
          </p:nvSpPr>
          <p:spPr>
            <a:xfrm>
              <a:off x="5523875" y="5074475"/>
              <a:ext cx="1100175" cy="157650"/>
            </a:xfrm>
            <a:custGeom>
              <a:rect b="b" l="l" r="r" t="t"/>
              <a:pathLst>
                <a:path extrusionOk="0" h="6306" w="44007">
                  <a:moveTo>
                    <a:pt x="1" y="1"/>
                  </a:moveTo>
                  <a:lnTo>
                    <a:pt x="1" y="6306"/>
                  </a:lnTo>
                  <a:lnTo>
                    <a:pt x="6306" y="6306"/>
                  </a:lnTo>
                  <a:lnTo>
                    <a:pt x="6306" y="3949"/>
                  </a:lnTo>
                  <a:lnTo>
                    <a:pt x="39358" y="3949"/>
                  </a:lnTo>
                  <a:lnTo>
                    <a:pt x="39358" y="5860"/>
                  </a:lnTo>
                  <a:lnTo>
                    <a:pt x="44006" y="3121"/>
                  </a:lnTo>
                  <a:lnTo>
                    <a:pt x="39358" y="447"/>
                  </a:lnTo>
                  <a:lnTo>
                    <a:pt x="39358" y="2357"/>
                  </a:lnTo>
                  <a:lnTo>
                    <a:pt x="6306" y="2357"/>
                  </a:lnTo>
                  <a:lnTo>
                    <a:pt x="63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7" name="Google Shape;1177;p40"/>
            <p:cNvSpPr/>
            <p:nvPr/>
          </p:nvSpPr>
          <p:spPr>
            <a:xfrm>
              <a:off x="2408625" y="5020350"/>
              <a:ext cx="1230225" cy="393850"/>
            </a:xfrm>
            <a:custGeom>
              <a:rect b="b" l="l" r="r" t="t"/>
              <a:pathLst>
                <a:path extrusionOk="0" h="15754" w="49209">
                  <a:moveTo>
                    <a:pt x="46534" y="1"/>
                  </a:moveTo>
                  <a:lnTo>
                    <a:pt x="43796" y="4650"/>
                  </a:lnTo>
                  <a:lnTo>
                    <a:pt x="45706" y="4650"/>
                  </a:lnTo>
                  <a:lnTo>
                    <a:pt x="45706" y="8725"/>
                  </a:lnTo>
                  <a:cubicBezTo>
                    <a:pt x="45706" y="10381"/>
                    <a:pt x="44369" y="11719"/>
                    <a:pt x="42713" y="11719"/>
                  </a:cubicBezTo>
                  <a:lnTo>
                    <a:pt x="32651" y="11719"/>
                  </a:lnTo>
                  <a:lnTo>
                    <a:pt x="32651" y="9235"/>
                  </a:lnTo>
                  <a:lnTo>
                    <a:pt x="26346" y="9235"/>
                  </a:lnTo>
                  <a:lnTo>
                    <a:pt x="26346" y="11719"/>
                  </a:lnTo>
                  <a:lnTo>
                    <a:pt x="6859" y="11719"/>
                  </a:lnTo>
                  <a:cubicBezTo>
                    <a:pt x="6497" y="9847"/>
                    <a:pt x="5018" y="8948"/>
                    <a:pt x="3536" y="8948"/>
                  </a:cubicBezTo>
                  <a:cubicBezTo>
                    <a:pt x="1892" y="8948"/>
                    <a:pt x="243" y="10054"/>
                    <a:pt x="109" y="12164"/>
                  </a:cubicBezTo>
                  <a:cubicBezTo>
                    <a:pt x="0" y="14441"/>
                    <a:pt x="1778" y="15754"/>
                    <a:pt x="3558" y="15754"/>
                  </a:cubicBezTo>
                  <a:cubicBezTo>
                    <a:pt x="4915" y="15754"/>
                    <a:pt x="6272" y="14991"/>
                    <a:pt x="6795" y="13311"/>
                  </a:cubicBezTo>
                  <a:lnTo>
                    <a:pt x="26346" y="13311"/>
                  </a:lnTo>
                  <a:lnTo>
                    <a:pt x="26346" y="15540"/>
                  </a:lnTo>
                  <a:lnTo>
                    <a:pt x="32651" y="15540"/>
                  </a:lnTo>
                  <a:lnTo>
                    <a:pt x="32651" y="13311"/>
                  </a:lnTo>
                  <a:lnTo>
                    <a:pt x="42650" y="13311"/>
                  </a:lnTo>
                  <a:cubicBezTo>
                    <a:pt x="45261" y="13311"/>
                    <a:pt x="47298" y="11273"/>
                    <a:pt x="47298" y="8725"/>
                  </a:cubicBezTo>
                  <a:lnTo>
                    <a:pt x="47298" y="4650"/>
                  </a:lnTo>
                  <a:lnTo>
                    <a:pt x="49209" y="4650"/>
                  </a:lnTo>
                  <a:lnTo>
                    <a:pt x="4653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8" name="Google Shape;1178;p40"/>
            <p:cNvSpPr/>
            <p:nvPr/>
          </p:nvSpPr>
          <p:spPr>
            <a:xfrm>
              <a:off x="819225" y="2831225"/>
              <a:ext cx="197450" cy="168025"/>
            </a:xfrm>
            <a:custGeom>
              <a:rect b="b" l="l" r="r" t="t"/>
              <a:pathLst>
                <a:path extrusionOk="0" h="6721" w="7898">
                  <a:moveTo>
                    <a:pt x="4522" y="0"/>
                  </a:moveTo>
                  <a:cubicBezTo>
                    <a:pt x="1465" y="0"/>
                    <a:pt x="1" y="3630"/>
                    <a:pt x="2102" y="5732"/>
                  </a:cubicBezTo>
                  <a:cubicBezTo>
                    <a:pt x="2805" y="6414"/>
                    <a:pt x="3663" y="6721"/>
                    <a:pt x="4501" y="6721"/>
                  </a:cubicBezTo>
                  <a:cubicBezTo>
                    <a:pt x="6242" y="6721"/>
                    <a:pt x="7897" y="5396"/>
                    <a:pt x="7897" y="3375"/>
                  </a:cubicBezTo>
                  <a:cubicBezTo>
                    <a:pt x="7897" y="1465"/>
                    <a:pt x="6369" y="0"/>
                    <a:pt x="45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9" name="Google Shape;1179;p40"/>
            <p:cNvSpPr/>
            <p:nvPr/>
          </p:nvSpPr>
          <p:spPr>
            <a:xfrm>
              <a:off x="860625" y="1842525"/>
              <a:ext cx="619350" cy="135350"/>
            </a:xfrm>
            <a:custGeom>
              <a:rect b="b" l="l" r="r" t="t"/>
              <a:pathLst>
                <a:path extrusionOk="0" h="5414" w="24774">
                  <a:moveTo>
                    <a:pt x="4713" y="0"/>
                  </a:moveTo>
                  <a:lnTo>
                    <a:pt x="0" y="2739"/>
                  </a:lnTo>
                  <a:lnTo>
                    <a:pt x="4713" y="5414"/>
                  </a:lnTo>
                  <a:lnTo>
                    <a:pt x="4713" y="3503"/>
                  </a:lnTo>
                  <a:lnTo>
                    <a:pt x="23946" y="3503"/>
                  </a:lnTo>
                  <a:cubicBezTo>
                    <a:pt x="24391" y="3503"/>
                    <a:pt x="24774" y="3185"/>
                    <a:pt x="24774" y="2739"/>
                  </a:cubicBezTo>
                  <a:cubicBezTo>
                    <a:pt x="24774" y="2293"/>
                    <a:pt x="24391" y="1911"/>
                    <a:pt x="23946" y="1911"/>
                  </a:cubicBezTo>
                  <a:lnTo>
                    <a:pt x="4713" y="1911"/>
                  </a:lnTo>
                  <a:lnTo>
                    <a:pt x="471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0" name="Google Shape;1180;p40"/>
            <p:cNvSpPr/>
            <p:nvPr/>
          </p:nvSpPr>
          <p:spPr>
            <a:xfrm>
              <a:off x="6060425" y="4273650"/>
              <a:ext cx="627300" cy="495175"/>
            </a:xfrm>
            <a:custGeom>
              <a:rect b="b" l="l" r="r" t="t"/>
              <a:pathLst>
                <a:path extrusionOk="0" h="19807" w="25092">
                  <a:moveTo>
                    <a:pt x="5031" y="1"/>
                  </a:moveTo>
                  <a:cubicBezTo>
                    <a:pt x="2229" y="1"/>
                    <a:pt x="0" y="2230"/>
                    <a:pt x="0" y="5032"/>
                  </a:cubicBezTo>
                  <a:lnTo>
                    <a:pt x="0" y="14776"/>
                  </a:lnTo>
                  <a:cubicBezTo>
                    <a:pt x="0" y="17578"/>
                    <a:pt x="2229" y="19807"/>
                    <a:pt x="5031" y="19807"/>
                  </a:cubicBezTo>
                  <a:lnTo>
                    <a:pt x="20124" y="19807"/>
                  </a:lnTo>
                  <a:cubicBezTo>
                    <a:pt x="22863" y="19807"/>
                    <a:pt x="25092" y="17578"/>
                    <a:pt x="25092" y="14776"/>
                  </a:cubicBezTo>
                  <a:lnTo>
                    <a:pt x="25092" y="5032"/>
                  </a:lnTo>
                  <a:cubicBezTo>
                    <a:pt x="25092" y="2230"/>
                    <a:pt x="22863" y="1"/>
                    <a:pt x="2012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1" name="Google Shape;1181;p40"/>
            <p:cNvSpPr/>
            <p:nvPr/>
          </p:nvSpPr>
          <p:spPr>
            <a:xfrm>
              <a:off x="6033350" y="2694300"/>
              <a:ext cx="97150" cy="98725"/>
            </a:xfrm>
            <a:custGeom>
              <a:rect b="b" l="l" r="r" t="t"/>
              <a:pathLst>
                <a:path extrusionOk="0" h="3949" w="3886">
                  <a:moveTo>
                    <a:pt x="1" y="0"/>
                  </a:moveTo>
                  <a:lnTo>
                    <a:pt x="1" y="3949"/>
                  </a:lnTo>
                  <a:lnTo>
                    <a:pt x="3885" y="3949"/>
                  </a:lnTo>
                  <a:lnTo>
                    <a:pt x="388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2" name="Google Shape;1182;p40"/>
            <p:cNvSpPr/>
            <p:nvPr/>
          </p:nvSpPr>
          <p:spPr>
            <a:xfrm>
              <a:off x="6162325" y="2694300"/>
              <a:ext cx="98725" cy="98725"/>
            </a:xfrm>
            <a:custGeom>
              <a:rect b="b" l="l" r="r" t="t"/>
              <a:pathLst>
                <a:path extrusionOk="0" h="3949" w="3949">
                  <a:moveTo>
                    <a:pt x="0" y="0"/>
                  </a:moveTo>
                  <a:lnTo>
                    <a:pt x="0" y="3949"/>
                  </a:lnTo>
                  <a:lnTo>
                    <a:pt x="3948" y="3949"/>
                  </a:lnTo>
                  <a:lnTo>
                    <a:pt x="39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3" name="Google Shape;1183;p40"/>
            <p:cNvSpPr/>
            <p:nvPr/>
          </p:nvSpPr>
          <p:spPr>
            <a:xfrm>
              <a:off x="6033350" y="2820075"/>
              <a:ext cx="97150" cy="98725"/>
            </a:xfrm>
            <a:custGeom>
              <a:rect b="b" l="l" r="r" t="t"/>
              <a:pathLst>
                <a:path extrusionOk="0" h="3949" w="3886">
                  <a:moveTo>
                    <a:pt x="1" y="0"/>
                  </a:moveTo>
                  <a:lnTo>
                    <a:pt x="1" y="3949"/>
                  </a:lnTo>
                  <a:lnTo>
                    <a:pt x="3885" y="3949"/>
                  </a:lnTo>
                  <a:lnTo>
                    <a:pt x="388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4" name="Google Shape;1184;p40"/>
            <p:cNvSpPr/>
            <p:nvPr/>
          </p:nvSpPr>
          <p:spPr>
            <a:xfrm>
              <a:off x="6162325" y="2820075"/>
              <a:ext cx="98725" cy="98725"/>
            </a:xfrm>
            <a:custGeom>
              <a:rect b="b" l="l" r="r" t="t"/>
              <a:pathLst>
                <a:path extrusionOk="0" h="3949" w="3949">
                  <a:moveTo>
                    <a:pt x="0" y="0"/>
                  </a:moveTo>
                  <a:lnTo>
                    <a:pt x="0" y="3949"/>
                  </a:lnTo>
                  <a:lnTo>
                    <a:pt x="3948" y="3949"/>
                  </a:lnTo>
                  <a:lnTo>
                    <a:pt x="39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5" name="Google Shape;1185;p40"/>
            <p:cNvSpPr/>
            <p:nvPr/>
          </p:nvSpPr>
          <p:spPr>
            <a:xfrm>
              <a:off x="6076350" y="3681400"/>
              <a:ext cx="176750" cy="455375"/>
            </a:xfrm>
            <a:custGeom>
              <a:rect b="b" l="l" r="r" t="t"/>
              <a:pathLst>
                <a:path extrusionOk="0" h="18215" w="7070">
                  <a:moveTo>
                    <a:pt x="0" y="0"/>
                  </a:moveTo>
                  <a:cubicBezTo>
                    <a:pt x="0" y="2866"/>
                    <a:pt x="1911" y="4777"/>
                    <a:pt x="3503" y="6305"/>
                  </a:cubicBezTo>
                  <a:cubicBezTo>
                    <a:pt x="4522" y="7324"/>
                    <a:pt x="5413" y="8279"/>
                    <a:pt x="5541" y="9107"/>
                  </a:cubicBezTo>
                  <a:cubicBezTo>
                    <a:pt x="5413" y="9935"/>
                    <a:pt x="4522" y="10890"/>
                    <a:pt x="3503" y="11846"/>
                  </a:cubicBezTo>
                  <a:cubicBezTo>
                    <a:pt x="1911" y="13438"/>
                    <a:pt x="0" y="15348"/>
                    <a:pt x="0" y="18214"/>
                  </a:cubicBezTo>
                  <a:lnTo>
                    <a:pt x="1592" y="18214"/>
                  </a:lnTo>
                  <a:cubicBezTo>
                    <a:pt x="1592" y="16049"/>
                    <a:pt x="3121" y="14520"/>
                    <a:pt x="4585" y="13056"/>
                  </a:cubicBezTo>
                  <a:cubicBezTo>
                    <a:pt x="5859" y="11846"/>
                    <a:pt x="7005" y="10636"/>
                    <a:pt x="7069" y="9235"/>
                  </a:cubicBezTo>
                  <a:lnTo>
                    <a:pt x="7069" y="9107"/>
                  </a:lnTo>
                  <a:lnTo>
                    <a:pt x="7069" y="9044"/>
                  </a:lnTo>
                  <a:cubicBezTo>
                    <a:pt x="7005" y="7579"/>
                    <a:pt x="5859" y="6433"/>
                    <a:pt x="4585" y="5223"/>
                  </a:cubicBezTo>
                  <a:cubicBezTo>
                    <a:pt x="3121" y="3694"/>
                    <a:pt x="1592" y="2166"/>
                    <a:pt x="15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6" name="Google Shape;1186;p40"/>
            <p:cNvSpPr/>
            <p:nvPr/>
          </p:nvSpPr>
          <p:spPr>
            <a:xfrm>
              <a:off x="6270575" y="3679800"/>
              <a:ext cx="178350" cy="456975"/>
            </a:xfrm>
            <a:custGeom>
              <a:rect b="b" l="l" r="r" t="t"/>
              <a:pathLst>
                <a:path extrusionOk="0" h="18279" w="7134">
                  <a:moveTo>
                    <a:pt x="5541" y="1"/>
                  </a:moveTo>
                  <a:cubicBezTo>
                    <a:pt x="5541" y="2230"/>
                    <a:pt x="4013" y="3758"/>
                    <a:pt x="2484" y="5223"/>
                  </a:cubicBezTo>
                  <a:cubicBezTo>
                    <a:pt x="1274" y="6433"/>
                    <a:pt x="128" y="7643"/>
                    <a:pt x="1" y="9044"/>
                  </a:cubicBezTo>
                  <a:lnTo>
                    <a:pt x="1" y="9171"/>
                  </a:lnTo>
                  <a:lnTo>
                    <a:pt x="1" y="9235"/>
                  </a:lnTo>
                  <a:cubicBezTo>
                    <a:pt x="128" y="10700"/>
                    <a:pt x="1274" y="11846"/>
                    <a:pt x="2484" y="13056"/>
                  </a:cubicBezTo>
                  <a:cubicBezTo>
                    <a:pt x="4013" y="14521"/>
                    <a:pt x="5541" y="16113"/>
                    <a:pt x="5541" y="18278"/>
                  </a:cubicBezTo>
                  <a:lnTo>
                    <a:pt x="7133" y="18278"/>
                  </a:lnTo>
                  <a:cubicBezTo>
                    <a:pt x="7133" y="15412"/>
                    <a:pt x="5159" y="13502"/>
                    <a:pt x="3631" y="11910"/>
                  </a:cubicBezTo>
                  <a:cubicBezTo>
                    <a:pt x="2612" y="10891"/>
                    <a:pt x="1656" y="9935"/>
                    <a:pt x="1593" y="9108"/>
                  </a:cubicBezTo>
                  <a:cubicBezTo>
                    <a:pt x="1656" y="8280"/>
                    <a:pt x="2612" y="7388"/>
                    <a:pt x="3631" y="6369"/>
                  </a:cubicBezTo>
                  <a:cubicBezTo>
                    <a:pt x="5223" y="4777"/>
                    <a:pt x="7133" y="2867"/>
                    <a:pt x="713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7" name="Google Shape;1187;p40"/>
            <p:cNvSpPr/>
            <p:nvPr/>
          </p:nvSpPr>
          <p:spPr>
            <a:xfrm>
              <a:off x="6170275" y="3772150"/>
              <a:ext cx="184700" cy="116250"/>
            </a:xfrm>
            <a:custGeom>
              <a:rect b="b" l="l" r="r" t="t"/>
              <a:pathLst>
                <a:path extrusionOk="0" h="4650" w="7388">
                  <a:moveTo>
                    <a:pt x="1" y="0"/>
                  </a:moveTo>
                  <a:cubicBezTo>
                    <a:pt x="574" y="637"/>
                    <a:pt x="1274" y="1338"/>
                    <a:pt x="1975" y="1975"/>
                  </a:cubicBezTo>
                  <a:cubicBezTo>
                    <a:pt x="2548" y="2548"/>
                    <a:pt x="3057" y="3248"/>
                    <a:pt x="3439" y="4013"/>
                  </a:cubicBezTo>
                  <a:cubicBezTo>
                    <a:pt x="3567" y="4204"/>
                    <a:pt x="3630" y="4458"/>
                    <a:pt x="3694" y="4649"/>
                  </a:cubicBezTo>
                  <a:cubicBezTo>
                    <a:pt x="3694" y="4586"/>
                    <a:pt x="3758" y="4458"/>
                    <a:pt x="3758" y="4395"/>
                  </a:cubicBezTo>
                  <a:cubicBezTo>
                    <a:pt x="3885" y="4013"/>
                    <a:pt x="4076" y="3694"/>
                    <a:pt x="4267" y="3376"/>
                  </a:cubicBezTo>
                  <a:cubicBezTo>
                    <a:pt x="4713" y="2803"/>
                    <a:pt x="5159" y="2229"/>
                    <a:pt x="5668" y="1720"/>
                  </a:cubicBezTo>
                  <a:cubicBezTo>
                    <a:pt x="6242" y="1147"/>
                    <a:pt x="6878" y="574"/>
                    <a:pt x="73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8" name="Google Shape;1188;p40"/>
            <p:cNvSpPr/>
            <p:nvPr/>
          </p:nvSpPr>
          <p:spPr>
            <a:xfrm>
              <a:off x="6132075" y="3928175"/>
              <a:ext cx="261125" cy="208600"/>
            </a:xfrm>
            <a:custGeom>
              <a:rect b="b" l="l" r="r" t="t"/>
              <a:pathLst>
                <a:path extrusionOk="0" h="8344" w="10445">
                  <a:moveTo>
                    <a:pt x="5222" y="0"/>
                  </a:moveTo>
                  <a:cubicBezTo>
                    <a:pt x="5222" y="4522"/>
                    <a:pt x="828" y="6496"/>
                    <a:pt x="191" y="6751"/>
                  </a:cubicBezTo>
                  <a:cubicBezTo>
                    <a:pt x="64" y="7260"/>
                    <a:pt x="0" y="7770"/>
                    <a:pt x="0" y="8343"/>
                  </a:cubicBezTo>
                  <a:lnTo>
                    <a:pt x="10444" y="8343"/>
                  </a:lnTo>
                  <a:cubicBezTo>
                    <a:pt x="10444" y="7770"/>
                    <a:pt x="10444" y="7260"/>
                    <a:pt x="10317" y="6751"/>
                  </a:cubicBezTo>
                  <a:cubicBezTo>
                    <a:pt x="10317" y="6751"/>
                    <a:pt x="5222" y="4840"/>
                    <a:pt x="52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9" name="Google Shape;1189;p40"/>
            <p:cNvSpPr/>
            <p:nvPr/>
          </p:nvSpPr>
          <p:spPr>
            <a:xfrm>
              <a:off x="6262625" y="3928175"/>
              <a:ext cx="25" cy="25"/>
            </a:xfrm>
            <a:custGeom>
              <a:rect b="b" l="l" r="r" t="t"/>
              <a:pathLst>
                <a:path extrusionOk="0" h="1" w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0" name="Google Shape;1190;p40"/>
            <p:cNvSpPr/>
            <p:nvPr/>
          </p:nvSpPr>
          <p:spPr>
            <a:xfrm>
              <a:off x="6036550" y="3628850"/>
              <a:ext cx="447400" cy="39825"/>
            </a:xfrm>
            <a:custGeom>
              <a:rect b="b" l="l" r="r" t="t"/>
              <a:pathLst>
                <a:path extrusionOk="0" h="1593" w="17896">
                  <a:moveTo>
                    <a:pt x="0" y="1"/>
                  </a:moveTo>
                  <a:lnTo>
                    <a:pt x="0" y="1593"/>
                  </a:lnTo>
                  <a:lnTo>
                    <a:pt x="17895" y="1593"/>
                  </a:lnTo>
                  <a:lnTo>
                    <a:pt x="1789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1" name="Google Shape;1191;p40"/>
            <p:cNvSpPr/>
            <p:nvPr/>
          </p:nvSpPr>
          <p:spPr>
            <a:xfrm>
              <a:off x="6036550" y="4149475"/>
              <a:ext cx="447400" cy="39825"/>
            </a:xfrm>
            <a:custGeom>
              <a:rect b="b" l="l" r="r" t="t"/>
              <a:pathLst>
                <a:path extrusionOk="0" h="1593" w="17896">
                  <a:moveTo>
                    <a:pt x="0" y="1"/>
                  </a:moveTo>
                  <a:lnTo>
                    <a:pt x="0" y="1593"/>
                  </a:lnTo>
                  <a:lnTo>
                    <a:pt x="17895" y="1593"/>
                  </a:lnTo>
                  <a:lnTo>
                    <a:pt x="1789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2" name="Google Shape;1192;p40"/>
            <p:cNvSpPr/>
            <p:nvPr/>
          </p:nvSpPr>
          <p:spPr>
            <a:xfrm>
              <a:off x="6163900" y="2121150"/>
              <a:ext cx="122575" cy="176750"/>
            </a:xfrm>
            <a:custGeom>
              <a:rect b="b" l="l" r="r" t="t"/>
              <a:pathLst>
                <a:path extrusionOk="0" h="7070" w="4903">
                  <a:moveTo>
                    <a:pt x="2357" y="1274"/>
                  </a:moveTo>
                  <a:cubicBezTo>
                    <a:pt x="2930" y="1274"/>
                    <a:pt x="3312" y="1720"/>
                    <a:pt x="3312" y="2293"/>
                  </a:cubicBezTo>
                  <a:cubicBezTo>
                    <a:pt x="3312" y="2802"/>
                    <a:pt x="2930" y="3312"/>
                    <a:pt x="2357" y="3312"/>
                  </a:cubicBezTo>
                  <a:lnTo>
                    <a:pt x="1593" y="3312"/>
                  </a:lnTo>
                  <a:lnTo>
                    <a:pt x="1593" y="1274"/>
                  </a:lnTo>
                  <a:close/>
                  <a:moveTo>
                    <a:pt x="1" y="0"/>
                  </a:moveTo>
                  <a:lnTo>
                    <a:pt x="1" y="7069"/>
                  </a:lnTo>
                  <a:lnTo>
                    <a:pt x="1593" y="7069"/>
                  </a:lnTo>
                  <a:lnTo>
                    <a:pt x="1593" y="4522"/>
                  </a:lnTo>
                  <a:lnTo>
                    <a:pt x="2675" y="4522"/>
                  </a:lnTo>
                  <a:cubicBezTo>
                    <a:pt x="2710" y="4524"/>
                    <a:pt x="2743" y="4524"/>
                    <a:pt x="2777" y="4524"/>
                  </a:cubicBezTo>
                  <a:cubicBezTo>
                    <a:pt x="3942" y="4524"/>
                    <a:pt x="4903" y="3469"/>
                    <a:pt x="4841" y="2293"/>
                  </a:cubicBezTo>
                  <a:cubicBezTo>
                    <a:pt x="4841" y="1019"/>
                    <a:pt x="3885" y="0"/>
                    <a:pt x="26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3" name="Google Shape;1193;p40"/>
            <p:cNvSpPr/>
            <p:nvPr/>
          </p:nvSpPr>
          <p:spPr>
            <a:xfrm>
              <a:off x="6302425" y="2121150"/>
              <a:ext cx="138525" cy="176750"/>
            </a:xfrm>
            <a:custGeom>
              <a:rect b="b" l="l" r="r" t="t"/>
              <a:pathLst>
                <a:path extrusionOk="0" h="7070" w="5541">
                  <a:moveTo>
                    <a:pt x="0" y="0"/>
                  </a:moveTo>
                  <a:lnTo>
                    <a:pt x="0" y="7069"/>
                  </a:lnTo>
                  <a:lnTo>
                    <a:pt x="1592" y="7069"/>
                  </a:lnTo>
                  <a:lnTo>
                    <a:pt x="1592" y="4267"/>
                  </a:lnTo>
                  <a:lnTo>
                    <a:pt x="3885" y="4267"/>
                  </a:lnTo>
                  <a:lnTo>
                    <a:pt x="3885" y="7069"/>
                  </a:lnTo>
                  <a:lnTo>
                    <a:pt x="5541" y="7069"/>
                  </a:lnTo>
                  <a:lnTo>
                    <a:pt x="5541" y="0"/>
                  </a:lnTo>
                  <a:lnTo>
                    <a:pt x="3885" y="0"/>
                  </a:lnTo>
                  <a:lnTo>
                    <a:pt x="3885" y="2802"/>
                  </a:lnTo>
                  <a:lnTo>
                    <a:pt x="1592" y="2802"/>
                  </a:lnTo>
                  <a:lnTo>
                    <a:pt x="159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4" name="Google Shape;1194;p40"/>
            <p:cNvSpPr/>
            <p:nvPr/>
          </p:nvSpPr>
          <p:spPr>
            <a:xfrm>
              <a:off x="6472775" y="2121150"/>
              <a:ext cx="121025" cy="176750"/>
            </a:xfrm>
            <a:custGeom>
              <a:rect b="b" l="l" r="r" t="t"/>
              <a:pathLst>
                <a:path extrusionOk="0" h="7070" w="4841">
                  <a:moveTo>
                    <a:pt x="2357" y="1274"/>
                  </a:moveTo>
                  <a:cubicBezTo>
                    <a:pt x="2930" y="1274"/>
                    <a:pt x="3312" y="1720"/>
                    <a:pt x="3312" y="2293"/>
                  </a:cubicBezTo>
                  <a:cubicBezTo>
                    <a:pt x="3312" y="2802"/>
                    <a:pt x="2930" y="3312"/>
                    <a:pt x="2357" y="3312"/>
                  </a:cubicBezTo>
                  <a:lnTo>
                    <a:pt x="1529" y="3312"/>
                  </a:lnTo>
                  <a:lnTo>
                    <a:pt x="1529" y="1274"/>
                  </a:lnTo>
                  <a:close/>
                  <a:moveTo>
                    <a:pt x="0" y="0"/>
                  </a:moveTo>
                  <a:lnTo>
                    <a:pt x="0" y="7069"/>
                  </a:lnTo>
                  <a:lnTo>
                    <a:pt x="1529" y="7069"/>
                  </a:lnTo>
                  <a:lnTo>
                    <a:pt x="1529" y="4522"/>
                  </a:lnTo>
                  <a:lnTo>
                    <a:pt x="2612" y="4522"/>
                  </a:lnTo>
                  <a:cubicBezTo>
                    <a:pt x="2647" y="4524"/>
                    <a:pt x="2683" y="4524"/>
                    <a:pt x="2718" y="4524"/>
                  </a:cubicBezTo>
                  <a:cubicBezTo>
                    <a:pt x="3938" y="4524"/>
                    <a:pt x="4839" y="3469"/>
                    <a:pt x="4777" y="2293"/>
                  </a:cubicBezTo>
                  <a:cubicBezTo>
                    <a:pt x="4840" y="1083"/>
                    <a:pt x="3822" y="64"/>
                    <a:pt x="26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5" name="Google Shape;1195;p40"/>
            <p:cNvSpPr/>
            <p:nvPr/>
          </p:nvSpPr>
          <p:spPr>
            <a:xfrm>
              <a:off x="1688525" y="661175"/>
              <a:ext cx="92350" cy="178350"/>
            </a:xfrm>
            <a:custGeom>
              <a:rect b="b" l="l" r="r" t="t"/>
              <a:pathLst>
                <a:path extrusionOk="0" h="7134" w="3694">
                  <a:moveTo>
                    <a:pt x="2102" y="1"/>
                  </a:moveTo>
                  <a:lnTo>
                    <a:pt x="2102" y="4268"/>
                  </a:lnTo>
                  <a:cubicBezTo>
                    <a:pt x="2102" y="5032"/>
                    <a:pt x="2102" y="5669"/>
                    <a:pt x="955" y="5669"/>
                  </a:cubicBezTo>
                  <a:cubicBezTo>
                    <a:pt x="573" y="5669"/>
                    <a:pt x="191" y="5478"/>
                    <a:pt x="0" y="5159"/>
                  </a:cubicBezTo>
                  <a:lnTo>
                    <a:pt x="0" y="7006"/>
                  </a:lnTo>
                  <a:cubicBezTo>
                    <a:pt x="319" y="7134"/>
                    <a:pt x="637" y="7134"/>
                    <a:pt x="955" y="7134"/>
                  </a:cubicBezTo>
                  <a:cubicBezTo>
                    <a:pt x="2675" y="7134"/>
                    <a:pt x="3694" y="6433"/>
                    <a:pt x="3694" y="4395"/>
                  </a:cubicBezTo>
                  <a:lnTo>
                    <a:pt x="369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6" name="Google Shape;1196;p40"/>
            <p:cNvSpPr/>
            <p:nvPr/>
          </p:nvSpPr>
          <p:spPr>
            <a:xfrm flipH="1">
              <a:off x="1461393" y="1206602"/>
              <a:ext cx="147728" cy="176750"/>
            </a:xfrm>
            <a:custGeom>
              <a:rect b="b" l="l" r="r" t="t"/>
              <a:pathLst>
                <a:path extrusionOk="0" h="7070" w="5478">
                  <a:moveTo>
                    <a:pt x="0" y="1"/>
                  </a:moveTo>
                  <a:lnTo>
                    <a:pt x="0" y="7069"/>
                  </a:lnTo>
                  <a:lnTo>
                    <a:pt x="1529" y="7069"/>
                  </a:lnTo>
                  <a:lnTo>
                    <a:pt x="1529" y="4267"/>
                  </a:lnTo>
                  <a:lnTo>
                    <a:pt x="3821" y="4267"/>
                  </a:lnTo>
                  <a:lnTo>
                    <a:pt x="3821" y="7069"/>
                  </a:lnTo>
                  <a:lnTo>
                    <a:pt x="5477" y="7069"/>
                  </a:lnTo>
                  <a:lnTo>
                    <a:pt x="5477" y="1"/>
                  </a:lnTo>
                  <a:lnTo>
                    <a:pt x="3821" y="1"/>
                  </a:lnTo>
                  <a:lnTo>
                    <a:pt x="3821" y="2866"/>
                  </a:lnTo>
                  <a:lnTo>
                    <a:pt x="1529" y="2866"/>
                  </a:lnTo>
                  <a:lnTo>
                    <a:pt x="152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7" name="Google Shape;1197;p40"/>
            <p:cNvSpPr/>
            <p:nvPr/>
          </p:nvSpPr>
          <p:spPr>
            <a:xfrm flipH="1">
              <a:off x="1291396" y="1206602"/>
              <a:ext cx="151153" cy="176750"/>
            </a:xfrm>
            <a:custGeom>
              <a:rect b="b" l="l" r="r" t="t"/>
              <a:pathLst>
                <a:path extrusionOk="0" h="7070" w="5605">
                  <a:moveTo>
                    <a:pt x="1" y="1"/>
                  </a:moveTo>
                  <a:lnTo>
                    <a:pt x="1" y="1465"/>
                  </a:lnTo>
                  <a:lnTo>
                    <a:pt x="2038" y="1465"/>
                  </a:lnTo>
                  <a:lnTo>
                    <a:pt x="2038" y="7069"/>
                  </a:lnTo>
                  <a:lnTo>
                    <a:pt x="3567" y="7069"/>
                  </a:lnTo>
                  <a:lnTo>
                    <a:pt x="3567" y="1465"/>
                  </a:lnTo>
                  <a:lnTo>
                    <a:pt x="5605" y="1465"/>
                  </a:lnTo>
                  <a:lnTo>
                    <a:pt x="560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8" name="Google Shape;1198;p40"/>
            <p:cNvSpPr/>
            <p:nvPr/>
          </p:nvSpPr>
          <p:spPr>
            <a:xfrm flipH="1">
              <a:off x="1037205" y="1206602"/>
              <a:ext cx="252497" cy="176750"/>
            </a:xfrm>
            <a:custGeom>
              <a:rect b="b" l="l" r="r" t="t"/>
              <a:pathLst>
                <a:path extrusionOk="0" h="7070" w="9363">
                  <a:moveTo>
                    <a:pt x="1402" y="1"/>
                  </a:moveTo>
                  <a:lnTo>
                    <a:pt x="0" y="7069"/>
                  </a:lnTo>
                  <a:lnTo>
                    <a:pt x="1720" y="7069"/>
                  </a:lnTo>
                  <a:lnTo>
                    <a:pt x="2548" y="2229"/>
                  </a:lnTo>
                  <a:lnTo>
                    <a:pt x="3949" y="7069"/>
                  </a:lnTo>
                  <a:lnTo>
                    <a:pt x="5477" y="7069"/>
                  </a:lnTo>
                  <a:lnTo>
                    <a:pt x="6815" y="2229"/>
                  </a:lnTo>
                  <a:lnTo>
                    <a:pt x="7643" y="7069"/>
                  </a:lnTo>
                  <a:lnTo>
                    <a:pt x="9362" y="7069"/>
                  </a:lnTo>
                  <a:lnTo>
                    <a:pt x="8025" y="1"/>
                  </a:lnTo>
                  <a:lnTo>
                    <a:pt x="6178" y="1"/>
                  </a:lnTo>
                  <a:lnTo>
                    <a:pt x="4713" y="4968"/>
                  </a:lnTo>
                  <a:lnTo>
                    <a:pt x="324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9" name="Google Shape;1199;p40"/>
            <p:cNvSpPr/>
            <p:nvPr/>
          </p:nvSpPr>
          <p:spPr>
            <a:xfrm flipH="1">
              <a:off x="908417" y="1206602"/>
              <a:ext cx="109946" cy="176750"/>
            </a:xfrm>
            <a:custGeom>
              <a:rect b="b" l="l" r="r" t="t"/>
              <a:pathLst>
                <a:path extrusionOk="0" h="7070" w="4077">
                  <a:moveTo>
                    <a:pt x="1" y="1"/>
                  </a:moveTo>
                  <a:lnTo>
                    <a:pt x="1" y="7069"/>
                  </a:lnTo>
                  <a:lnTo>
                    <a:pt x="4076" y="7069"/>
                  </a:lnTo>
                  <a:lnTo>
                    <a:pt x="4076" y="5668"/>
                  </a:lnTo>
                  <a:lnTo>
                    <a:pt x="1529" y="5668"/>
                  </a:lnTo>
                  <a:lnTo>
                    <a:pt x="152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0" name="Google Shape;1200;p40"/>
            <p:cNvSpPr/>
            <p:nvPr/>
          </p:nvSpPr>
          <p:spPr>
            <a:xfrm>
              <a:off x="2245750" y="4830900"/>
              <a:ext cx="162425" cy="211775"/>
            </a:xfrm>
            <a:custGeom>
              <a:rect b="b" l="l" r="r" t="t"/>
              <a:pathLst>
                <a:path extrusionOk="0" h="8471" w="6497">
                  <a:moveTo>
                    <a:pt x="6496" y="0"/>
                  </a:moveTo>
                  <a:lnTo>
                    <a:pt x="0" y="3057"/>
                  </a:lnTo>
                  <a:lnTo>
                    <a:pt x="0" y="5413"/>
                  </a:lnTo>
                  <a:lnTo>
                    <a:pt x="6496" y="8470"/>
                  </a:lnTo>
                  <a:lnTo>
                    <a:pt x="6496" y="6560"/>
                  </a:lnTo>
                  <a:lnTo>
                    <a:pt x="1402" y="4267"/>
                  </a:lnTo>
                  <a:lnTo>
                    <a:pt x="6496" y="1911"/>
                  </a:lnTo>
                  <a:lnTo>
                    <a:pt x="649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1" name="Google Shape;1201;p40"/>
            <p:cNvSpPr/>
            <p:nvPr/>
          </p:nvSpPr>
          <p:spPr>
            <a:xfrm>
              <a:off x="2433625" y="4727400"/>
              <a:ext cx="207000" cy="380550"/>
            </a:xfrm>
            <a:custGeom>
              <a:rect b="b" l="l" r="r" t="t"/>
              <a:pathLst>
                <a:path extrusionOk="0" h="15222" w="8280">
                  <a:moveTo>
                    <a:pt x="6114" y="1"/>
                  </a:moveTo>
                  <a:lnTo>
                    <a:pt x="0" y="15221"/>
                  </a:lnTo>
                  <a:lnTo>
                    <a:pt x="2165" y="15221"/>
                  </a:lnTo>
                  <a:lnTo>
                    <a:pt x="827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2" name="Google Shape;1202;p40"/>
            <p:cNvSpPr/>
            <p:nvPr/>
          </p:nvSpPr>
          <p:spPr>
            <a:xfrm>
              <a:off x="2661300" y="4830900"/>
              <a:ext cx="164000" cy="211775"/>
            </a:xfrm>
            <a:custGeom>
              <a:rect b="b" l="l" r="r" t="t"/>
              <a:pathLst>
                <a:path extrusionOk="0" h="8471" w="6560">
                  <a:moveTo>
                    <a:pt x="0" y="0"/>
                  </a:moveTo>
                  <a:lnTo>
                    <a:pt x="0" y="1911"/>
                  </a:lnTo>
                  <a:lnTo>
                    <a:pt x="5095" y="4267"/>
                  </a:lnTo>
                  <a:lnTo>
                    <a:pt x="0" y="6560"/>
                  </a:lnTo>
                  <a:lnTo>
                    <a:pt x="0" y="8470"/>
                  </a:lnTo>
                  <a:lnTo>
                    <a:pt x="6559" y="5413"/>
                  </a:lnTo>
                  <a:lnTo>
                    <a:pt x="6559" y="30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6" name="Shape 1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7" name="Google Shape;1207;p41"/>
          <p:cNvSpPr txBox="1"/>
          <p:nvPr>
            <p:ph idx="6" type="ctrTitle"/>
          </p:nvPr>
        </p:nvSpPr>
        <p:spPr>
          <a:xfrm>
            <a:off x="311700" y="226850"/>
            <a:ext cx="8520600" cy="606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accent1"/>
                </a:solidFill>
              </a:rPr>
              <a:t>AUTO INSTALL OF SECURITY UPDATES</a:t>
            </a:r>
            <a:endParaRPr>
              <a:solidFill>
                <a:schemeClr val="accent1"/>
              </a:solidFill>
            </a:endParaRPr>
          </a:p>
        </p:txBody>
      </p:sp>
      <p:pic>
        <p:nvPicPr>
          <p:cNvPr id="1208" name="Google Shape;1208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01750" y="2509825"/>
            <a:ext cx="3540500" cy="12288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209" name="Google Shape;1209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81225" y="1376638"/>
            <a:ext cx="4781550" cy="238125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210" name="Google Shape;1210;p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19300" y="1903163"/>
            <a:ext cx="5105400" cy="2286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4" name="Shape 1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5" name="Google Shape;1215;p42"/>
          <p:cNvSpPr txBox="1"/>
          <p:nvPr>
            <p:ph idx="6" type="ctrTitle"/>
          </p:nvPr>
        </p:nvSpPr>
        <p:spPr>
          <a:xfrm>
            <a:off x="311700" y="226850"/>
            <a:ext cx="8520600" cy="606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accent1"/>
                </a:solidFill>
              </a:rPr>
              <a:t>RESTRICT SUDO AND ROOT</a:t>
            </a:r>
            <a:endParaRPr>
              <a:solidFill>
                <a:schemeClr val="accent1"/>
              </a:solidFill>
            </a:endParaRPr>
          </a:p>
        </p:txBody>
      </p:sp>
      <p:pic>
        <p:nvPicPr>
          <p:cNvPr id="1216" name="Google Shape;1216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96625" y="2338388"/>
            <a:ext cx="2162175" cy="466725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217" name="Google Shape;1217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54675" y="1717341"/>
            <a:ext cx="3193150" cy="1708825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1" name="Shape 1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2" name="Google Shape;1222;p43"/>
          <p:cNvSpPr txBox="1"/>
          <p:nvPr>
            <p:ph idx="6" type="ctrTitle"/>
          </p:nvPr>
        </p:nvSpPr>
        <p:spPr>
          <a:xfrm>
            <a:off x="311700" y="226850"/>
            <a:ext cx="8520600" cy="606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accent1"/>
                </a:solidFill>
              </a:rPr>
              <a:t>FAIL2BAN</a:t>
            </a:r>
            <a:endParaRPr>
              <a:solidFill>
                <a:schemeClr val="accent1"/>
              </a:solidFill>
            </a:endParaRPr>
          </a:p>
        </p:txBody>
      </p:sp>
      <p:pic>
        <p:nvPicPr>
          <p:cNvPr id="1223" name="Google Shape;1223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84077" y="1634039"/>
            <a:ext cx="4975850" cy="1875425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7" name="Shape 1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" name="Google Shape;1228;p44"/>
          <p:cNvSpPr/>
          <p:nvPr/>
        </p:nvSpPr>
        <p:spPr>
          <a:xfrm rot="-3173578">
            <a:off x="2948502" y="636938"/>
            <a:ext cx="755592" cy="874209"/>
          </a:xfrm>
          <a:custGeom>
            <a:rect b="b" l="l" r="r" t="t"/>
            <a:pathLst>
              <a:path extrusionOk="0" fill="none" h="27306" w="23601">
                <a:moveTo>
                  <a:pt x="7583" y="1747"/>
                </a:moveTo>
                <a:cubicBezTo>
                  <a:pt x="16316" y="0"/>
                  <a:pt x="23600" y="8392"/>
                  <a:pt x="20704" y="16784"/>
                </a:cubicBezTo>
                <a:cubicBezTo>
                  <a:pt x="17807" y="25218"/>
                  <a:pt x="6859" y="27306"/>
                  <a:pt x="1108" y="20533"/>
                </a:cubicBezTo>
                <a:cubicBezTo>
                  <a:pt x="682" y="20064"/>
                  <a:pt x="299" y="19553"/>
                  <a:pt x="1" y="18999"/>
                </a:cubicBezTo>
              </a:path>
            </a:pathLst>
          </a:custGeom>
          <a:solidFill>
            <a:schemeClr val="accent1"/>
          </a:solidFill>
          <a:ln cap="rnd" cmpd="sng" w="13850">
            <a:solidFill>
              <a:schemeClr val="accent1"/>
            </a:solidFill>
            <a:prstDash val="solid"/>
            <a:miter lim="42598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48FFD5"/>
              </a:solidFill>
            </a:endParaRPr>
          </a:p>
        </p:txBody>
      </p:sp>
      <p:sp>
        <p:nvSpPr>
          <p:cNvPr id="1229" name="Google Shape;1229;p44"/>
          <p:cNvSpPr/>
          <p:nvPr/>
        </p:nvSpPr>
        <p:spPr>
          <a:xfrm>
            <a:off x="5784719" y="3707004"/>
            <a:ext cx="1373867" cy="1113719"/>
          </a:xfrm>
          <a:custGeom>
            <a:rect b="b" l="l" r="r" t="t"/>
            <a:pathLst>
              <a:path extrusionOk="0" fill="none" h="20789" w="25645">
                <a:moveTo>
                  <a:pt x="23472" y="5709"/>
                </a:moveTo>
                <a:cubicBezTo>
                  <a:pt x="25645" y="13547"/>
                  <a:pt x="18488" y="20789"/>
                  <a:pt x="10608" y="18744"/>
                </a:cubicBezTo>
                <a:cubicBezTo>
                  <a:pt x="2684" y="16657"/>
                  <a:pt x="1" y="6859"/>
                  <a:pt x="5752" y="1066"/>
                </a:cubicBezTo>
                <a:cubicBezTo>
                  <a:pt x="6092" y="683"/>
                  <a:pt x="6518" y="299"/>
                  <a:pt x="6944" y="1"/>
                </a:cubicBezTo>
              </a:path>
            </a:pathLst>
          </a:custGeom>
          <a:solidFill>
            <a:schemeClr val="accent1"/>
          </a:solidFill>
          <a:ln cap="rnd" cmpd="sng" w="13850">
            <a:solidFill>
              <a:schemeClr val="accent1"/>
            </a:solidFill>
            <a:prstDash val="solid"/>
            <a:miter lim="42598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0" name="Google Shape;1230;p44"/>
          <p:cNvSpPr/>
          <p:nvPr/>
        </p:nvSpPr>
        <p:spPr>
          <a:xfrm>
            <a:off x="-2" y="2933780"/>
            <a:ext cx="2563026" cy="2560152"/>
          </a:xfrm>
          <a:custGeom>
            <a:rect b="b" l="l" r="r" t="t"/>
            <a:pathLst>
              <a:path extrusionOk="0" fill="none" h="39191" w="39235">
                <a:moveTo>
                  <a:pt x="37487" y="27817"/>
                </a:moveTo>
                <a:lnTo>
                  <a:pt x="39234" y="20661"/>
                </a:lnTo>
                <a:lnTo>
                  <a:pt x="34719" y="19511"/>
                </a:lnTo>
                <a:cubicBezTo>
                  <a:pt x="34676" y="18062"/>
                  <a:pt x="34420" y="16614"/>
                  <a:pt x="33952" y="15251"/>
                </a:cubicBezTo>
                <a:lnTo>
                  <a:pt x="38041" y="12780"/>
                </a:lnTo>
                <a:lnTo>
                  <a:pt x="34250" y="6475"/>
                </a:lnTo>
                <a:lnTo>
                  <a:pt x="30075" y="8989"/>
                </a:lnTo>
                <a:cubicBezTo>
                  <a:pt x="29053" y="8009"/>
                  <a:pt x="27903" y="7157"/>
                  <a:pt x="26668" y="6475"/>
                </a:cubicBezTo>
                <a:lnTo>
                  <a:pt x="27860" y="1747"/>
                </a:lnTo>
                <a:lnTo>
                  <a:pt x="20704" y="1"/>
                </a:lnTo>
                <a:lnTo>
                  <a:pt x="19554" y="4601"/>
                </a:lnTo>
                <a:cubicBezTo>
                  <a:pt x="18105" y="4601"/>
                  <a:pt x="16657" y="4772"/>
                  <a:pt x="15294" y="5155"/>
                </a:cubicBezTo>
                <a:lnTo>
                  <a:pt x="12866" y="1108"/>
                </a:lnTo>
                <a:lnTo>
                  <a:pt x="6518" y="4942"/>
                </a:lnTo>
                <a:lnTo>
                  <a:pt x="8819" y="8776"/>
                </a:lnTo>
                <a:cubicBezTo>
                  <a:pt x="7711" y="9841"/>
                  <a:pt x="6774" y="11033"/>
                  <a:pt x="6007" y="12354"/>
                </a:cubicBezTo>
                <a:lnTo>
                  <a:pt x="1790" y="11289"/>
                </a:lnTo>
                <a:lnTo>
                  <a:pt x="1" y="18531"/>
                </a:lnTo>
                <a:lnTo>
                  <a:pt x="3963" y="19511"/>
                </a:lnTo>
                <a:cubicBezTo>
                  <a:pt x="3920" y="21129"/>
                  <a:pt x="4133" y="22748"/>
                  <a:pt x="4602" y="24282"/>
                </a:cubicBezTo>
                <a:lnTo>
                  <a:pt x="1194" y="26326"/>
                </a:lnTo>
                <a:lnTo>
                  <a:pt x="4985" y="32673"/>
                </a:lnTo>
                <a:lnTo>
                  <a:pt x="8308" y="30671"/>
                </a:lnTo>
                <a:cubicBezTo>
                  <a:pt x="9458" y="31907"/>
                  <a:pt x="10821" y="32886"/>
                  <a:pt x="12312" y="33653"/>
                </a:cubicBezTo>
                <a:lnTo>
                  <a:pt x="11375" y="37402"/>
                </a:lnTo>
                <a:lnTo>
                  <a:pt x="18574" y="39191"/>
                </a:lnTo>
                <a:lnTo>
                  <a:pt x="19511" y="35357"/>
                </a:lnTo>
                <a:cubicBezTo>
                  <a:pt x="21130" y="35357"/>
                  <a:pt x="22748" y="35059"/>
                  <a:pt x="24325" y="34548"/>
                </a:cubicBezTo>
                <a:lnTo>
                  <a:pt x="26412" y="37998"/>
                </a:lnTo>
                <a:lnTo>
                  <a:pt x="32716" y="34164"/>
                </a:lnTo>
                <a:lnTo>
                  <a:pt x="30544" y="30543"/>
                </a:lnTo>
                <a:cubicBezTo>
                  <a:pt x="31609" y="29393"/>
                  <a:pt x="32503" y="28115"/>
                  <a:pt x="33185" y="26710"/>
                </a:cubicBezTo>
                <a:close/>
                <a:moveTo>
                  <a:pt x="26242" y="23430"/>
                </a:moveTo>
                <a:cubicBezTo>
                  <a:pt x="25986" y="23898"/>
                  <a:pt x="25688" y="24367"/>
                  <a:pt x="25347" y="24793"/>
                </a:cubicBezTo>
                <a:cubicBezTo>
                  <a:pt x="22961" y="27902"/>
                  <a:pt x="18574" y="28627"/>
                  <a:pt x="15294" y="26497"/>
                </a:cubicBezTo>
                <a:cubicBezTo>
                  <a:pt x="14953" y="26284"/>
                  <a:pt x="14612" y="26028"/>
                  <a:pt x="14271" y="25730"/>
                </a:cubicBezTo>
                <a:cubicBezTo>
                  <a:pt x="12993" y="24622"/>
                  <a:pt x="12141" y="23131"/>
                  <a:pt x="11843" y="21470"/>
                </a:cubicBezTo>
                <a:cubicBezTo>
                  <a:pt x="11715" y="21001"/>
                  <a:pt x="11673" y="20490"/>
                  <a:pt x="11673" y="20022"/>
                </a:cubicBezTo>
                <a:cubicBezTo>
                  <a:pt x="11673" y="19383"/>
                  <a:pt x="11758" y="18744"/>
                  <a:pt x="11886" y="18147"/>
                </a:cubicBezTo>
                <a:cubicBezTo>
                  <a:pt x="13036" y="13249"/>
                  <a:pt x="18574" y="10778"/>
                  <a:pt x="23004" y="13249"/>
                </a:cubicBezTo>
                <a:cubicBezTo>
                  <a:pt x="23600" y="13589"/>
                  <a:pt x="24197" y="14015"/>
                  <a:pt x="24708" y="14484"/>
                </a:cubicBezTo>
                <a:cubicBezTo>
                  <a:pt x="26625" y="16401"/>
                  <a:pt x="27434" y="19212"/>
                  <a:pt x="26838" y="21853"/>
                </a:cubicBezTo>
                <a:cubicBezTo>
                  <a:pt x="26710" y="22407"/>
                  <a:pt x="26497" y="22918"/>
                  <a:pt x="26242" y="23430"/>
                </a:cubicBezTo>
                <a:close/>
              </a:path>
            </a:pathLst>
          </a:custGeom>
          <a:solidFill>
            <a:schemeClr val="accent1"/>
          </a:solidFill>
          <a:ln cap="flat" cmpd="sng" w="26625">
            <a:solidFill>
              <a:srgbClr val="1EFFC1"/>
            </a:solidFill>
            <a:prstDash val="solid"/>
            <a:miter lim="42598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48FFD5"/>
              </a:solidFill>
            </a:endParaRPr>
          </a:p>
        </p:txBody>
      </p:sp>
      <p:sp>
        <p:nvSpPr>
          <p:cNvPr id="1231" name="Google Shape;1231;p44"/>
          <p:cNvSpPr/>
          <p:nvPr/>
        </p:nvSpPr>
        <p:spPr>
          <a:xfrm>
            <a:off x="6101912" y="3732129"/>
            <a:ext cx="837606" cy="839856"/>
          </a:xfrm>
          <a:custGeom>
            <a:rect b="b" l="l" r="r" t="t"/>
            <a:pathLst>
              <a:path extrusionOk="0" h="15677" w="15635">
                <a:moveTo>
                  <a:pt x="7626" y="4942"/>
                </a:moveTo>
                <a:cubicBezTo>
                  <a:pt x="7882" y="4942"/>
                  <a:pt x="8137" y="4942"/>
                  <a:pt x="8393" y="5027"/>
                </a:cubicBezTo>
                <a:cubicBezTo>
                  <a:pt x="8648" y="5070"/>
                  <a:pt x="8861" y="5155"/>
                  <a:pt x="9032" y="5240"/>
                </a:cubicBezTo>
                <a:cubicBezTo>
                  <a:pt x="9287" y="5368"/>
                  <a:pt x="9500" y="5496"/>
                  <a:pt x="9671" y="5666"/>
                </a:cubicBezTo>
                <a:cubicBezTo>
                  <a:pt x="9884" y="5879"/>
                  <a:pt x="10097" y="6092"/>
                  <a:pt x="10225" y="6305"/>
                </a:cubicBezTo>
                <a:cubicBezTo>
                  <a:pt x="10523" y="6731"/>
                  <a:pt x="10693" y="7157"/>
                  <a:pt x="10736" y="7668"/>
                </a:cubicBezTo>
                <a:cubicBezTo>
                  <a:pt x="10778" y="7924"/>
                  <a:pt x="10778" y="8179"/>
                  <a:pt x="10736" y="8478"/>
                </a:cubicBezTo>
                <a:cubicBezTo>
                  <a:pt x="10693" y="8776"/>
                  <a:pt x="10608" y="9074"/>
                  <a:pt x="10480" y="9372"/>
                </a:cubicBezTo>
                <a:cubicBezTo>
                  <a:pt x="10352" y="9585"/>
                  <a:pt x="10225" y="9756"/>
                  <a:pt x="10097" y="9926"/>
                </a:cubicBezTo>
                <a:cubicBezTo>
                  <a:pt x="9926" y="10096"/>
                  <a:pt x="9799" y="10267"/>
                  <a:pt x="9628" y="10394"/>
                </a:cubicBezTo>
                <a:cubicBezTo>
                  <a:pt x="9117" y="10820"/>
                  <a:pt x="8521" y="11033"/>
                  <a:pt x="7882" y="11076"/>
                </a:cubicBezTo>
                <a:lnTo>
                  <a:pt x="7370" y="11076"/>
                </a:lnTo>
                <a:cubicBezTo>
                  <a:pt x="6689" y="11033"/>
                  <a:pt x="6007" y="10735"/>
                  <a:pt x="5539" y="10224"/>
                </a:cubicBezTo>
                <a:cubicBezTo>
                  <a:pt x="5411" y="10096"/>
                  <a:pt x="5326" y="9969"/>
                  <a:pt x="5198" y="9841"/>
                </a:cubicBezTo>
                <a:cubicBezTo>
                  <a:pt x="4815" y="9287"/>
                  <a:pt x="4602" y="8605"/>
                  <a:pt x="4602" y="7924"/>
                </a:cubicBezTo>
                <a:cubicBezTo>
                  <a:pt x="4602" y="7753"/>
                  <a:pt x="4644" y="7540"/>
                  <a:pt x="4687" y="7370"/>
                </a:cubicBezTo>
                <a:cubicBezTo>
                  <a:pt x="4729" y="7114"/>
                  <a:pt x="4815" y="6901"/>
                  <a:pt x="4942" y="6646"/>
                </a:cubicBezTo>
                <a:cubicBezTo>
                  <a:pt x="5070" y="6348"/>
                  <a:pt x="5283" y="6049"/>
                  <a:pt x="5581" y="5794"/>
                </a:cubicBezTo>
                <a:cubicBezTo>
                  <a:pt x="5709" y="5623"/>
                  <a:pt x="5880" y="5496"/>
                  <a:pt x="6093" y="5368"/>
                </a:cubicBezTo>
                <a:cubicBezTo>
                  <a:pt x="6561" y="5112"/>
                  <a:pt x="7072" y="4942"/>
                  <a:pt x="7626" y="4942"/>
                </a:cubicBezTo>
                <a:close/>
                <a:moveTo>
                  <a:pt x="6731" y="1"/>
                </a:moveTo>
                <a:lnTo>
                  <a:pt x="3920" y="938"/>
                </a:lnTo>
                <a:lnTo>
                  <a:pt x="4474" y="2684"/>
                </a:lnTo>
                <a:cubicBezTo>
                  <a:pt x="3963" y="2982"/>
                  <a:pt x="3494" y="3366"/>
                  <a:pt x="3068" y="3834"/>
                </a:cubicBezTo>
                <a:lnTo>
                  <a:pt x="1534" y="3068"/>
                </a:lnTo>
                <a:lnTo>
                  <a:pt x="214" y="5709"/>
                </a:lnTo>
                <a:lnTo>
                  <a:pt x="1662" y="6433"/>
                </a:lnTo>
                <a:cubicBezTo>
                  <a:pt x="1534" y="7072"/>
                  <a:pt x="1449" y="7753"/>
                  <a:pt x="1492" y="8392"/>
                </a:cubicBezTo>
                <a:lnTo>
                  <a:pt x="1" y="8904"/>
                </a:lnTo>
                <a:lnTo>
                  <a:pt x="938" y="11758"/>
                </a:lnTo>
                <a:lnTo>
                  <a:pt x="2429" y="11246"/>
                </a:lnTo>
                <a:cubicBezTo>
                  <a:pt x="2770" y="11800"/>
                  <a:pt x="3196" y="12311"/>
                  <a:pt x="3750" y="12737"/>
                </a:cubicBezTo>
                <a:lnTo>
                  <a:pt x="3068" y="14143"/>
                </a:lnTo>
                <a:lnTo>
                  <a:pt x="5709" y="15464"/>
                </a:lnTo>
                <a:lnTo>
                  <a:pt x="6433" y="14015"/>
                </a:lnTo>
                <a:cubicBezTo>
                  <a:pt x="6859" y="14129"/>
                  <a:pt x="7285" y="14167"/>
                  <a:pt x="7724" y="14167"/>
                </a:cubicBezTo>
                <a:cubicBezTo>
                  <a:pt x="7943" y="14167"/>
                  <a:pt x="8166" y="14157"/>
                  <a:pt x="8393" y="14143"/>
                </a:cubicBezTo>
                <a:lnTo>
                  <a:pt x="8904" y="15677"/>
                </a:lnTo>
                <a:lnTo>
                  <a:pt x="11715" y="14697"/>
                </a:lnTo>
                <a:lnTo>
                  <a:pt x="11204" y="13121"/>
                </a:lnTo>
                <a:cubicBezTo>
                  <a:pt x="11715" y="12737"/>
                  <a:pt x="12184" y="12311"/>
                  <a:pt x="12567" y="11843"/>
                </a:cubicBezTo>
                <a:lnTo>
                  <a:pt x="14101" y="12610"/>
                </a:lnTo>
                <a:lnTo>
                  <a:pt x="15422" y="9926"/>
                </a:lnTo>
                <a:lnTo>
                  <a:pt x="13760" y="9117"/>
                </a:lnTo>
                <a:cubicBezTo>
                  <a:pt x="13845" y="8520"/>
                  <a:pt x="13888" y="7966"/>
                  <a:pt x="13845" y="7370"/>
                </a:cubicBezTo>
                <a:lnTo>
                  <a:pt x="15635" y="6774"/>
                </a:lnTo>
                <a:lnTo>
                  <a:pt x="14697" y="3920"/>
                </a:lnTo>
                <a:lnTo>
                  <a:pt x="12866" y="4559"/>
                </a:lnTo>
                <a:cubicBezTo>
                  <a:pt x="12525" y="4090"/>
                  <a:pt x="12141" y="3664"/>
                  <a:pt x="11715" y="3323"/>
                </a:cubicBezTo>
                <a:lnTo>
                  <a:pt x="12610" y="1534"/>
                </a:lnTo>
                <a:lnTo>
                  <a:pt x="9926" y="214"/>
                </a:lnTo>
                <a:lnTo>
                  <a:pt x="9074" y="1960"/>
                </a:lnTo>
                <a:cubicBezTo>
                  <a:pt x="8521" y="1832"/>
                  <a:pt x="7924" y="1790"/>
                  <a:pt x="7370" y="1790"/>
                </a:cubicBezTo>
                <a:lnTo>
                  <a:pt x="673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2" name="Google Shape;1232;p44"/>
          <p:cNvSpPr/>
          <p:nvPr/>
        </p:nvSpPr>
        <p:spPr>
          <a:xfrm rot="-3173578">
            <a:off x="3032075" y="862878"/>
            <a:ext cx="501903" cy="500527"/>
          </a:xfrm>
          <a:custGeom>
            <a:rect b="b" l="l" r="r" t="t"/>
            <a:pathLst>
              <a:path extrusionOk="0" h="15634" w="15677">
                <a:moveTo>
                  <a:pt x="7625" y="4899"/>
                </a:moveTo>
                <a:cubicBezTo>
                  <a:pt x="7924" y="4899"/>
                  <a:pt x="8179" y="4942"/>
                  <a:pt x="8435" y="4984"/>
                </a:cubicBezTo>
                <a:cubicBezTo>
                  <a:pt x="8648" y="5070"/>
                  <a:pt x="8861" y="5112"/>
                  <a:pt x="9074" y="5240"/>
                </a:cubicBezTo>
                <a:cubicBezTo>
                  <a:pt x="9287" y="5325"/>
                  <a:pt x="9500" y="5496"/>
                  <a:pt x="9713" y="5666"/>
                </a:cubicBezTo>
                <a:cubicBezTo>
                  <a:pt x="10309" y="6177"/>
                  <a:pt x="10650" y="6859"/>
                  <a:pt x="10778" y="7625"/>
                </a:cubicBezTo>
                <a:cubicBezTo>
                  <a:pt x="10778" y="7881"/>
                  <a:pt x="10778" y="8179"/>
                  <a:pt x="10778" y="8435"/>
                </a:cubicBezTo>
                <a:cubicBezTo>
                  <a:pt x="10735" y="8776"/>
                  <a:pt x="10650" y="9074"/>
                  <a:pt x="10480" y="9372"/>
                </a:cubicBezTo>
                <a:cubicBezTo>
                  <a:pt x="10394" y="9542"/>
                  <a:pt x="10267" y="9713"/>
                  <a:pt x="10139" y="9883"/>
                </a:cubicBezTo>
                <a:lnTo>
                  <a:pt x="10096" y="9926"/>
                </a:lnTo>
                <a:cubicBezTo>
                  <a:pt x="9968" y="10096"/>
                  <a:pt x="9798" y="10224"/>
                  <a:pt x="9628" y="10394"/>
                </a:cubicBezTo>
                <a:cubicBezTo>
                  <a:pt x="9159" y="10778"/>
                  <a:pt x="8520" y="11033"/>
                  <a:pt x="7924" y="11076"/>
                </a:cubicBezTo>
                <a:lnTo>
                  <a:pt x="7370" y="11076"/>
                </a:lnTo>
                <a:cubicBezTo>
                  <a:pt x="7029" y="11033"/>
                  <a:pt x="6688" y="10906"/>
                  <a:pt x="6348" y="10778"/>
                </a:cubicBezTo>
                <a:cubicBezTo>
                  <a:pt x="6049" y="10607"/>
                  <a:pt x="5794" y="10437"/>
                  <a:pt x="5581" y="10181"/>
                </a:cubicBezTo>
                <a:cubicBezTo>
                  <a:pt x="5453" y="10096"/>
                  <a:pt x="5325" y="9968"/>
                  <a:pt x="5240" y="9798"/>
                </a:cubicBezTo>
                <a:cubicBezTo>
                  <a:pt x="4814" y="9287"/>
                  <a:pt x="4601" y="8605"/>
                  <a:pt x="4644" y="7924"/>
                </a:cubicBezTo>
                <a:cubicBezTo>
                  <a:pt x="4644" y="7711"/>
                  <a:pt x="4644" y="7540"/>
                  <a:pt x="4686" y="7370"/>
                </a:cubicBezTo>
                <a:cubicBezTo>
                  <a:pt x="4771" y="7114"/>
                  <a:pt x="4857" y="6859"/>
                  <a:pt x="4942" y="6646"/>
                </a:cubicBezTo>
                <a:cubicBezTo>
                  <a:pt x="5112" y="6305"/>
                  <a:pt x="5325" y="6007"/>
                  <a:pt x="5581" y="5751"/>
                </a:cubicBezTo>
                <a:cubicBezTo>
                  <a:pt x="5751" y="5623"/>
                  <a:pt x="5922" y="5453"/>
                  <a:pt x="6135" y="5325"/>
                </a:cubicBezTo>
                <a:cubicBezTo>
                  <a:pt x="6560" y="5070"/>
                  <a:pt x="7114" y="4942"/>
                  <a:pt x="7625" y="4899"/>
                </a:cubicBezTo>
                <a:close/>
                <a:moveTo>
                  <a:pt x="6731" y="0"/>
                </a:moveTo>
                <a:lnTo>
                  <a:pt x="3919" y="938"/>
                </a:lnTo>
                <a:lnTo>
                  <a:pt x="4516" y="2641"/>
                </a:lnTo>
                <a:cubicBezTo>
                  <a:pt x="4005" y="2982"/>
                  <a:pt x="3493" y="3366"/>
                  <a:pt x="3110" y="3834"/>
                </a:cubicBezTo>
                <a:lnTo>
                  <a:pt x="1534" y="3067"/>
                </a:lnTo>
                <a:lnTo>
                  <a:pt x="213" y="5709"/>
                </a:lnTo>
                <a:lnTo>
                  <a:pt x="1704" y="6433"/>
                </a:lnTo>
                <a:cubicBezTo>
                  <a:pt x="1534" y="7072"/>
                  <a:pt x="1491" y="7711"/>
                  <a:pt x="1534" y="8392"/>
                </a:cubicBezTo>
                <a:lnTo>
                  <a:pt x="0" y="8903"/>
                </a:lnTo>
                <a:lnTo>
                  <a:pt x="980" y="11715"/>
                </a:lnTo>
                <a:lnTo>
                  <a:pt x="2428" y="11246"/>
                </a:lnTo>
                <a:cubicBezTo>
                  <a:pt x="2769" y="11800"/>
                  <a:pt x="3238" y="12311"/>
                  <a:pt x="3749" y="12737"/>
                </a:cubicBezTo>
                <a:lnTo>
                  <a:pt x="3067" y="14100"/>
                </a:lnTo>
                <a:lnTo>
                  <a:pt x="5709" y="15421"/>
                </a:lnTo>
                <a:lnTo>
                  <a:pt x="6433" y="14015"/>
                </a:lnTo>
                <a:cubicBezTo>
                  <a:pt x="6845" y="14098"/>
                  <a:pt x="7258" y="14145"/>
                  <a:pt x="7682" y="14145"/>
                </a:cubicBezTo>
                <a:cubicBezTo>
                  <a:pt x="7915" y="14145"/>
                  <a:pt x="8151" y="14131"/>
                  <a:pt x="8392" y="14100"/>
                </a:cubicBezTo>
                <a:lnTo>
                  <a:pt x="8903" y="15634"/>
                </a:lnTo>
                <a:lnTo>
                  <a:pt x="11758" y="14697"/>
                </a:lnTo>
                <a:lnTo>
                  <a:pt x="11204" y="13078"/>
                </a:lnTo>
                <a:cubicBezTo>
                  <a:pt x="11715" y="12737"/>
                  <a:pt x="12183" y="12311"/>
                  <a:pt x="12567" y="11800"/>
                </a:cubicBezTo>
                <a:lnTo>
                  <a:pt x="14143" y="12567"/>
                </a:lnTo>
                <a:lnTo>
                  <a:pt x="15464" y="9926"/>
                </a:lnTo>
                <a:lnTo>
                  <a:pt x="13760" y="9074"/>
                </a:lnTo>
                <a:cubicBezTo>
                  <a:pt x="13887" y="8520"/>
                  <a:pt x="13887" y="7924"/>
                  <a:pt x="13845" y="7327"/>
                </a:cubicBezTo>
                <a:lnTo>
                  <a:pt x="15677" y="6731"/>
                </a:lnTo>
                <a:lnTo>
                  <a:pt x="14697" y="3919"/>
                </a:lnTo>
                <a:lnTo>
                  <a:pt x="12865" y="4558"/>
                </a:lnTo>
                <a:cubicBezTo>
                  <a:pt x="12524" y="4090"/>
                  <a:pt x="12183" y="3664"/>
                  <a:pt x="11758" y="3280"/>
                </a:cubicBezTo>
                <a:lnTo>
                  <a:pt x="12609" y="1534"/>
                </a:lnTo>
                <a:lnTo>
                  <a:pt x="9926" y="213"/>
                </a:lnTo>
                <a:lnTo>
                  <a:pt x="9074" y="1917"/>
                </a:lnTo>
                <a:cubicBezTo>
                  <a:pt x="8658" y="1821"/>
                  <a:pt x="8219" y="1774"/>
                  <a:pt x="7792" y="1774"/>
                </a:cubicBezTo>
                <a:cubicBezTo>
                  <a:pt x="7649" y="1774"/>
                  <a:pt x="7508" y="1779"/>
                  <a:pt x="7370" y="1789"/>
                </a:cubicBezTo>
                <a:lnTo>
                  <a:pt x="6731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48FFD5"/>
              </a:solidFill>
            </a:endParaRPr>
          </a:p>
        </p:txBody>
      </p:sp>
      <p:sp>
        <p:nvSpPr>
          <p:cNvPr id="1233" name="Google Shape;1233;p44"/>
          <p:cNvSpPr/>
          <p:nvPr/>
        </p:nvSpPr>
        <p:spPr>
          <a:xfrm>
            <a:off x="6406139" y="804152"/>
            <a:ext cx="267858" cy="59329"/>
          </a:xfrm>
          <a:custGeom>
            <a:rect b="b" l="l" r="r" t="t"/>
            <a:pathLst>
              <a:path extrusionOk="0" h="1321" w="5964">
                <a:moveTo>
                  <a:pt x="0" y="0"/>
                </a:moveTo>
                <a:lnTo>
                  <a:pt x="0" y="1321"/>
                </a:lnTo>
                <a:lnTo>
                  <a:pt x="5964" y="1321"/>
                </a:lnTo>
                <a:lnTo>
                  <a:pt x="596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48FFD5"/>
              </a:solidFill>
            </a:endParaRPr>
          </a:p>
        </p:txBody>
      </p:sp>
      <p:sp>
        <p:nvSpPr>
          <p:cNvPr id="1234" name="Google Shape;1234;p44"/>
          <p:cNvSpPr/>
          <p:nvPr/>
        </p:nvSpPr>
        <p:spPr>
          <a:xfrm>
            <a:off x="6828947" y="804152"/>
            <a:ext cx="1568883" cy="59329"/>
          </a:xfrm>
          <a:custGeom>
            <a:rect b="b" l="l" r="r" t="t"/>
            <a:pathLst>
              <a:path extrusionOk="0" h="1321" w="34932">
                <a:moveTo>
                  <a:pt x="0" y="0"/>
                </a:moveTo>
                <a:lnTo>
                  <a:pt x="0" y="1321"/>
                </a:lnTo>
                <a:lnTo>
                  <a:pt x="34931" y="1321"/>
                </a:lnTo>
                <a:lnTo>
                  <a:pt x="34931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48FFD5"/>
              </a:solidFill>
            </a:endParaRPr>
          </a:p>
        </p:txBody>
      </p:sp>
      <p:sp>
        <p:nvSpPr>
          <p:cNvPr id="1235" name="Google Shape;1235;p44"/>
          <p:cNvSpPr/>
          <p:nvPr/>
        </p:nvSpPr>
        <p:spPr>
          <a:xfrm>
            <a:off x="6406139" y="983982"/>
            <a:ext cx="267858" cy="61261"/>
          </a:xfrm>
          <a:custGeom>
            <a:rect b="b" l="l" r="r" t="t"/>
            <a:pathLst>
              <a:path extrusionOk="0" h="1364" w="5964">
                <a:moveTo>
                  <a:pt x="0" y="0"/>
                </a:moveTo>
                <a:lnTo>
                  <a:pt x="0" y="1364"/>
                </a:lnTo>
                <a:lnTo>
                  <a:pt x="5964" y="1364"/>
                </a:lnTo>
                <a:lnTo>
                  <a:pt x="596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48FFD5"/>
              </a:solidFill>
            </a:endParaRPr>
          </a:p>
        </p:txBody>
      </p:sp>
      <p:sp>
        <p:nvSpPr>
          <p:cNvPr id="1236" name="Google Shape;1236;p44"/>
          <p:cNvSpPr/>
          <p:nvPr/>
        </p:nvSpPr>
        <p:spPr>
          <a:xfrm>
            <a:off x="6828947" y="983982"/>
            <a:ext cx="1568883" cy="61261"/>
          </a:xfrm>
          <a:custGeom>
            <a:rect b="b" l="l" r="r" t="t"/>
            <a:pathLst>
              <a:path extrusionOk="0" h="1364" w="34932">
                <a:moveTo>
                  <a:pt x="0" y="0"/>
                </a:moveTo>
                <a:lnTo>
                  <a:pt x="0" y="1364"/>
                </a:lnTo>
                <a:lnTo>
                  <a:pt x="34931" y="1364"/>
                </a:lnTo>
                <a:lnTo>
                  <a:pt x="3493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48FFD5"/>
              </a:solidFill>
            </a:endParaRPr>
          </a:p>
        </p:txBody>
      </p:sp>
      <p:sp>
        <p:nvSpPr>
          <p:cNvPr id="1237" name="Google Shape;1237;p44"/>
          <p:cNvSpPr/>
          <p:nvPr/>
        </p:nvSpPr>
        <p:spPr>
          <a:xfrm>
            <a:off x="6406139" y="1165742"/>
            <a:ext cx="267858" cy="59329"/>
          </a:xfrm>
          <a:custGeom>
            <a:rect b="b" l="l" r="r" t="t"/>
            <a:pathLst>
              <a:path extrusionOk="0" h="1321" w="5964">
                <a:moveTo>
                  <a:pt x="0" y="0"/>
                </a:moveTo>
                <a:lnTo>
                  <a:pt x="0" y="1321"/>
                </a:lnTo>
                <a:lnTo>
                  <a:pt x="5964" y="1321"/>
                </a:lnTo>
                <a:lnTo>
                  <a:pt x="596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48FFD5"/>
              </a:solidFill>
            </a:endParaRPr>
          </a:p>
        </p:txBody>
      </p:sp>
      <p:sp>
        <p:nvSpPr>
          <p:cNvPr id="1238" name="Google Shape;1238;p44"/>
          <p:cNvSpPr/>
          <p:nvPr/>
        </p:nvSpPr>
        <p:spPr>
          <a:xfrm>
            <a:off x="6828947" y="1165742"/>
            <a:ext cx="991084" cy="59329"/>
          </a:xfrm>
          <a:custGeom>
            <a:rect b="b" l="l" r="r" t="t"/>
            <a:pathLst>
              <a:path extrusionOk="0" h="1321" w="22067">
                <a:moveTo>
                  <a:pt x="0" y="0"/>
                </a:moveTo>
                <a:lnTo>
                  <a:pt x="0" y="1321"/>
                </a:lnTo>
                <a:lnTo>
                  <a:pt x="22066" y="1321"/>
                </a:lnTo>
                <a:lnTo>
                  <a:pt x="22066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48FFD5"/>
              </a:solidFill>
            </a:endParaRPr>
          </a:p>
        </p:txBody>
      </p:sp>
      <p:sp>
        <p:nvSpPr>
          <p:cNvPr id="1239" name="Google Shape;1239;p44"/>
          <p:cNvSpPr/>
          <p:nvPr/>
        </p:nvSpPr>
        <p:spPr>
          <a:xfrm>
            <a:off x="6406139" y="1347503"/>
            <a:ext cx="267858" cy="59329"/>
          </a:xfrm>
          <a:custGeom>
            <a:rect b="b" l="l" r="r" t="t"/>
            <a:pathLst>
              <a:path extrusionOk="0" h="1321" w="5964">
                <a:moveTo>
                  <a:pt x="0" y="0"/>
                </a:moveTo>
                <a:lnTo>
                  <a:pt x="0" y="1321"/>
                </a:lnTo>
                <a:lnTo>
                  <a:pt x="5964" y="1321"/>
                </a:lnTo>
                <a:lnTo>
                  <a:pt x="5964" y="0"/>
                </a:lnTo>
                <a:close/>
              </a:path>
            </a:pathLst>
          </a:custGeom>
          <a:solidFill>
            <a:srgbClr val="0E2A4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48FFD5"/>
              </a:solidFill>
            </a:endParaRPr>
          </a:p>
        </p:txBody>
      </p:sp>
      <p:sp>
        <p:nvSpPr>
          <p:cNvPr id="1240" name="Google Shape;1240;p44"/>
          <p:cNvSpPr/>
          <p:nvPr/>
        </p:nvSpPr>
        <p:spPr>
          <a:xfrm>
            <a:off x="6828947" y="1347503"/>
            <a:ext cx="991084" cy="59329"/>
          </a:xfrm>
          <a:custGeom>
            <a:rect b="b" l="l" r="r" t="t"/>
            <a:pathLst>
              <a:path extrusionOk="0" h="1321" w="22067">
                <a:moveTo>
                  <a:pt x="0" y="0"/>
                </a:moveTo>
                <a:lnTo>
                  <a:pt x="0" y="1321"/>
                </a:lnTo>
                <a:lnTo>
                  <a:pt x="22066" y="1321"/>
                </a:lnTo>
                <a:lnTo>
                  <a:pt x="22066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48FFD5"/>
              </a:solidFill>
            </a:endParaRPr>
          </a:p>
        </p:txBody>
      </p:sp>
      <p:sp>
        <p:nvSpPr>
          <p:cNvPr id="1241" name="Google Shape;1241;p44"/>
          <p:cNvSpPr/>
          <p:nvPr/>
        </p:nvSpPr>
        <p:spPr>
          <a:xfrm>
            <a:off x="6101900" y="869185"/>
            <a:ext cx="141654" cy="552963"/>
          </a:xfrm>
          <a:custGeom>
            <a:rect b="b" l="l" r="r" t="t"/>
            <a:pathLst>
              <a:path extrusionOk="0" fill="none" h="12312" w="3154">
                <a:moveTo>
                  <a:pt x="3153" y="12311"/>
                </a:moveTo>
                <a:lnTo>
                  <a:pt x="1" y="12311"/>
                </a:lnTo>
                <a:lnTo>
                  <a:pt x="1" y="0"/>
                </a:lnTo>
                <a:lnTo>
                  <a:pt x="3068" y="0"/>
                </a:lnTo>
              </a:path>
            </a:pathLst>
          </a:custGeom>
          <a:solidFill>
            <a:schemeClr val="accent1"/>
          </a:solidFill>
          <a:ln cap="flat" cmpd="sng" w="13850">
            <a:solidFill>
              <a:schemeClr val="accent1"/>
            </a:solidFill>
            <a:prstDash val="solid"/>
            <a:miter lim="42598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48FFD5"/>
              </a:solidFill>
            </a:endParaRPr>
          </a:p>
        </p:txBody>
      </p:sp>
      <p:sp>
        <p:nvSpPr>
          <p:cNvPr id="1242" name="Google Shape;1242;p44"/>
          <p:cNvSpPr/>
          <p:nvPr/>
        </p:nvSpPr>
        <p:spPr>
          <a:xfrm>
            <a:off x="523596" y="911573"/>
            <a:ext cx="1335660" cy="80014"/>
          </a:xfrm>
          <a:custGeom>
            <a:rect b="b" l="l" r="r" t="t"/>
            <a:pathLst>
              <a:path extrusionOk="0" h="1322" w="22067">
                <a:moveTo>
                  <a:pt x="0" y="1"/>
                </a:moveTo>
                <a:lnTo>
                  <a:pt x="0" y="1321"/>
                </a:lnTo>
                <a:lnTo>
                  <a:pt x="22066" y="1321"/>
                </a:lnTo>
                <a:lnTo>
                  <a:pt x="2206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48FFD5"/>
              </a:solidFill>
            </a:endParaRPr>
          </a:p>
        </p:txBody>
      </p:sp>
      <p:sp>
        <p:nvSpPr>
          <p:cNvPr id="1243" name="Google Shape;1243;p44"/>
          <p:cNvSpPr/>
          <p:nvPr/>
        </p:nvSpPr>
        <p:spPr>
          <a:xfrm>
            <a:off x="523596" y="1153907"/>
            <a:ext cx="1335660" cy="82617"/>
          </a:xfrm>
          <a:custGeom>
            <a:rect b="b" l="l" r="r" t="t"/>
            <a:pathLst>
              <a:path extrusionOk="0" h="1365" w="22067">
                <a:moveTo>
                  <a:pt x="0" y="1"/>
                </a:moveTo>
                <a:lnTo>
                  <a:pt x="0" y="1364"/>
                </a:lnTo>
                <a:lnTo>
                  <a:pt x="22066" y="1364"/>
                </a:lnTo>
                <a:lnTo>
                  <a:pt x="22066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48FFD5"/>
              </a:solidFill>
            </a:endParaRPr>
          </a:p>
        </p:txBody>
      </p:sp>
      <p:sp>
        <p:nvSpPr>
          <p:cNvPr id="1244" name="Google Shape;1244;p44"/>
          <p:cNvSpPr/>
          <p:nvPr/>
        </p:nvSpPr>
        <p:spPr>
          <a:xfrm>
            <a:off x="6580967" y="2995135"/>
            <a:ext cx="1929800" cy="381875"/>
          </a:xfrm>
          <a:custGeom>
            <a:rect b="b" l="l" r="r" t="t"/>
            <a:pathLst>
              <a:path extrusionOk="0" fill="none" h="11928" w="60278">
                <a:moveTo>
                  <a:pt x="0" y="0"/>
                </a:moveTo>
                <a:lnTo>
                  <a:pt x="60277" y="0"/>
                </a:lnTo>
                <a:lnTo>
                  <a:pt x="60277" y="11928"/>
                </a:lnTo>
                <a:lnTo>
                  <a:pt x="0" y="11928"/>
                </a:lnTo>
                <a:close/>
              </a:path>
            </a:pathLst>
          </a:custGeom>
          <a:solidFill>
            <a:schemeClr val="accent1"/>
          </a:solidFill>
          <a:ln cap="flat" cmpd="sng" w="13850">
            <a:solidFill>
              <a:schemeClr val="accent1"/>
            </a:solidFill>
            <a:prstDash val="solid"/>
            <a:miter lim="42598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5" name="Google Shape;1245;p44"/>
          <p:cNvSpPr txBox="1"/>
          <p:nvPr>
            <p:ph type="ctrTitle"/>
          </p:nvPr>
        </p:nvSpPr>
        <p:spPr>
          <a:xfrm>
            <a:off x="311700" y="120000"/>
            <a:ext cx="8520600" cy="606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3000">
                <a:solidFill>
                  <a:schemeClr val="accent1"/>
                </a:solidFill>
              </a:rPr>
              <a:t>WAYS TO IMPROVE</a:t>
            </a:r>
            <a:endParaRPr sz="3000">
              <a:solidFill>
                <a:schemeClr val="accent1"/>
              </a:solidFill>
            </a:endParaRPr>
          </a:p>
        </p:txBody>
      </p:sp>
      <p:sp>
        <p:nvSpPr>
          <p:cNvPr id="1246" name="Google Shape;1246;p44"/>
          <p:cNvSpPr txBox="1"/>
          <p:nvPr/>
        </p:nvSpPr>
        <p:spPr>
          <a:xfrm>
            <a:off x="2320875" y="1504463"/>
            <a:ext cx="4417800" cy="214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30200" lvl="0" marL="45720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"/>
              <a:buAutoNum type="romanUcPeriod"/>
            </a:pPr>
            <a:r>
              <a:rPr b="1" lang="es" sz="16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Install a firewall</a:t>
            </a:r>
            <a:endParaRPr b="1" sz="16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30200" lvl="0" marL="45720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"/>
              <a:buAutoNum type="romanUcPeriod"/>
            </a:pPr>
            <a:r>
              <a:rPr b="1" lang="es" sz="16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Periodically prepare a backup</a:t>
            </a:r>
            <a:endParaRPr b="1" sz="16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30200" lvl="0" marL="45720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"/>
              <a:buAutoNum type="romanUcPeriod"/>
            </a:pPr>
            <a:r>
              <a:rPr b="1" lang="es" sz="16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Encrypt connexions </a:t>
            </a:r>
            <a:endParaRPr b="1" sz="16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30200" lvl="0" marL="45720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"/>
              <a:buAutoNum type="romanUcPeriod"/>
            </a:pPr>
            <a:r>
              <a:rPr b="1" lang="es" sz="16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Use a VPN</a:t>
            </a:r>
            <a:endParaRPr b="1" sz="16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Roboto Light"/>
              <a:ea typeface="Roboto Light"/>
              <a:cs typeface="Roboto Light"/>
              <a:sym typeface="Roboto Light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052643"/>
            </a:gs>
            <a:gs pos="100000">
              <a:srgbClr val="041523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1250" name="Shape 1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1" name="Google Shape;1251;p45"/>
          <p:cNvSpPr txBox="1"/>
          <p:nvPr>
            <p:ph type="ctrTitle"/>
          </p:nvPr>
        </p:nvSpPr>
        <p:spPr>
          <a:xfrm>
            <a:off x="5231750" y="3511825"/>
            <a:ext cx="3684000" cy="606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06 - TEMPERATURE </a:t>
            </a:r>
            <a:endParaRPr/>
          </a:p>
        </p:txBody>
      </p:sp>
      <p:grpSp>
        <p:nvGrpSpPr>
          <p:cNvPr id="1252" name="Google Shape;1252;p45"/>
          <p:cNvGrpSpPr/>
          <p:nvPr/>
        </p:nvGrpSpPr>
        <p:grpSpPr>
          <a:xfrm flipH="1">
            <a:off x="-4531426" y="-117297"/>
            <a:ext cx="7324051" cy="5378088"/>
            <a:chOff x="238125" y="262775"/>
            <a:chExt cx="7092825" cy="5151425"/>
          </a:xfrm>
        </p:grpSpPr>
        <p:sp>
          <p:nvSpPr>
            <p:cNvPr id="1253" name="Google Shape;1253;p45"/>
            <p:cNvSpPr/>
            <p:nvPr/>
          </p:nvSpPr>
          <p:spPr>
            <a:xfrm>
              <a:off x="4565450" y="4835675"/>
              <a:ext cx="850200" cy="445800"/>
            </a:xfrm>
            <a:custGeom>
              <a:rect b="b" l="l" r="r" t="t"/>
              <a:pathLst>
                <a:path extrusionOk="0" h="17832" w="34008">
                  <a:moveTo>
                    <a:pt x="4203" y="0"/>
                  </a:moveTo>
                  <a:cubicBezTo>
                    <a:pt x="1847" y="0"/>
                    <a:pt x="0" y="1847"/>
                    <a:pt x="0" y="4203"/>
                  </a:cubicBezTo>
                  <a:lnTo>
                    <a:pt x="0" y="13629"/>
                  </a:lnTo>
                  <a:cubicBezTo>
                    <a:pt x="0" y="15921"/>
                    <a:pt x="1847" y="17832"/>
                    <a:pt x="4203" y="17832"/>
                  </a:cubicBezTo>
                  <a:lnTo>
                    <a:pt x="29804" y="17832"/>
                  </a:lnTo>
                  <a:cubicBezTo>
                    <a:pt x="32160" y="17832"/>
                    <a:pt x="34007" y="15921"/>
                    <a:pt x="34007" y="13629"/>
                  </a:cubicBezTo>
                  <a:lnTo>
                    <a:pt x="34007" y="4203"/>
                  </a:lnTo>
                  <a:cubicBezTo>
                    <a:pt x="34007" y="1847"/>
                    <a:pt x="32160" y="0"/>
                    <a:pt x="29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4" name="Google Shape;1254;p45"/>
            <p:cNvSpPr/>
            <p:nvPr/>
          </p:nvSpPr>
          <p:spPr>
            <a:xfrm>
              <a:off x="5848675" y="1425000"/>
              <a:ext cx="423525" cy="132575"/>
            </a:xfrm>
            <a:custGeom>
              <a:rect b="b" l="l" r="r" t="t"/>
              <a:pathLst>
                <a:path extrusionOk="0" h="5303" w="16941">
                  <a:moveTo>
                    <a:pt x="8470" y="0"/>
                  </a:moveTo>
                  <a:cubicBezTo>
                    <a:pt x="5413" y="0"/>
                    <a:pt x="2357" y="1131"/>
                    <a:pt x="0" y="3392"/>
                  </a:cubicBezTo>
                  <a:lnTo>
                    <a:pt x="1783" y="5302"/>
                  </a:lnTo>
                  <a:cubicBezTo>
                    <a:pt x="3662" y="3487"/>
                    <a:pt x="6082" y="2580"/>
                    <a:pt x="8502" y="2580"/>
                  </a:cubicBezTo>
                  <a:cubicBezTo>
                    <a:pt x="10922" y="2580"/>
                    <a:pt x="13342" y="3487"/>
                    <a:pt x="15221" y="5302"/>
                  </a:cubicBezTo>
                  <a:lnTo>
                    <a:pt x="16940" y="3392"/>
                  </a:lnTo>
                  <a:cubicBezTo>
                    <a:pt x="14584" y="1131"/>
                    <a:pt x="11527" y="0"/>
                    <a:pt x="84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5" name="Google Shape;1255;p45"/>
            <p:cNvSpPr/>
            <p:nvPr/>
          </p:nvSpPr>
          <p:spPr>
            <a:xfrm>
              <a:off x="5941025" y="1557925"/>
              <a:ext cx="238825" cy="95175"/>
            </a:xfrm>
            <a:custGeom>
              <a:rect b="b" l="l" r="r" t="t"/>
              <a:pathLst>
                <a:path extrusionOk="0" h="3807" w="9553">
                  <a:moveTo>
                    <a:pt x="4752" y="1"/>
                  </a:moveTo>
                  <a:cubicBezTo>
                    <a:pt x="3025" y="1"/>
                    <a:pt x="1306" y="654"/>
                    <a:pt x="0" y="1959"/>
                  </a:cubicBezTo>
                  <a:lnTo>
                    <a:pt x="1783" y="3806"/>
                  </a:lnTo>
                  <a:cubicBezTo>
                    <a:pt x="2611" y="3010"/>
                    <a:pt x="3678" y="2612"/>
                    <a:pt x="4744" y="2612"/>
                  </a:cubicBezTo>
                  <a:cubicBezTo>
                    <a:pt x="5811" y="2612"/>
                    <a:pt x="6878" y="3010"/>
                    <a:pt x="7706" y="3806"/>
                  </a:cubicBezTo>
                  <a:lnTo>
                    <a:pt x="9553" y="1959"/>
                  </a:lnTo>
                  <a:cubicBezTo>
                    <a:pt x="8215" y="654"/>
                    <a:pt x="6480" y="1"/>
                    <a:pt x="47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6" name="Google Shape;1256;p45"/>
            <p:cNvSpPr/>
            <p:nvPr/>
          </p:nvSpPr>
          <p:spPr>
            <a:xfrm>
              <a:off x="6009475" y="1680125"/>
              <a:ext cx="119425" cy="102525"/>
            </a:xfrm>
            <a:custGeom>
              <a:rect b="b" l="l" r="r" t="t"/>
              <a:pathLst>
                <a:path extrusionOk="0" h="4101" w="4777">
                  <a:moveTo>
                    <a:pt x="2038" y="1"/>
                  </a:moveTo>
                  <a:cubicBezTo>
                    <a:pt x="892" y="1"/>
                    <a:pt x="0" y="892"/>
                    <a:pt x="0" y="2039"/>
                  </a:cubicBezTo>
                  <a:cubicBezTo>
                    <a:pt x="0" y="3288"/>
                    <a:pt x="992" y="4101"/>
                    <a:pt x="2047" y="4101"/>
                  </a:cubicBezTo>
                  <a:cubicBezTo>
                    <a:pt x="2552" y="4101"/>
                    <a:pt x="3071" y="3915"/>
                    <a:pt x="3503" y="3503"/>
                  </a:cubicBezTo>
                  <a:cubicBezTo>
                    <a:pt x="4777" y="2166"/>
                    <a:pt x="3885" y="1"/>
                    <a:pt x="20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7" name="Google Shape;1257;p45"/>
            <p:cNvSpPr/>
            <p:nvPr/>
          </p:nvSpPr>
          <p:spPr>
            <a:xfrm>
              <a:off x="5753150" y="1286475"/>
              <a:ext cx="614575" cy="170775"/>
            </a:xfrm>
            <a:custGeom>
              <a:rect b="b" l="l" r="r" t="t"/>
              <a:pathLst>
                <a:path extrusionOk="0" h="6831" w="24583">
                  <a:moveTo>
                    <a:pt x="12291" y="1"/>
                  </a:moveTo>
                  <a:cubicBezTo>
                    <a:pt x="7865" y="1"/>
                    <a:pt x="3439" y="1641"/>
                    <a:pt x="0" y="4920"/>
                  </a:cubicBezTo>
                  <a:lnTo>
                    <a:pt x="1783" y="6831"/>
                  </a:lnTo>
                  <a:cubicBezTo>
                    <a:pt x="4713" y="3997"/>
                    <a:pt x="8502" y="2580"/>
                    <a:pt x="12291" y="2580"/>
                  </a:cubicBezTo>
                  <a:cubicBezTo>
                    <a:pt x="16081" y="2580"/>
                    <a:pt x="19870" y="3997"/>
                    <a:pt x="22799" y="6831"/>
                  </a:cubicBezTo>
                  <a:lnTo>
                    <a:pt x="24582" y="4920"/>
                  </a:lnTo>
                  <a:cubicBezTo>
                    <a:pt x="21143" y="1641"/>
                    <a:pt x="16717" y="1"/>
                    <a:pt x="122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8" name="Google Shape;1258;p45"/>
            <p:cNvSpPr/>
            <p:nvPr/>
          </p:nvSpPr>
          <p:spPr>
            <a:xfrm>
              <a:off x="1997375" y="1099025"/>
              <a:ext cx="3593400" cy="4136275"/>
            </a:xfrm>
            <a:custGeom>
              <a:rect b="b" l="l" r="r" t="t"/>
              <a:pathLst>
                <a:path extrusionOk="0" h="165451" w="143736">
                  <a:moveTo>
                    <a:pt x="75084" y="96481"/>
                  </a:moveTo>
                  <a:cubicBezTo>
                    <a:pt x="75020" y="96545"/>
                    <a:pt x="74957" y="96609"/>
                    <a:pt x="74893" y="96609"/>
                  </a:cubicBezTo>
                  <a:cubicBezTo>
                    <a:pt x="74957" y="96545"/>
                    <a:pt x="75020" y="96545"/>
                    <a:pt x="75084" y="96481"/>
                  </a:cubicBezTo>
                  <a:close/>
                  <a:moveTo>
                    <a:pt x="74000" y="97376"/>
                  </a:moveTo>
                  <a:cubicBezTo>
                    <a:pt x="73937" y="97501"/>
                    <a:pt x="73874" y="97565"/>
                    <a:pt x="73874" y="97691"/>
                  </a:cubicBezTo>
                  <a:lnTo>
                    <a:pt x="73874" y="97628"/>
                  </a:lnTo>
                  <a:cubicBezTo>
                    <a:pt x="73874" y="97564"/>
                    <a:pt x="73937" y="97501"/>
                    <a:pt x="74000" y="97376"/>
                  </a:cubicBezTo>
                  <a:close/>
                  <a:moveTo>
                    <a:pt x="73618" y="98331"/>
                  </a:moveTo>
                  <a:lnTo>
                    <a:pt x="73618" y="98331"/>
                  </a:lnTo>
                  <a:cubicBezTo>
                    <a:pt x="73556" y="98458"/>
                    <a:pt x="73556" y="98648"/>
                    <a:pt x="73556" y="98838"/>
                  </a:cubicBezTo>
                  <a:lnTo>
                    <a:pt x="73556" y="98774"/>
                  </a:lnTo>
                  <a:cubicBezTo>
                    <a:pt x="73556" y="98648"/>
                    <a:pt x="73556" y="98458"/>
                    <a:pt x="73618" y="98331"/>
                  </a:cubicBezTo>
                  <a:close/>
                  <a:moveTo>
                    <a:pt x="87375" y="108709"/>
                  </a:moveTo>
                  <a:cubicBezTo>
                    <a:pt x="87311" y="108709"/>
                    <a:pt x="87248" y="108772"/>
                    <a:pt x="87184" y="108836"/>
                  </a:cubicBezTo>
                  <a:lnTo>
                    <a:pt x="87120" y="108772"/>
                  </a:lnTo>
                  <a:cubicBezTo>
                    <a:pt x="87184" y="108772"/>
                    <a:pt x="87311" y="108709"/>
                    <a:pt x="87375" y="108709"/>
                  </a:cubicBezTo>
                  <a:close/>
                  <a:moveTo>
                    <a:pt x="86929" y="108836"/>
                  </a:moveTo>
                  <a:cubicBezTo>
                    <a:pt x="86866" y="108900"/>
                    <a:pt x="86802" y="108963"/>
                    <a:pt x="86738" y="108963"/>
                  </a:cubicBezTo>
                  <a:lnTo>
                    <a:pt x="86675" y="108963"/>
                  </a:lnTo>
                  <a:cubicBezTo>
                    <a:pt x="86738" y="108963"/>
                    <a:pt x="86802" y="108900"/>
                    <a:pt x="86929" y="108836"/>
                  </a:cubicBezTo>
                  <a:close/>
                  <a:moveTo>
                    <a:pt x="85783" y="109728"/>
                  </a:moveTo>
                  <a:cubicBezTo>
                    <a:pt x="85783" y="109855"/>
                    <a:pt x="85719" y="109919"/>
                    <a:pt x="85719" y="110046"/>
                  </a:cubicBezTo>
                  <a:lnTo>
                    <a:pt x="85656" y="110046"/>
                  </a:lnTo>
                  <a:cubicBezTo>
                    <a:pt x="85719" y="109919"/>
                    <a:pt x="85719" y="109855"/>
                    <a:pt x="85783" y="109728"/>
                  </a:cubicBezTo>
                  <a:close/>
                  <a:moveTo>
                    <a:pt x="85592" y="110173"/>
                  </a:moveTo>
                  <a:cubicBezTo>
                    <a:pt x="85528" y="110301"/>
                    <a:pt x="85528" y="110428"/>
                    <a:pt x="85528" y="110492"/>
                  </a:cubicBezTo>
                  <a:lnTo>
                    <a:pt x="85465" y="110492"/>
                  </a:lnTo>
                  <a:cubicBezTo>
                    <a:pt x="85465" y="110428"/>
                    <a:pt x="85528" y="110301"/>
                    <a:pt x="85592" y="110173"/>
                  </a:cubicBezTo>
                  <a:close/>
                  <a:moveTo>
                    <a:pt x="85401" y="110683"/>
                  </a:moveTo>
                  <a:cubicBezTo>
                    <a:pt x="85401" y="110810"/>
                    <a:pt x="85401" y="111001"/>
                    <a:pt x="85401" y="111192"/>
                  </a:cubicBezTo>
                  <a:lnTo>
                    <a:pt x="85337" y="111129"/>
                  </a:lnTo>
                  <a:cubicBezTo>
                    <a:pt x="85337" y="111001"/>
                    <a:pt x="85401" y="110810"/>
                    <a:pt x="85401" y="110683"/>
                  </a:cubicBezTo>
                  <a:close/>
                  <a:moveTo>
                    <a:pt x="96291" y="112156"/>
                  </a:moveTo>
                  <a:cubicBezTo>
                    <a:pt x="96294" y="112284"/>
                    <a:pt x="96355" y="112469"/>
                    <a:pt x="96355" y="112593"/>
                  </a:cubicBezTo>
                  <a:lnTo>
                    <a:pt x="96355" y="112657"/>
                  </a:lnTo>
                  <a:cubicBezTo>
                    <a:pt x="96355" y="112470"/>
                    <a:pt x="96294" y="112284"/>
                    <a:pt x="96291" y="112156"/>
                  </a:cubicBezTo>
                  <a:close/>
                  <a:moveTo>
                    <a:pt x="90432" y="113758"/>
                  </a:moveTo>
                  <a:lnTo>
                    <a:pt x="90432" y="113758"/>
                  </a:lnTo>
                  <a:cubicBezTo>
                    <a:pt x="90432" y="113879"/>
                    <a:pt x="90438" y="113997"/>
                    <a:pt x="90559" y="114058"/>
                  </a:cubicBezTo>
                  <a:lnTo>
                    <a:pt x="90559" y="114122"/>
                  </a:lnTo>
                  <a:cubicBezTo>
                    <a:pt x="90438" y="114001"/>
                    <a:pt x="90432" y="113879"/>
                    <a:pt x="90432" y="113758"/>
                  </a:cubicBezTo>
                  <a:close/>
                  <a:moveTo>
                    <a:pt x="91260" y="113740"/>
                  </a:moveTo>
                  <a:cubicBezTo>
                    <a:pt x="91260" y="113994"/>
                    <a:pt x="91132" y="114185"/>
                    <a:pt x="90878" y="114185"/>
                  </a:cubicBezTo>
                  <a:lnTo>
                    <a:pt x="90814" y="114185"/>
                  </a:lnTo>
                  <a:cubicBezTo>
                    <a:pt x="91069" y="114185"/>
                    <a:pt x="91260" y="113994"/>
                    <a:pt x="91260" y="113740"/>
                  </a:cubicBezTo>
                  <a:close/>
                  <a:moveTo>
                    <a:pt x="73556" y="122167"/>
                  </a:moveTo>
                  <a:cubicBezTo>
                    <a:pt x="73556" y="122287"/>
                    <a:pt x="73552" y="122408"/>
                    <a:pt x="73492" y="122528"/>
                  </a:cubicBezTo>
                  <a:lnTo>
                    <a:pt x="73492" y="122464"/>
                  </a:lnTo>
                  <a:cubicBezTo>
                    <a:pt x="73552" y="122404"/>
                    <a:pt x="73556" y="122287"/>
                    <a:pt x="73556" y="122167"/>
                  </a:cubicBezTo>
                  <a:close/>
                  <a:moveTo>
                    <a:pt x="73236" y="122848"/>
                  </a:moveTo>
                  <a:cubicBezTo>
                    <a:pt x="73173" y="122911"/>
                    <a:pt x="73109" y="122974"/>
                    <a:pt x="72983" y="123037"/>
                  </a:cubicBezTo>
                  <a:lnTo>
                    <a:pt x="72983" y="122974"/>
                  </a:lnTo>
                  <a:cubicBezTo>
                    <a:pt x="73109" y="122974"/>
                    <a:pt x="73173" y="122911"/>
                    <a:pt x="73236" y="122848"/>
                  </a:cubicBezTo>
                  <a:close/>
                  <a:moveTo>
                    <a:pt x="142143" y="18914"/>
                  </a:moveTo>
                  <a:lnTo>
                    <a:pt x="142143" y="121891"/>
                  </a:lnTo>
                  <a:cubicBezTo>
                    <a:pt x="142143" y="124884"/>
                    <a:pt x="139660" y="127368"/>
                    <a:pt x="136667" y="127368"/>
                  </a:cubicBezTo>
                  <a:lnTo>
                    <a:pt x="97947" y="127368"/>
                  </a:lnTo>
                  <a:lnTo>
                    <a:pt x="97947" y="117306"/>
                  </a:lnTo>
                  <a:lnTo>
                    <a:pt x="120172" y="117306"/>
                  </a:lnTo>
                  <a:lnTo>
                    <a:pt x="120172" y="115714"/>
                  </a:lnTo>
                  <a:lnTo>
                    <a:pt x="97947" y="115714"/>
                  </a:lnTo>
                  <a:lnTo>
                    <a:pt x="97947" y="112593"/>
                  </a:lnTo>
                  <a:cubicBezTo>
                    <a:pt x="97947" y="112339"/>
                    <a:pt x="97883" y="112084"/>
                    <a:pt x="97819" y="111829"/>
                  </a:cubicBezTo>
                  <a:lnTo>
                    <a:pt x="133673" y="111829"/>
                  </a:lnTo>
                  <a:lnTo>
                    <a:pt x="133673" y="110237"/>
                  </a:lnTo>
                  <a:lnTo>
                    <a:pt x="97119" y="110237"/>
                  </a:lnTo>
                  <a:cubicBezTo>
                    <a:pt x="96355" y="109154"/>
                    <a:pt x="95145" y="108581"/>
                    <a:pt x="93871" y="108581"/>
                  </a:cubicBezTo>
                  <a:lnTo>
                    <a:pt x="93744" y="108581"/>
                  </a:lnTo>
                  <a:cubicBezTo>
                    <a:pt x="92916" y="108581"/>
                    <a:pt x="92152" y="108836"/>
                    <a:pt x="91515" y="109345"/>
                  </a:cubicBezTo>
                  <a:cubicBezTo>
                    <a:pt x="90814" y="108008"/>
                    <a:pt x="89477" y="107180"/>
                    <a:pt x="88012" y="107116"/>
                  </a:cubicBezTo>
                  <a:lnTo>
                    <a:pt x="87885" y="107116"/>
                  </a:lnTo>
                  <a:cubicBezTo>
                    <a:pt x="87120" y="107116"/>
                    <a:pt x="86293" y="107371"/>
                    <a:pt x="85656" y="107817"/>
                  </a:cubicBezTo>
                  <a:cubicBezTo>
                    <a:pt x="84933" y="106371"/>
                    <a:pt x="83472" y="105534"/>
                    <a:pt x="81957" y="105534"/>
                  </a:cubicBezTo>
                  <a:cubicBezTo>
                    <a:pt x="81336" y="105534"/>
                    <a:pt x="80707" y="105674"/>
                    <a:pt x="80115" y="105970"/>
                  </a:cubicBezTo>
                  <a:lnTo>
                    <a:pt x="80115" y="98965"/>
                  </a:lnTo>
                  <a:cubicBezTo>
                    <a:pt x="80115" y="96736"/>
                    <a:pt x="78396" y="94889"/>
                    <a:pt x="76167" y="94762"/>
                  </a:cubicBezTo>
                  <a:lnTo>
                    <a:pt x="76039" y="94762"/>
                  </a:lnTo>
                  <a:cubicBezTo>
                    <a:pt x="73747" y="94762"/>
                    <a:pt x="71964" y="96609"/>
                    <a:pt x="71964" y="98838"/>
                  </a:cubicBezTo>
                  <a:lnTo>
                    <a:pt x="71964" y="121000"/>
                  </a:lnTo>
                  <a:lnTo>
                    <a:pt x="67824" y="118516"/>
                  </a:lnTo>
                  <a:cubicBezTo>
                    <a:pt x="67060" y="118134"/>
                    <a:pt x="66232" y="117879"/>
                    <a:pt x="65404" y="117879"/>
                  </a:cubicBezTo>
                  <a:cubicBezTo>
                    <a:pt x="61647" y="117879"/>
                    <a:pt x="59545" y="122337"/>
                    <a:pt x="62029" y="125203"/>
                  </a:cubicBezTo>
                  <a:lnTo>
                    <a:pt x="62093" y="125266"/>
                  </a:lnTo>
                  <a:lnTo>
                    <a:pt x="62156" y="125266"/>
                  </a:lnTo>
                  <a:lnTo>
                    <a:pt x="64258" y="127368"/>
                  </a:lnTo>
                  <a:lnTo>
                    <a:pt x="7070" y="127368"/>
                  </a:lnTo>
                  <a:cubicBezTo>
                    <a:pt x="4077" y="127368"/>
                    <a:pt x="1593" y="124948"/>
                    <a:pt x="1593" y="121891"/>
                  </a:cubicBezTo>
                  <a:lnTo>
                    <a:pt x="1593" y="18914"/>
                  </a:lnTo>
                  <a:close/>
                  <a:moveTo>
                    <a:pt x="7070" y="0"/>
                  </a:moveTo>
                  <a:cubicBezTo>
                    <a:pt x="3185" y="0"/>
                    <a:pt x="1" y="3184"/>
                    <a:pt x="1" y="7069"/>
                  </a:cubicBezTo>
                  <a:lnTo>
                    <a:pt x="1" y="121891"/>
                  </a:lnTo>
                  <a:cubicBezTo>
                    <a:pt x="1" y="125776"/>
                    <a:pt x="3185" y="128960"/>
                    <a:pt x="7070" y="128960"/>
                  </a:cubicBezTo>
                  <a:lnTo>
                    <a:pt x="65914" y="128960"/>
                  </a:lnTo>
                  <a:lnTo>
                    <a:pt x="73811" y="136666"/>
                  </a:lnTo>
                  <a:cubicBezTo>
                    <a:pt x="74002" y="136857"/>
                    <a:pt x="74129" y="137112"/>
                    <a:pt x="74129" y="137366"/>
                  </a:cubicBezTo>
                  <a:lnTo>
                    <a:pt x="74129" y="143607"/>
                  </a:lnTo>
                  <a:lnTo>
                    <a:pt x="73365" y="143607"/>
                  </a:lnTo>
                  <a:lnTo>
                    <a:pt x="73365" y="163859"/>
                  </a:lnTo>
                  <a:lnTo>
                    <a:pt x="74129" y="163859"/>
                  </a:lnTo>
                  <a:lnTo>
                    <a:pt x="74129" y="165451"/>
                  </a:lnTo>
                  <a:lnTo>
                    <a:pt x="94699" y="165451"/>
                  </a:lnTo>
                  <a:lnTo>
                    <a:pt x="94699" y="163859"/>
                  </a:lnTo>
                  <a:lnTo>
                    <a:pt x="97055" y="163859"/>
                  </a:lnTo>
                  <a:lnTo>
                    <a:pt x="97055" y="143607"/>
                  </a:lnTo>
                  <a:lnTo>
                    <a:pt x="94699" y="143607"/>
                  </a:lnTo>
                  <a:lnTo>
                    <a:pt x="94699" y="137175"/>
                  </a:lnTo>
                  <a:cubicBezTo>
                    <a:pt x="94699" y="136857"/>
                    <a:pt x="94763" y="136602"/>
                    <a:pt x="94954" y="136347"/>
                  </a:cubicBezTo>
                  <a:lnTo>
                    <a:pt x="97183" y="132781"/>
                  </a:lnTo>
                  <a:cubicBezTo>
                    <a:pt x="97692" y="132017"/>
                    <a:pt x="97947" y="131189"/>
                    <a:pt x="97947" y="130297"/>
                  </a:cubicBezTo>
                  <a:lnTo>
                    <a:pt x="97947" y="128960"/>
                  </a:lnTo>
                  <a:lnTo>
                    <a:pt x="136667" y="128960"/>
                  </a:lnTo>
                  <a:cubicBezTo>
                    <a:pt x="140551" y="128960"/>
                    <a:pt x="143672" y="125776"/>
                    <a:pt x="143736" y="121891"/>
                  </a:cubicBezTo>
                  <a:lnTo>
                    <a:pt x="143736" y="7069"/>
                  </a:lnTo>
                  <a:cubicBezTo>
                    <a:pt x="143672" y="3121"/>
                    <a:pt x="140551" y="0"/>
                    <a:pt x="1366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9" name="Google Shape;1259;p45"/>
            <p:cNvSpPr/>
            <p:nvPr/>
          </p:nvSpPr>
          <p:spPr>
            <a:xfrm>
              <a:off x="2271225" y="2928325"/>
              <a:ext cx="977575" cy="976000"/>
            </a:xfrm>
            <a:custGeom>
              <a:rect b="b" l="l" r="r" t="t"/>
              <a:pathLst>
                <a:path extrusionOk="0" h="39040" w="39103">
                  <a:moveTo>
                    <a:pt x="19551" y="6369"/>
                  </a:moveTo>
                  <a:cubicBezTo>
                    <a:pt x="20761" y="6369"/>
                    <a:pt x="21971" y="6497"/>
                    <a:pt x="23118" y="6879"/>
                  </a:cubicBezTo>
                  <a:cubicBezTo>
                    <a:pt x="30123" y="8789"/>
                    <a:pt x="34199" y="16113"/>
                    <a:pt x="32225" y="23118"/>
                  </a:cubicBezTo>
                  <a:cubicBezTo>
                    <a:pt x="30632" y="28786"/>
                    <a:pt x="25474" y="32671"/>
                    <a:pt x="19551" y="32734"/>
                  </a:cubicBezTo>
                  <a:cubicBezTo>
                    <a:pt x="18341" y="32671"/>
                    <a:pt x="17131" y="32543"/>
                    <a:pt x="15985" y="32225"/>
                  </a:cubicBezTo>
                  <a:cubicBezTo>
                    <a:pt x="9617" y="30442"/>
                    <a:pt x="5605" y="24201"/>
                    <a:pt x="6496" y="17705"/>
                  </a:cubicBezTo>
                  <a:cubicBezTo>
                    <a:pt x="7388" y="11209"/>
                    <a:pt x="12992" y="6369"/>
                    <a:pt x="19551" y="6369"/>
                  </a:cubicBezTo>
                  <a:close/>
                  <a:moveTo>
                    <a:pt x="18469" y="1"/>
                  </a:moveTo>
                  <a:lnTo>
                    <a:pt x="18596" y="2421"/>
                  </a:lnTo>
                  <a:cubicBezTo>
                    <a:pt x="16049" y="2548"/>
                    <a:pt x="13501" y="3249"/>
                    <a:pt x="11273" y="4523"/>
                  </a:cubicBezTo>
                  <a:lnTo>
                    <a:pt x="10063" y="2485"/>
                  </a:lnTo>
                  <a:cubicBezTo>
                    <a:pt x="8152" y="3504"/>
                    <a:pt x="6433" y="4905"/>
                    <a:pt x="4968" y="6560"/>
                  </a:cubicBezTo>
                  <a:lnTo>
                    <a:pt x="6751" y="8152"/>
                  </a:lnTo>
                  <a:cubicBezTo>
                    <a:pt x="5031" y="10063"/>
                    <a:pt x="3821" y="12356"/>
                    <a:pt x="3121" y="14776"/>
                  </a:cubicBezTo>
                  <a:lnTo>
                    <a:pt x="765" y="14139"/>
                  </a:lnTo>
                  <a:lnTo>
                    <a:pt x="765" y="14202"/>
                  </a:lnTo>
                  <a:cubicBezTo>
                    <a:pt x="255" y="15922"/>
                    <a:pt x="64" y="17705"/>
                    <a:pt x="0" y="19488"/>
                  </a:cubicBezTo>
                  <a:lnTo>
                    <a:pt x="0" y="20635"/>
                  </a:lnTo>
                  <a:lnTo>
                    <a:pt x="2420" y="20507"/>
                  </a:lnTo>
                  <a:cubicBezTo>
                    <a:pt x="2548" y="23055"/>
                    <a:pt x="3312" y="25538"/>
                    <a:pt x="4522" y="27831"/>
                  </a:cubicBezTo>
                  <a:lnTo>
                    <a:pt x="2420" y="28977"/>
                  </a:lnTo>
                  <a:cubicBezTo>
                    <a:pt x="3503" y="30888"/>
                    <a:pt x="4904" y="32607"/>
                    <a:pt x="6496" y="34072"/>
                  </a:cubicBezTo>
                  <a:lnTo>
                    <a:pt x="8088" y="32289"/>
                  </a:lnTo>
                  <a:cubicBezTo>
                    <a:pt x="9999" y="34008"/>
                    <a:pt x="12291" y="35282"/>
                    <a:pt x="14775" y="35982"/>
                  </a:cubicBezTo>
                  <a:lnTo>
                    <a:pt x="14202" y="38275"/>
                  </a:lnTo>
                  <a:lnTo>
                    <a:pt x="14266" y="38275"/>
                  </a:lnTo>
                  <a:cubicBezTo>
                    <a:pt x="15985" y="38784"/>
                    <a:pt x="17768" y="39039"/>
                    <a:pt x="19615" y="39039"/>
                  </a:cubicBezTo>
                  <a:lnTo>
                    <a:pt x="20761" y="39039"/>
                  </a:lnTo>
                  <a:lnTo>
                    <a:pt x="20634" y="36619"/>
                  </a:lnTo>
                  <a:cubicBezTo>
                    <a:pt x="23181" y="36492"/>
                    <a:pt x="25665" y="35728"/>
                    <a:pt x="27958" y="34454"/>
                  </a:cubicBezTo>
                  <a:lnTo>
                    <a:pt x="29104" y="36619"/>
                  </a:lnTo>
                  <a:cubicBezTo>
                    <a:pt x="31015" y="35537"/>
                    <a:pt x="32734" y="34136"/>
                    <a:pt x="34199" y="32480"/>
                  </a:cubicBezTo>
                  <a:lnTo>
                    <a:pt x="32416" y="30888"/>
                  </a:lnTo>
                  <a:cubicBezTo>
                    <a:pt x="34071" y="28977"/>
                    <a:pt x="35345" y="26685"/>
                    <a:pt x="36046" y="24265"/>
                  </a:cubicBezTo>
                  <a:lnTo>
                    <a:pt x="38402" y="24901"/>
                  </a:lnTo>
                  <a:cubicBezTo>
                    <a:pt x="38848" y="23182"/>
                    <a:pt x="39102" y="21399"/>
                    <a:pt x="39102" y="19552"/>
                  </a:cubicBezTo>
                  <a:cubicBezTo>
                    <a:pt x="39102" y="19170"/>
                    <a:pt x="39102" y="18788"/>
                    <a:pt x="39102" y="18406"/>
                  </a:cubicBezTo>
                  <a:lnTo>
                    <a:pt x="36619" y="18469"/>
                  </a:lnTo>
                  <a:cubicBezTo>
                    <a:pt x="36491" y="15922"/>
                    <a:pt x="35727" y="13438"/>
                    <a:pt x="34517" y="11209"/>
                  </a:cubicBezTo>
                  <a:lnTo>
                    <a:pt x="36619" y="10063"/>
                  </a:lnTo>
                  <a:cubicBezTo>
                    <a:pt x="35536" y="8089"/>
                    <a:pt x="34199" y="6369"/>
                    <a:pt x="32543" y="4905"/>
                  </a:cubicBezTo>
                  <a:lnTo>
                    <a:pt x="30951" y="6751"/>
                  </a:lnTo>
                  <a:cubicBezTo>
                    <a:pt x="29040" y="5032"/>
                    <a:pt x="26748" y="3758"/>
                    <a:pt x="24264" y="3058"/>
                  </a:cubicBezTo>
                  <a:lnTo>
                    <a:pt x="24901" y="765"/>
                  </a:lnTo>
                  <a:cubicBezTo>
                    <a:pt x="23181" y="256"/>
                    <a:pt x="21398" y="1"/>
                    <a:pt x="19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0" name="Google Shape;1260;p45"/>
            <p:cNvSpPr/>
            <p:nvPr/>
          </p:nvSpPr>
          <p:spPr>
            <a:xfrm>
              <a:off x="3957250" y="2998400"/>
              <a:ext cx="25" cy="25"/>
            </a:xfrm>
            <a:custGeom>
              <a:rect b="b" l="l" r="r" t="t"/>
              <a:pathLst>
                <a:path extrusionOk="0" h="1" w="1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1" name="Google Shape;1261;p45"/>
            <p:cNvSpPr/>
            <p:nvPr/>
          </p:nvSpPr>
          <p:spPr>
            <a:xfrm>
              <a:off x="3307675" y="2819750"/>
              <a:ext cx="697375" cy="688475"/>
            </a:xfrm>
            <a:custGeom>
              <a:rect b="b" l="l" r="r" t="t"/>
              <a:pathLst>
                <a:path extrusionOk="0" h="27539" w="27895">
                  <a:moveTo>
                    <a:pt x="13948" y="5618"/>
                  </a:moveTo>
                  <a:cubicBezTo>
                    <a:pt x="14712" y="5618"/>
                    <a:pt x="15412" y="5745"/>
                    <a:pt x="16176" y="5936"/>
                  </a:cubicBezTo>
                  <a:cubicBezTo>
                    <a:pt x="19679" y="6955"/>
                    <a:pt x="22099" y="10139"/>
                    <a:pt x="22099" y="13833"/>
                  </a:cubicBezTo>
                  <a:cubicBezTo>
                    <a:pt x="22099" y="14533"/>
                    <a:pt x="21972" y="15298"/>
                    <a:pt x="21781" y="16062"/>
                  </a:cubicBezTo>
                  <a:cubicBezTo>
                    <a:pt x="20802" y="19631"/>
                    <a:pt x="17534" y="22003"/>
                    <a:pt x="13953" y="22003"/>
                  </a:cubicBezTo>
                  <a:cubicBezTo>
                    <a:pt x="13572" y="22003"/>
                    <a:pt x="13187" y="21976"/>
                    <a:pt x="12801" y="21921"/>
                  </a:cubicBezTo>
                  <a:cubicBezTo>
                    <a:pt x="8725" y="21411"/>
                    <a:pt x="5732" y="17909"/>
                    <a:pt x="5732" y="13833"/>
                  </a:cubicBezTo>
                  <a:cubicBezTo>
                    <a:pt x="5732" y="13069"/>
                    <a:pt x="5860" y="12304"/>
                    <a:pt x="6051" y="11604"/>
                  </a:cubicBezTo>
                  <a:cubicBezTo>
                    <a:pt x="7070" y="8038"/>
                    <a:pt x="10254" y="5618"/>
                    <a:pt x="13948" y="5618"/>
                  </a:cubicBezTo>
                  <a:close/>
                  <a:moveTo>
                    <a:pt x="13928" y="0"/>
                  </a:moveTo>
                  <a:cubicBezTo>
                    <a:pt x="13059" y="0"/>
                    <a:pt x="12192" y="87"/>
                    <a:pt x="11336" y="268"/>
                  </a:cubicBezTo>
                  <a:lnTo>
                    <a:pt x="11655" y="1860"/>
                  </a:lnTo>
                  <a:cubicBezTo>
                    <a:pt x="10381" y="2115"/>
                    <a:pt x="9171" y="2497"/>
                    <a:pt x="8089" y="3134"/>
                  </a:cubicBezTo>
                  <a:lnTo>
                    <a:pt x="7261" y="1733"/>
                  </a:lnTo>
                  <a:cubicBezTo>
                    <a:pt x="5350" y="2752"/>
                    <a:pt x="3758" y="4217"/>
                    <a:pt x="2484" y="6000"/>
                  </a:cubicBezTo>
                  <a:lnTo>
                    <a:pt x="3885" y="6955"/>
                  </a:lnTo>
                  <a:cubicBezTo>
                    <a:pt x="3121" y="7974"/>
                    <a:pt x="2612" y="9120"/>
                    <a:pt x="2293" y="10394"/>
                  </a:cubicBezTo>
                  <a:lnTo>
                    <a:pt x="701" y="9948"/>
                  </a:lnTo>
                  <a:lnTo>
                    <a:pt x="701" y="10012"/>
                  </a:lnTo>
                  <a:cubicBezTo>
                    <a:pt x="64" y="12050"/>
                    <a:pt x="1" y="14215"/>
                    <a:pt x="383" y="16317"/>
                  </a:cubicBezTo>
                  <a:lnTo>
                    <a:pt x="1975" y="15998"/>
                  </a:lnTo>
                  <a:cubicBezTo>
                    <a:pt x="2230" y="17272"/>
                    <a:pt x="2612" y="18482"/>
                    <a:pt x="3249" y="19564"/>
                  </a:cubicBezTo>
                  <a:lnTo>
                    <a:pt x="1848" y="20392"/>
                  </a:lnTo>
                  <a:cubicBezTo>
                    <a:pt x="2866" y="22303"/>
                    <a:pt x="4331" y="23959"/>
                    <a:pt x="6114" y="25169"/>
                  </a:cubicBezTo>
                  <a:lnTo>
                    <a:pt x="7070" y="23831"/>
                  </a:lnTo>
                  <a:cubicBezTo>
                    <a:pt x="8089" y="24532"/>
                    <a:pt x="9235" y="25041"/>
                    <a:pt x="10445" y="25423"/>
                  </a:cubicBezTo>
                  <a:lnTo>
                    <a:pt x="10063" y="27015"/>
                  </a:lnTo>
                  <a:lnTo>
                    <a:pt x="10190" y="27015"/>
                  </a:lnTo>
                  <a:cubicBezTo>
                    <a:pt x="11436" y="27355"/>
                    <a:pt x="12704" y="27538"/>
                    <a:pt x="13981" y="27538"/>
                  </a:cubicBezTo>
                  <a:cubicBezTo>
                    <a:pt x="14858" y="27538"/>
                    <a:pt x="15740" y="27452"/>
                    <a:pt x="16622" y="27270"/>
                  </a:cubicBezTo>
                  <a:lnTo>
                    <a:pt x="16304" y="25678"/>
                  </a:lnTo>
                  <a:cubicBezTo>
                    <a:pt x="17514" y="25423"/>
                    <a:pt x="18724" y="24978"/>
                    <a:pt x="19870" y="24404"/>
                  </a:cubicBezTo>
                  <a:lnTo>
                    <a:pt x="20634" y="25805"/>
                  </a:lnTo>
                  <a:cubicBezTo>
                    <a:pt x="22545" y="24723"/>
                    <a:pt x="24137" y="23258"/>
                    <a:pt x="25347" y="21475"/>
                  </a:cubicBezTo>
                  <a:lnTo>
                    <a:pt x="24010" y="20583"/>
                  </a:lnTo>
                  <a:cubicBezTo>
                    <a:pt x="24710" y="19501"/>
                    <a:pt x="25283" y="18354"/>
                    <a:pt x="25602" y="17144"/>
                  </a:cubicBezTo>
                  <a:lnTo>
                    <a:pt x="27194" y="17590"/>
                  </a:lnTo>
                  <a:cubicBezTo>
                    <a:pt x="27767" y="15489"/>
                    <a:pt x="27894" y="13323"/>
                    <a:pt x="27449" y="11222"/>
                  </a:cubicBezTo>
                  <a:lnTo>
                    <a:pt x="27449" y="11222"/>
                  </a:lnTo>
                  <a:lnTo>
                    <a:pt x="25856" y="11477"/>
                  </a:lnTo>
                  <a:cubicBezTo>
                    <a:pt x="25602" y="10267"/>
                    <a:pt x="25220" y="9057"/>
                    <a:pt x="24583" y="7910"/>
                  </a:cubicBezTo>
                  <a:lnTo>
                    <a:pt x="25984" y="7146"/>
                  </a:lnTo>
                  <a:cubicBezTo>
                    <a:pt x="24965" y="5236"/>
                    <a:pt x="23500" y="3580"/>
                    <a:pt x="21653" y="2370"/>
                  </a:cubicBezTo>
                  <a:lnTo>
                    <a:pt x="20762" y="3707"/>
                  </a:lnTo>
                  <a:cubicBezTo>
                    <a:pt x="19743" y="3007"/>
                    <a:pt x="18533" y="2497"/>
                    <a:pt x="17323" y="2115"/>
                  </a:cubicBezTo>
                  <a:lnTo>
                    <a:pt x="17769" y="523"/>
                  </a:lnTo>
                  <a:lnTo>
                    <a:pt x="17705" y="523"/>
                  </a:lnTo>
                  <a:cubicBezTo>
                    <a:pt x="16459" y="183"/>
                    <a:pt x="15191" y="0"/>
                    <a:pt x="139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2" name="Google Shape;1262;p45"/>
            <p:cNvSpPr/>
            <p:nvPr/>
          </p:nvSpPr>
          <p:spPr>
            <a:xfrm>
              <a:off x="2445675" y="3165225"/>
              <a:ext cx="592975" cy="501025"/>
            </a:xfrm>
            <a:custGeom>
              <a:rect b="b" l="l" r="r" t="t"/>
              <a:pathLst>
                <a:path extrusionOk="0" h="20041" w="23719">
                  <a:moveTo>
                    <a:pt x="12506" y="1"/>
                  </a:moveTo>
                  <a:cubicBezTo>
                    <a:pt x="5255" y="1"/>
                    <a:pt x="0" y="8012"/>
                    <a:pt x="3849" y="14916"/>
                  </a:cubicBezTo>
                  <a:cubicBezTo>
                    <a:pt x="5784" y="18387"/>
                    <a:pt x="9168" y="20041"/>
                    <a:pt x="12536" y="20041"/>
                  </a:cubicBezTo>
                  <a:cubicBezTo>
                    <a:pt x="16706" y="20041"/>
                    <a:pt x="20851" y="17507"/>
                    <a:pt x="22190" y="12751"/>
                  </a:cubicBezTo>
                  <a:cubicBezTo>
                    <a:pt x="23718" y="7465"/>
                    <a:pt x="20598" y="1924"/>
                    <a:pt x="15312" y="396"/>
                  </a:cubicBezTo>
                  <a:cubicBezTo>
                    <a:pt x="14355" y="127"/>
                    <a:pt x="13415" y="1"/>
                    <a:pt x="125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3" name="Google Shape;1263;p45"/>
            <p:cNvSpPr/>
            <p:nvPr/>
          </p:nvSpPr>
          <p:spPr>
            <a:xfrm>
              <a:off x="3481225" y="3027000"/>
              <a:ext cx="333850" cy="275925"/>
            </a:xfrm>
            <a:custGeom>
              <a:rect b="b" l="l" r="r" t="t"/>
              <a:pathLst>
                <a:path extrusionOk="0" h="11037" w="13354">
                  <a:moveTo>
                    <a:pt x="6963" y="1"/>
                  </a:moveTo>
                  <a:cubicBezTo>
                    <a:pt x="6076" y="1"/>
                    <a:pt x="5157" y="219"/>
                    <a:pt x="4267" y="703"/>
                  </a:cubicBezTo>
                  <a:cubicBezTo>
                    <a:pt x="0" y="3123"/>
                    <a:pt x="764" y="9491"/>
                    <a:pt x="5477" y="10829"/>
                  </a:cubicBezTo>
                  <a:cubicBezTo>
                    <a:pt x="5975" y="10969"/>
                    <a:pt x="6477" y="11037"/>
                    <a:pt x="6971" y="11037"/>
                  </a:cubicBezTo>
                  <a:cubicBezTo>
                    <a:pt x="9382" y="11037"/>
                    <a:pt x="11604" y="9439"/>
                    <a:pt x="12291" y="7008"/>
                  </a:cubicBezTo>
                  <a:cubicBezTo>
                    <a:pt x="13354" y="3263"/>
                    <a:pt x="10396" y="1"/>
                    <a:pt x="69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4" name="Google Shape;1264;p45"/>
            <p:cNvSpPr/>
            <p:nvPr/>
          </p:nvSpPr>
          <p:spPr>
            <a:xfrm>
              <a:off x="639325" y="2213475"/>
              <a:ext cx="444225" cy="442625"/>
            </a:xfrm>
            <a:custGeom>
              <a:rect b="b" l="l" r="r" t="t"/>
              <a:pathLst>
                <a:path extrusionOk="0" h="17705" w="17769">
                  <a:moveTo>
                    <a:pt x="8916" y="2867"/>
                  </a:moveTo>
                  <a:cubicBezTo>
                    <a:pt x="9426" y="2867"/>
                    <a:pt x="9999" y="2930"/>
                    <a:pt x="10572" y="3058"/>
                  </a:cubicBezTo>
                  <a:cubicBezTo>
                    <a:pt x="13119" y="3822"/>
                    <a:pt x="14902" y="6178"/>
                    <a:pt x="14902" y="8853"/>
                  </a:cubicBezTo>
                  <a:cubicBezTo>
                    <a:pt x="14902" y="9426"/>
                    <a:pt x="14839" y="9936"/>
                    <a:pt x="14648" y="10509"/>
                  </a:cubicBezTo>
                  <a:cubicBezTo>
                    <a:pt x="13947" y="13056"/>
                    <a:pt x="11591" y="14839"/>
                    <a:pt x="8916" y="14839"/>
                  </a:cubicBezTo>
                  <a:cubicBezTo>
                    <a:pt x="5605" y="14839"/>
                    <a:pt x="2930" y="12164"/>
                    <a:pt x="2930" y="8853"/>
                  </a:cubicBezTo>
                  <a:cubicBezTo>
                    <a:pt x="2930" y="8280"/>
                    <a:pt x="2994" y="7770"/>
                    <a:pt x="3121" y="7197"/>
                  </a:cubicBezTo>
                  <a:cubicBezTo>
                    <a:pt x="3885" y="4650"/>
                    <a:pt x="6178" y="2867"/>
                    <a:pt x="8852" y="2867"/>
                  </a:cubicBezTo>
                  <a:close/>
                  <a:moveTo>
                    <a:pt x="8343" y="1"/>
                  </a:moveTo>
                  <a:lnTo>
                    <a:pt x="8407" y="1083"/>
                  </a:lnTo>
                  <a:cubicBezTo>
                    <a:pt x="7260" y="1147"/>
                    <a:pt x="6114" y="1529"/>
                    <a:pt x="5095" y="2102"/>
                  </a:cubicBezTo>
                  <a:lnTo>
                    <a:pt x="4586" y="1083"/>
                  </a:lnTo>
                  <a:cubicBezTo>
                    <a:pt x="3694" y="1593"/>
                    <a:pt x="2930" y="2230"/>
                    <a:pt x="2293" y="2930"/>
                  </a:cubicBezTo>
                  <a:lnTo>
                    <a:pt x="3057" y="3695"/>
                  </a:lnTo>
                  <a:cubicBezTo>
                    <a:pt x="2293" y="4522"/>
                    <a:pt x="1720" y="5605"/>
                    <a:pt x="1401" y="6688"/>
                  </a:cubicBezTo>
                  <a:lnTo>
                    <a:pt x="319" y="6433"/>
                  </a:lnTo>
                  <a:cubicBezTo>
                    <a:pt x="128" y="7197"/>
                    <a:pt x="0" y="7961"/>
                    <a:pt x="0" y="8789"/>
                  </a:cubicBezTo>
                  <a:lnTo>
                    <a:pt x="0" y="9299"/>
                  </a:lnTo>
                  <a:lnTo>
                    <a:pt x="1083" y="9235"/>
                  </a:lnTo>
                  <a:cubicBezTo>
                    <a:pt x="1147" y="10445"/>
                    <a:pt x="1465" y="11528"/>
                    <a:pt x="2038" y="12610"/>
                  </a:cubicBezTo>
                  <a:lnTo>
                    <a:pt x="1083" y="13120"/>
                  </a:lnTo>
                  <a:cubicBezTo>
                    <a:pt x="1592" y="14011"/>
                    <a:pt x="2229" y="14776"/>
                    <a:pt x="2930" y="15412"/>
                  </a:cubicBezTo>
                  <a:lnTo>
                    <a:pt x="3694" y="14648"/>
                  </a:lnTo>
                  <a:cubicBezTo>
                    <a:pt x="4586" y="15412"/>
                    <a:pt x="5605" y="15986"/>
                    <a:pt x="6751" y="16304"/>
                  </a:cubicBezTo>
                  <a:lnTo>
                    <a:pt x="6432" y="17387"/>
                  </a:lnTo>
                  <a:cubicBezTo>
                    <a:pt x="7197" y="17578"/>
                    <a:pt x="8025" y="17705"/>
                    <a:pt x="8852" y="17705"/>
                  </a:cubicBezTo>
                  <a:lnTo>
                    <a:pt x="9362" y="17705"/>
                  </a:lnTo>
                  <a:lnTo>
                    <a:pt x="9298" y="16622"/>
                  </a:lnTo>
                  <a:cubicBezTo>
                    <a:pt x="10508" y="16559"/>
                    <a:pt x="11591" y="16177"/>
                    <a:pt x="12673" y="15603"/>
                  </a:cubicBezTo>
                  <a:lnTo>
                    <a:pt x="13183" y="16622"/>
                  </a:lnTo>
                  <a:cubicBezTo>
                    <a:pt x="14075" y="16113"/>
                    <a:pt x="14839" y="15476"/>
                    <a:pt x="15476" y="14712"/>
                  </a:cubicBezTo>
                  <a:lnTo>
                    <a:pt x="14711" y="14011"/>
                  </a:lnTo>
                  <a:cubicBezTo>
                    <a:pt x="15476" y="13120"/>
                    <a:pt x="16049" y="12101"/>
                    <a:pt x="16367" y="10954"/>
                  </a:cubicBezTo>
                  <a:lnTo>
                    <a:pt x="17450" y="11273"/>
                  </a:lnTo>
                  <a:cubicBezTo>
                    <a:pt x="17641" y="10509"/>
                    <a:pt x="17768" y="9681"/>
                    <a:pt x="17768" y="8853"/>
                  </a:cubicBezTo>
                  <a:lnTo>
                    <a:pt x="17768" y="8343"/>
                  </a:lnTo>
                  <a:lnTo>
                    <a:pt x="16686" y="8407"/>
                  </a:lnTo>
                  <a:cubicBezTo>
                    <a:pt x="16622" y="7261"/>
                    <a:pt x="16240" y="6115"/>
                    <a:pt x="15667" y="5096"/>
                  </a:cubicBezTo>
                  <a:lnTo>
                    <a:pt x="16686" y="4522"/>
                  </a:lnTo>
                  <a:cubicBezTo>
                    <a:pt x="16176" y="3695"/>
                    <a:pt x="15539" y="2867"/>
                    <a:pt x="14775" y="2230"/>
                  </a:cubicBezTo>
                  <a:lnTo>
                    <a:pt x="14075" y="2994"/>
                  </a:lnTo>
                  <a:cubicBezTo>
                    <a:pt x="13183" y="2230"/>
                    <a:pt x="12164" y="1657"/>
                    <a:pt x="11018" y="1338"/>
                  </a:cubicBezTo>
                  <a:lnTo>
                    <a:pt x="11336" y="319"/>
                  </a:lnTo>
                  <a:cubicBezTo>
                    <a:pt x="10508" y="65"/>
                    <a:pt x="9680" y="1"/>
                    <a:pt x="88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5" name="Google Shape;1265;p45"/>
            <p:cNvSpPr/>
            <p:nvPr/>
          </p:nvSpPr>
          <p:spPr>
            <a:xfrm>
              <a:off x="1112175" y="2165725"/>
              <a:ext cx="313675" cy="310475"/>
            </a:xfrm>
            <a:custGeom>
              <a:rect b="b" l="l" r="r" t="t"/>
              <a:pathLst>
                <a:path extrusionOk="0" h="12419" w="12547">
                  <a:moveTo>
                    <a:pt x="6242" y="2484"/>
                  </a:moveTo>
                  <a:cubicBezTo>
                    <a:pt x="6624" y="2484"/>
                    <a:pt x="6942" y="2484"/>
                    <a:pt x="7260" y="2611"/>
                  </a:cubicBezTo>
                  <a:cubicBezTo>
                    <a:pt x="8916" y="3057"/>
                    <a:pt x="9999" y="4522"/>
                    <a:pt x="9999" y="6178"/>
                  </a:cubicBezTo>
                  <a:cubicBezTo>
                    <a:pt x="9999" y="6560"/>
                    <a:pt x="9935" y="6878"/>
                    <a:pt x="9872" y="7197"/>
                  </a:cubicBezTo>
                  <a:cubicBezTo>
                    <a:pt x="9426" y="8789"/>
                    <a:pt x="7961" y="9935"/>
                    <a:pt x="6305" y="9935"/>
                  </a:cubicBezTo>
                  <a:cubicBezTo>
                    <a:pt x="5923" y="9935"/>
                    <a:pt x="5605" y="9871"/>
                    <a:pt x="5286" y="9808"/>
                  </a:cubicBezTo>
                  <a:cubicBezTo>
                    <a:pt x="3630" y="9298"/>
                    <a:pt x="2548" y="7833"/>
                    <a:pt x="2548" y="6178"/>
                  </a:cubicBezTo>
                  <a:cubicBezTo>
                    <a:pt x="2548" y="5859"/>
                    <a:pt x="2612" y="5477"/>
                    <a:pt x="2675" y="5159"/>
                  </a:cubicBezTo>
                  <a:cubicBezTo>
                    <a:pt x="3121" y="3567"/>
                    <a:pt x="4586" y="2484"/>
                    <a:pt x="6242" y="2484"/>
                  </a:cubicBezTo>
                  <a:close/>
                  <a:moveTo>
                    <a:pt x="6242" y="0"/>
                  </a:moveTo>
                  <a:cubicBezTo>
                    <a:pt x="5859" y="0"/>
                    <a:pt x="5477" y="0"/>
                    <a:pt x="5095" y="64"/>
                  </a:cubicBezTo>
                  <a:lnTo>
                    <a:pt x="5223" y="828"/>
                  </a:lnTo>
                  <a:cubicBezTo>
                    <a:pt x="4649" y="956"/>
                    <a:pt x="4140" y="1147"/>
                    <a:pt x="3630" y="1401"/>
                  </a:cubicBezTo>
                  <a:lnTo>
                    <a:pt x="3248" y="701"/>
                  </a:lnTo>
                  <a:cubicBezTo>
                    <a:pt x="2357" y="1147"/>
                    <a:pt x="1656" y="1847"/>
                    <a:pt x="1083" y="2675"/>
                  </a:cubicBezTo>
                  <a:lnTo>
                    <a:pt x="1720" y="3057"/>
                  </a:lnTo>
                  <a:cubicBezTo>
                    <a:pt x="1338" y="3567"/>
                    <a:pt x="1147" y="4076"/>
                    <a:pt x="956" y="4649"/>
                  </a:cubicBezTo>
                  <a:lnTo>
                    <a:pt x="255" y="4458"/>
                  </a:lnTo>
                  <a:lnTo>
                    <a:pt x="255" y="4522"/>
                  </a:lnTo>
                  <a:cubicBezTo>
                    <a:pt x="128" y="5095"/>
                    <a:pt x="1" y="5668"/>
                    <a:pt x="1" y="6241"/>
                  </a:cubicBezTo>
                  <a:cubicBezTo>
                    <a:pt x="1" y="6623"/>
                    <a:pt x="64" y="7006"/>
                    <a:pt x="128" y="7388"/>
                  </a:cubicBezTo>
                  <a:lnTo>
                    <a:pt x="828" y="7260"/>
                  </a:lnTo>
                  <a:cubicBezTo>
                    <a:pt x="956" y="7833"/>
                    <a:pt x="1147" y="8343"/>
                    <a:pt x="1465" y="8852"/>
                  </a:cubicBezTo>
                  <a:lnTo>
                    <a:pt x="765" y="9171"/>
                  </a:lnTo>
                  <a:cubicBezTo>
                    <a:pt x="1274" y="10062"/>
                    <a:pt x="1911" y="10827"/>
                    <a:pt x="2739" y="11336"/>
                  </a:cubicBezTo>
                  <a:lnTo>
                    <a:pt x="3185" y="10763"/>
                  </a:lnTo>
                  <a:cubicBezTo>
                    <a:pt x="3630" y="11081"/>
                    <a:pt x="4204" y="11336"/>
                    <a:pt x="4777" y="11463"/>
                  </a:cubicBezTo>
                  <a:lnTo>
                    <a:pt x="4522" y="12228"/>
                  </a:lnTo>
                  <a:lnTo>
                    <a:pt x="4586" y="12228"/>
                  </a:lnTo>
                  <a:cubicBezTo>
                    <a:pt x="5159" y="12355"/>
                    <a:pt x="5732" y="12419"/>
                    <a:pt x="6305" y="12419"/>
                  </a:cubicBezTo>
                  <a:cubicBezTo>
                    <a:pt x="6751" y="12419"/>
                    <a:pt x="7133" y="12419"/>
                    <a:pt x="7515" y="12291"/>
                  </a:cubicBezTo>
                  <a:lnTo>
                    <a:pt x="7388" y="11591"/>
                  </a:lnTo>
                  <a:cubicBezTo>
                    <a:pt x="7961" y="11463"/>
                    <a:pt x="8470" y="11272"/>
                    <a:pt x="8980" y="11018"/>
                  </a:cubicBezTo>
                  <a:lnTo>
                    <a:pt x="9362" y="11654"/>
                  </a:lnTo>
                  <a:cubicBezTo>
                    <a:pt x="10190" y="11145"/>
                    <a:pt x="10954" y="10508"/>
                    <a:pt x="11464" y="9680"/>
                  </a:cubicBezTo>
                  <a:lnTo>
                    <a:pt x="10890" y="9234"/>
                  </a:lnTo>
                  <a:cubicBezTo>
                    <a:pt x="11209" y="8789"/>
                    <a:pt x="11464" y="8216"/>
                    <a:pt x="11591" y="7642"/>
                  </a:cubicBezTo>
                  <a:lnTo>
                    <a:pt x="12292" y="7897"/>
                  </a:lnTo>
                  <a:cubicBezTo>
                    <a:pt x="12483" y="7388"/>
                    <a:pt x="12546" y="6751"/>
                    <a:pt x="12546" y="6178"/>
                  </a:cubicBezTo>
                  <a:cubicBezTo>
                    <a:pt x="12546" y="5796"/>
                    <a:pt x="12483" y="5413"/>
                    <a:pt x="12419" y="5031"/>
                  </a:cubicBezTo>
                  <a:lnTo>
                    <a:pt x="11718" y="5159"/>
                  </a:lnTo>
                  <a:cubicBezTo>
                    <a:pt x="11591" y="4586"/>
                    <a:pt x="11400" y="4076"/>
                    <a:pt x="11082" y="3567"/>
                  </a:cubicBezTo>
                  <a:lnTo>
                    <a:pt x="11782" y="3185"/>
                  </a:lnTo>
                  <a:cubicBezTo>
                    <a:pt x="11273" y="2357"/>
                    <a:pt x="10572" y="1592"/>
                    <a:pt x="9808" y="1019"/>
                  </a:cubicBezTo>
                  <a:lnTo>
                    <a:pt x="9362" y="1656"/>
                  </a:lnTo>
                  <a:cubicBezTo>
                    <a:pt x="8853" y="1338"/>
                    <a:pt x="8343" y="1083"/>
                    <a:pt x="7770" y="956"/>
                  </a:cubicBezTo>
                  <a:lnTo>
                    <a:pt x="7961" y="191"/>
                  </a:lnTo>
                  <a:cubicBezTo>
                    <a:pt x="7452" y="64"/>
                    <a:pt x="6878" y="0"/>
                    <a:pt x="62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6" name="Google Shape;1266;p45"/>
            <p:cNvSpPr/>
            <p:nvPr/>
          </p:nvSpPr>
          <p:spPr>
            <a:xfrm>
              <a:off x="4310700" y="2208700"/>
              <a:ext cx="1028525" cy="39825"/>
            </a:xfrm>
            <a:custGeom>
              <a:rect b="b" l="l" r="r" t="t"/>
              <a:pathLst>
                <a:path extrusionOk="0" h="1593" w="41141">
                  <a:moveTo>
                    <a:pt x="1" y="1"/>
                  </a:moveTo>
                  <a:lnTo>
                    <a:pt x="1" y="1593"/>
                  </a:lnTo>
                  <a:lnTo>
                    <a:pt x="41140" y="1593"/>
                  </a:lnTo>
                  <a:lnTo>
                    <a:pt x="4114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7" name="Google Shape;1267;p45"/>
            <p:cNvSpPr/>
            <p:nvPr/>
          </p:nvSpPr>
          <p:spPr>
            <a:xfrm>
              <a:off x="4310700" y="2345625"/>
              <a:ext cx="1028525" cy="39825"/>
            </a:xfrm>
            <a:custGeom>
              <a:rect b="b" l="l" r="r" t="t"/>
              <a:pathLst>
                <a:path extrusionOk="0" h="1593" w="41141">
                  <a:moveTo>
                    <a:pt x="1" y="1"/>
                  </a:moveTo>
                  <a:lnTo>
                    <a:pt x="1" y="1593"/>
                  </a:lnTo>
                  <a:lnTo>
                    <a:pt x="41140" y="1593"/>
                  </a:lnTo>
                  <a:lnTo>
                    <a:pt x="4114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8" name="Google Shape;1268;p45"/>
            <p:cNvSpPr/>
            <p:nvPr/>
          </p:nvSpPr>
          <p:spPr>
            <a:xfrm>
              <a:off x="4310700" y="2482550"/>
              <a:ext cx="1028525" cy="39825"/>
            </a:xfrm>
            <a:custGeom>
              <a:rect b="b" l="l" r="r" t="t"/>
              <a:pathLst>
                <a:path extrusionOk="0" h="1593" w="41141">
                  <a:moveTo>
                    <a:pt x="1" y="0"/>
                  </a:moveTo>
                  <a:lnTo>
                    <a:pt x="1" y="1593"/>
                  </a:lnTo>
                  <a:lnTo>
                    <a:pt x="41140" y="1593"/>
                  </a:lnTo>
                  <a:lnTo>
                    <a:pt x="4114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9" name="Google Shape;1269;p45"/>
            <p:cNvSpPr/>
            <p:nvPr/>
          </p:nvSpPr>
          <p:spPr>
            <a:xfrm>
              <a:off x="4310700" y="2621050"/>
              <a:ext cx="1028525" cy="39850"/>
            </a:xfrm>
            <a:custGeom>
              <a:rect b="b" l="l" r="r" t="t"/>
              <a:pathLst>
                <a:path extrusionOk="0" h="1594" w="41141">
                  <a:moveTo>
                    <a:pt x="1" y="1"/>
                  </a:moveTo>
                  <a:lnTo>
                    <a:pt x="1" y="1593"/>
                  </a:lnTo>
                  <a:lnTo>
                    <a:pt x="41140" y="1593"/>
                  </a:lnTo>
                  <a:lnTo>
                    <a:pt x="4114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0" name="Google Shape;1270;p45"/>
            <p:cNvSpPr/>
            <p:nvPr/>
          </p:nvSpPr>
          <p:spPr>
            <a:xfrm>
              <a:off x="4310700" y="2757975"/>
              <a:ext cx="1028525" cy="39825"/>
            </a:xfrm>
            <a:custGeom>
              <a:rect b="b" l="l" r="r" t="t"/>
              <a:pathLst>
                <a:path extrusionOk="0" h="1593" w="41141">
                  <a:moveTo>
                    <a:pt x="1" y="1"/>
                  </a:moveTo>
                  <a:lnTo>
                    <a:pt x="1" y="1593"/>
                  </a:lnTo>
                  <a:lnTo>
                    <a:pt x="41140" y="1593"/>
                  </a:lnTo>
                  <a:lnTo>
                    <a:pt x="4114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1" name="Google Shape;1271;p45"/>
            <p:cNvSpPr/>
            <p:nvPr/>
          </p:nvSpPr>
          <p:spPr>
            <a:xfrm>
              <a:off x="4310700" y="2894900"/>
              <a:ext cx="1028525" cy="39825"/>
            </a:xfrm>
            <a:custGeom>
              <a:rect b="b" l="l" r="r" t="t"/>
              <a:pathLst>
                <a:path extrusionOk="0" h="1593" w="41141">
                  <a:moveTo>
                    <a:pt x="1" y="1"/>
                  </a:moveTo>
                  <a:lnTo>
                    <a:pt x="1" y="1593"/>
                  </a:lnTo>
                  <a:lnTo>
                    <a:pt x="41140" y="1593"/>
                  </a:lnTo>
                  <a:lnTo>
                    <a:pt x="4114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2" name="Google Shape;1272;p45"/>
            <p:cNvSpPr/>
            <p:nvPr/>
          </p:nvSpPr>
          <p:spPr>
            <a:xfrm>
              <a:off x="4310700" y="3031825"/>
              <a:ext cx="1028525" cy="39825"/>
            </a:xfrm>
            <a:custGeom>
              <a:rect b="b" l="l" r="r" t="t"/>
              <a:pathLst>
                <a:path extrusionOk="0" h="1593" w="41141">
                  <a:moveTo>
                    <a:pt x="1" y="0"/>
                  </a:moveTo>
                  <a:lnTo>
                    <a:pt x="1" y="1592"/>
                  </a:lnTo>
                  <a:lnTo>
                    <a:pt x="41140" y="1592"/>
                  </a:lnTo>
                  <a:lnTo>
                    <a:pt x="4114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3" name="Google Shape;1273;p45"/>
            <p:cNvSpPr/>
            <p:nvPr/>
          </p:nvSpPr>
          <p:spPr>
            <a:xfrm>
              <a:off x="4310700" y="3168750"/>
              <a:ext cx="1028525" cy="39825"/>
            </a:xfrm>
            <a:custGeom>
              <a:rect b="b" l="l" r="r" t="t"/>
              <a:pathLst>
                <a:path extrusionOk="0" h="1593" w="41141">
                  <a:moveTo>
                    <a:pt x="1" y="0"/>
                  </a:moveTo>
                  <a:lnTo>
                    <a:pt x="1" y="1592"/>
                  </a:lnTo>
                  <a:lnTo>
                    <a:pt x="41140" y="1592"/>
                  </a:lnTo>
                  <a:lnTo>
                    <a:pt x="4114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4" name="Google Shape;1274;p45"/>
            <p:cNvSpPr/>
            <p:nvPr/>
          </p:nvSpPr>
          <p:spPr>
            <a:xfrm>
              <a:off x="4310700" y="3305675"/>
              <a:ext cx="1028525" cy="39825"/>
            </a:xfrm>
            <a:custGeom>
              <a:rect b="b" l="l" r="r" t="t"/>
              <a:pathLst>
                <a:path extrusionOk="0" h="1593" w="41141">
                  <a:moveTo>
                    <a:pt x="1" y="0"/>
                  </a:moveTo>
                  <a:lnTo>
                    <a:pt x="1" y="1592"/>
                  </a:lnTo>
                  <a:lnTo>
                    <a:pt x="41140" y="1592"/>
                  </a:lnTo>
                  <a:lnTo>
                    <a:pt x="4114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5" name="Google Shape;1275;p45"/>
            <p:cNvSpPr/>
            <p:nvPr/>
          </p:nvSpPr>
          <p:spPr>
            <a:xfrm>
              <a:off x="4310700" y="3442575"/>
              <a:ext cx="1028525" cy="39825"/>
            </a:xfrm>
            <a:custGeom>
              <a:rect b="b" l="l" r="r" t="t"/>
              <a:pathLst>
                <a:path extrusionOk="0" h="1593" w="41141">
                  <a:moveTo>
                    <a:pt x="1" y="1"/>
                  </a:moveTo>
                  <a:lnTo>
                    <a:pt x="1" y="1593"/>
                  </a:lnTo>
                  <a:lnTo>
                    <a:pt x="41140" y="1593"/>
                  </a:lnTo>
                  <a:lnTo>
                    <a:pt x="4114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6" name="Google Shape;1276;p45"/>
            <p:cNvSpPr/>
            <p:nvPr/>
          </p:nvSpPr>
          <p:spPr>
            <a:xfrm>
              <a:off x="4310700" y="3579500"/>
              <a:ext cx="1028525" cy="39825"/>
            </a:xfrm>
            <a:custGeom>
              <a:rect b="b" l="l" r="r" t="t"/>
              <a:pathLst>
                <a:path extrusionOk="0" h="1593" w="41141">
                  <a:moveTo>
                    <a:pt x="1" y="1"/>
                  </a:moveTo>
                  <a:lnTo>
                    <a:pt x="1" y="1593"/>
                  </a:lnTo>
                  <a:lnTo>
                    <a:pt x="41140" y="1593"/>
                  </a:lnTo>
                  <a:lnTo>
                    <a:pt x="4114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7" name="Google Shape;1277;p45"/>
            <p:cNvSpPr/>
            <p:nvPr/>
          </p:nvSpPr>
          <p:spPr>
            <a:xfrm>
              <a:off x="4310700" y="3716425"/>
              <a:ext cx="1028525" cy="39825"/>
            </a:xfrm>
            <a:custGeom>
              <a:rect b="b" l="l" r="r" t="t"/>
              <a:pathLst>
                <a:path extrusionOk="0" h="1593" w="41141">
                  <a:moveTo>
                    <a:pt x="1" y="0"/>
                  </a:moveTo>
                  <a:lnTo>
                    <a:pt x="1" y="1593"/>
                  </a:lnTo>
                  <a:lnTo>
                    <a:pt x="41140" y="1593"/>
                  </a:lnTo>
                  <a:lnTo>
                    <a:pt x="4114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8" name="Google Shape;1278;p45"/>
            <p:cNvSpPr/>
            <p:nvPr/>
          </p:nvSpPr>
          <p:spPr>
            <a:xfrm>
              <a:off x="2293525" y="2208700"/>
              <a:ext cx="1776800" cy="39825"/>
            </a:xfrm>
            <a:custGeom>
              <a:rect b="b" l="l" r="r" t="t"/>
              <a:pathLst>
                <a:path extrusionOk="0" h="1593" w="71072">
                  <a:moveTo>
                    <a:pt x="0" y="1"/>
                  </a:moveTo>
                  <a:lnTo>
                    <a:pt x="0" y="1593"/>
                  </a:lnTo>
                  <a:lnTo>
                    <a:pt x="71071" y="1593"/>
                  </a:lnTo>
                  <a:lnTo>
                    <a:pt x="7107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9" name="Google Shape;1279;p45"/>
            <p:cNvSpPr/>
            <p:nvPr/>
          </p:nvSpPr>
          <p:spPr>
            <a:xfrm>
              <a:off x="2293525" y="2345625"/>
              <a:ext cx="1776800" cy="39825"/>
            </a:xfrm>
            <a:custGeom>
              <a:rect b="b" l="l" r="r" t="t"/>
              <a:pathLst>
                <a:path extrusionOk="0" h="1593" w="71072">
                  <a:moveTo>
                    <a:pt x="0" y="1"/>
                  </a:moveTo>
                  <a:lnTo>
                    <a:pt x="0" y="1593"/>
                  </a:lnTo>
                  <a:lnTo>
                    <a:pt x="71071" y="1593"/>
                  </a:lnTo>
                  <a:lnTo>
                    <a:pt x="7107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0" name="Google Shape;1280;p45"/>
            <p:cNvSpPr/>
            <p:nvPr/>
          </p:nvSpPr>
          <p:spPr>
            <a:xfrm>
              <a:off x="2293525" y="2482550"/>
              <a:ext cx="1776800" cy="39825"/>
            </a:xfrm>
            <a:custGeom>
              <a:rect b="b" l="l" r="r" t="t"/>
              <a:pathLst>
                <a:path extrusionOk="0" h="1593" w="71072">
                  <a:moveTo>
                    <a:pt x="0" y="0"/>
                  </a:moveTo>
                  <a:lnTo>
                    <a:pt x="0" y="1593"/>
                  </a:lnTo>
                  <a:lnTo>
                    <a:pt x="71071" y="1593"/>
                  </a:lnTo>
                  <a:lnTo>
                    <a:pt x="7107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1" name="Google Shape;1281;p45"/>
            <p:cNvSpPr/>
            <p:nvPr/>
          </p:nvSpPr>
          <p:spPr>
            <a:xfrm>
              <a:off x="2293525" y="2621050"/>
              <a:ext cx="1195675" cy="39850"/>
            </a:xfrm>
            <a:custGeom>
              <a:rect b="b" l="l" r="r" t="t"/>
              <a:pathLst>
                <a:path extrusionOk="0" h="1594" w="47827">
                  <a:moveTo>
                    <a:pt x="0" y="1"/>
                  </a:moveTo>
                  <a:lnTo>
                    <a:pt x="0" y="1593"/>
                  </a:lnTo>
                  <a:lnTo>
                    <a:pt x="47827" y="1593"/>
                  </a:lnTo>
                  <a:lnTo>
                    <a:pt x="4782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2" name="Google Shape;1282;p45"/>
            <p:cNvSpPr/>
            <p:nvPr/>
          </p:nvSpPr>
          <p:spPr>
            <a:xfrm>
              <a:off x="4430100" y="1931675"/>
              <a:ext cx="730800" cy="119450"/>
            </a:xfrm>
            <a:custGeom>
              <a:rect b="b" l="l" r="r" t="t"/>
              <a:pathLst>
                <a:path extrusionOk="0" h="4778" w="29232">
                  <a:moveTo>
                    <a:pt x="1" y="1"/>
                  </a:moveTo>
                  <a:lnTo>
                    <a:pt x="1" y="4777"/>
                  </a:lnTo>
                  <a:lnTo>
                    <a:pt x="29232" y="4777"/>
                  </a:lnTo>
                  <a:lnTo>
                    <a:pt x="2923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3" name="Google Shape;1283;p45"/>
            <p:cNvSpPr/>
            <p:nvPr/>
          </p:nvSpPr>
          <p:spPr>
            <a:xfrm>
              <a:off x="2817325" y="1931675"/>
              <a:ext cx="729200" cy="119450"/>
            </a:xfrm>
            <a:custGeom>
              <a:rect b="b" l="l" r="r" t="t"/>
              <a:pathLst>
                <a:path extrusionOk="0" h="4778" w="29168">
                  <a:moveTo>
                    <a:pt x="0" y="1"/>
                  </a:moveTo>
                  <a:lnTo>
                    <a:pt x="0" y="4777"/>
                  </a:lnTo>
                  <a:lnTo>
                    <a:pt x="29167" y="4777"/>
                  </a:lnTo>
                  <a:lnTo>
                    <a:pt x="2916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4" name="Google Shape;1284;p45"/>
            <p:cNvSpPr/>
            <p:nvPr/>
          </p:nvSpPr>
          <p:spPr>
            <a:xfrm>
              <a:off x="628175" y="3272225"/>
              <a:ext cx="765825" cy="1550725"/>
            </a:xfrm>
            <a:custGeom>
              <a:rect b="b" l="l" r="r" t="t"/>
              <a:pathLst>
                <a:path extrusionOk="0" h="62029" w="30633">
                  <a:moveTo>
                    <a:pt x="17705" y="42924"/>
                  </a:moveTo>
                  <a:lnTo>
                    <a:pt x="17705" y="60437"/>
                  </a:lnTo>
                  <a:lnTo>
                    <a:pt x="12928" y="60437"/>
                  </a:lnTo>
                  <a:lnTo>
                    <a:pt x="12928" y="42924"/>
                  </a:lnTo>
                  <a:close/>
                  <a:moveTo>
                    <a:pt x="15348" y="1"/>
                  </a:moveTo>
                  <a:cubicBezTo>
                    <a:pt x="7133" y="1"/>
                    <a:pt x="446" y="6496"/>
                    <a:pt x="192" y="14712"/>
                  </a:cubicBezTo>
                  <a:cubicBezTo>
                    <a:pt x="1" y="22927"/>
                    <a:pt x="6369" y="29741"/>
                    <a:pt x="14521" y="30187"/>
                  </a:cubicBezTo>
                  <a:lnTo>
                    <a:pt x="14521" y="41332"/>
                  </a:lnTo>
                  <a:lnTo>
                    <a:pt x="12164" y="41332"/>
                  </a:lnTo>
                  <a:cubicBezTo>
                    <a:pt x="11718" y="41332"/>
                    <a:pt x="11336" y="41714"/>
                    <a:pt x="11336" y="42159"/>
                  </a:cubicBezTo>
                  <a:lnTo>
                    <a:pt x="11336" y="61265"/>
                  </a:lnTo>
                  <a:cubicBezTo>
                    <a:pt x="11336" y="61710"/>
                    <a:pt x="11718" y="62029"/>
                    <a:pt x="12164" y="62029"/>
                  </a:cubicBezTo>
                  <a:lnTo>
                    <a:pt x="18533" y="62029"/>
                  </a:lnTo>
                  <a:cubicBezTo>
                    <a:pt x="18978" y="62029"/>
                    <a:pt x="19297" y="61710"/>
                    <a:pt x="19297" y="61265"/>
                  </a:cubicBezTo>
                  <a:lnTo>
                    <a:pt x="19297" y="42159"/>
                  </a:lnTo>
                  <a:cubicBezTo>
                    <a:pt x="19297" y="41714"/>
                    <a:pt x="18978" y="41332"/>
                    <a:pt x="18533" y="41332"/>
                  </a:cubicBezTo>
                  <a:lnTo>
                    <a:pt x="16113" y="41332"/>
                  </a:lnTo>
                  <a:lnTo>
                    <a:pt x="16113" y="30187"/>
                  </a:lnTo>
                  <a:cubicBezTo>
                    <a:pt x="24328" y="29741"/>
                    <a:pt x="30633" y="22927"/>
                    <a:pt x="30442" y="14712"/>
                  </a:cubicBezTo>
                  <a:cubicBezTo>
                    <a:pt x="30250" y="6496"/>
                    <a:pt x="23500" y="1"/>
                    <a:pt x="153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5" name="Google Shape;1285;p45"/>
            <p:cNvSpPr/>
            <p:nvPr/>
          </p:nvSpPr>
          <p:spPr>
            <a:xfrm>
              <a:off x="972075" y="4366000"/>
              <a:ext cx="79625" cy="398050"/>
            </a:xfrm>
            <a:custGeom>
              <a:rect b="b" l="l" r="r" t="t"/>
              <a:pathLst>
                <a:path extrusionOk="0" h="15922" w="3185">
                  <a:moveTo>
                    <a:pt x="0" y="1"/>
                  </a:moveTo>
                  <a:lnTo>
                    <a:pt x="0" y="15922"/>
                  </a:lnTo>
                  <a:lnTo>
                    <a:pt x="3185" y="15922"/>
                  </a:lnTo>
                  <a:lnTo>
                    <a:pt x="318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6" name="Google Shape;1286;p45"/>
            <p:cNvSpPr/>
            <p:nvPr/>
          </p:nvSpPr>
          <p:spPr>
            <a:xfrm>
              <a:off x="2436800" y="685075"/>
              <a:ext cx="213375" cy="214950"/>
            </a:xfrm>
            <a:custGeom>
              <a:rect b="b" l="l" r="r" t="t"/>
              <a:pathLst>
                <a:path extrusionOk="0" h="8598" w="8535">
                  <a:moveTo>
                    <a:pt x="1" y="0"/>
                  </a:moveTo>
                  <a:lnTo>
                    <a:pt x="1" y="8598"/>
                  </a:lnTo>
                  <a:lnTo>
                    <a:pt x="8534" y="8598"/>
                  </a:lnTo>
                  <a:lnTo>
                    <a:pt x="853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7" name="Google Shape;1287;p45"/>
            <p:cNvSpPr/>
            <p:nvPr/>
          </p:nvSpPr>
          <p:spPr>
            <a:xfrm>
              <a:off x="2791850" y="685075"/>
              <a:ext cx="213350" cy="214950"/>
            </a:xfrm>
            <a:custGeom>
              <a:rect b="b" l="l" r="r" t="t"/>
              <a:pathLst>
                <a:path extrusionOk="0" h="8598" w="8534">
                  <a:moveTo>
                    <a:pt x="0" y="0"/>
                  </a:moveTo>
                  <a:lnTo>
                    <a:pt x="0" y="8598"/>
                  </a:lnTo>
                  <a:lnTo>
                    <a:pt x="8534" y="8598"/>
                  </a:lnTo>
                  <a:lnTo>
                    <a:pt x="853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8" name="Google Shape;1288;p45"/>
            <p:cNvSpPr/>
            <p:nvPr/>
          </p:nvSpPr>
          <p:spPr>
            <a:xfrm>
              <a:off x="3146875" y="685075"/>
              <a:ext cx="213375" cy="214950"/>
            </a:xfrm>
            <a:custGeom>
              <a:rect b="b" l="l" r="r" t="t"/>
              <a:pathLst>
                <a:path extrusionOk="0" h="8598" w="8535">
                  <a:moveTo>
                    <a:pt x="1" y="0"/>
                  </a:moveTo>
                  <a:lnTo>
                    <a:pt x="1" y="8598"/>
                  </a:lnTo>
                  <a:lnTo>
                    <a:pt x="8534" y="8598"/>
                  </a:lnTo>
                  <a:lnTo>
                    <a:pt x="853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9" name="Google Shape;1289;p45"/>
            <p:cNvSpPr/>
            <p:nvPr/>
          </p:nvSpPr>
          <p:spPr>
            <a:xfrm>
              <a:off x="2258475" y="570450"/>
              <a:ext cx="1280075" cy="444200"/>
            </a:xfrm>
            <a:custGeom>
              <a:rect b="b" l="l" r="r" t="t"/>
              <a:pathLst>
                <a:path extrusionOk="0" h="17768" w="51203">
                  <a:moveTo>
                    <a:pt x="49611" y="1592"/>
                  </a:moveTo>
                  <a:lnTo>
                    <a:pt x="49611" y="16176"/>
                  </a:lnTo>
                  <a:lnTo>
                    <a:pt x="1593" y="16176"/>
                  </a:lnTo>
                  <a:lnTo>
                    <a:pt x="1593" y="1592"/>
                  </a:lnTo>
                  <a:close/>
                  <a:moveTo>
                    <a:pt x="1" y="0"/>
                  </a:moveTo>
                  <a:lnTo>
                    <a:pt x="1" y="17768"/>
                  </a:lnTo>
                  <a:lnTo>
                    <a:pt x="51203" y="17768"/>
                  </a:lnTo>
                  <a:lnTo>
                    <a:pt x="5120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0" name="Google Shape;1290;p45"/>
            <p:cNvSpPr/>
            <p:nvPr/>
          </p:nvSpPr>
          <p:spPr>
            <a:xfrm>
              <a:off x="4947550" y="262775"/>
              <a:ext cx="1147925" cy="384100"/>
            </a:xfrm>
            <a:custGeom>
              <a:rect b="b" l="l" r="r" t="t"/>
              <a:pathLst>
                <a:path extrusionOk="0" h="15364" w="45917">
                  <a:moveTo>
                    <a:pt x="18787" y="1927"/>
                  </a:moveTo>
                  <a:lnTo>
                    <a:pt x="18787" y="1927"/>
                  </a:lnTo>
                  <a:cubicBezTo>
                    <a:pt x="15539" y="5557"/>
                    <a:pt x="18150" y="11288"/>
                    <a:pt x="22990" y="11288"/>
                  </a:cubicBezTo>
                  <a:cubicBezTo>
                    <a:pt x="27830" y="11288"/>
                    <a:pt x="30377" y="5557"/>
                    <a:pt x="27193" y="1927"/>
                  </a:cubicBezTo>
                  <a:lnTo>
                    <a:pt x="27193" y="1927"/>
                  </a:lnTo>
                  <a:cubicBezTo>
                    <a:pt x="27639" y="1990"/>
                    <a:pt x="28149" y="2054"/>
                    <a:pt x="28594" y="2118"/>
                  </a:cubicBezTo>
                  <a:cubicBezTo>
                    <a:pt x="31396" y="6512"/>
                    <a:pt x="28212" y="12307"/>
                    <a:pt x="22990" y="12307"/>
                  </a:cubicBezTo>
                  <a:cubicBezTo>
                    <a:pt x="17768" y="12307"/>
                    <a:pt x="14584" y="6512"/>
                    <a:pt x="17386" y="2118"/>
                  </a:cubicBezTo>
                  <a:cubicBezTo>
                    <a:pt x="17832" y="2054"/>
                    <a:pt x="18278" y="1990"/>
                    <a:pt x="18787" y="1927"/>
                  </a:cubicBezTo>
                  <a:close/>
                  <a:moveTo>
                    <a:pt x="30569" y="2500"/>
                  </a:moveTo>
                  <a:cubicBezTo>
                    <a:pt x="35026" y="3455"/>
                    <a:pt x="39293" y="5238"/>
                    <a:pt x="43114" y="7722"/>
                  </a:cubicBezTo>
                  <a:cubicBezTo>
                    <a:pt x="37641" y="11329"/>
                    <a:pt x="31317" y="13418"/>
                    <a:pt x="24736" y="13692"/>
                  </a:cubicBezTo>
                  <a:lnTo>
                    <a:pt x="24736" y="13692"/>
                  </a:lnTo>
                  <a:cubicBezTo>
                    <a:pt x="29704" y="12588"/>
                    <a:pt x="32491" y="7212"/>
                    <a:pt x="30569" y="2500"/>
                  </a:cubicBezTo>
                  <a:close/>
                  <a:moveTo>
                    <a:pt x="15348" y="2500"/>
                  </a:moveTo>
                  <a:lnTo>
                    <a:pt x="15348" y="2500"/>
                  </a:lnTo>
                  <a:cubicBezTo>
                    <a:pt x="13310" y="7340"/>
                    <a:pt x="16367" y="12880"/>
                    <a:pt x="21589" y="13772"/>
                  </a:cubicBezTo>
                  <a:cubicBezTo>
                    <a:pt x="14902" y="13517"/>
                    <a:pt x="8406" y="11415"/>
                    <a:pt x="2802" y="7722"/>
                  </a:cubicBezTo>
                  <a:cubicBezTo>
                    <a:pt x="6623" y="5174"/>
                    <a:pt x="10890" y="3455"/>
                    <a:pt x="15348" y="2500"/>
                  </a:cubicBezTo>
                  <a:close/>
                  <a:moveTo>
                    <a:pt x="22958" y="0"/>
                  </a:moveTo>
                  <a:cubicBezTo>
                    <a:pt x="22608" y="0"/>
                    <a:pt x="22258" y="48"/>
                    <a:pt x="21907" y="143"/>
                  </a:cubicBezTo>
                  <a:cubicBezTo>
                    <a:pt x="14393" y="334"/>
                    <a:pt x="7069" y="2754"/>
                    <a:pt x="892" y="7085"/>
                  </a:cubicBezTo>
                  <a:lnTo>
                    <a:pt x="0" y="7722"/>
                  </a:lnTo>
                  <a:lnTo>
                    <a:pt x="892" y="8359"/>
                  </a:lnTo>
                  <a:cubicBezTo>
                    <a:pt x="7388" y="12944"/>
                    <a:pt x="15030" y="15364"/>
                    <a:pt x="22926" y="15364"/>
                  </a:cubicBezTo>
                  <a:cubicBezTo>
                    <a:pt x="30823" y="15364"/>
                    <a:pt x="38529" y="12944"/>
                    <a:pt x="44961" y="8359"/>
                  </a:cubicBezTo>
                  <a:lnTo>
                    <a:pt x="45916" y="7722"/>
                  </a:lnTo>
                  <a:lnTo>
                    <a:pt x="44961" y="7085"/>
                  </a:lnTo>
                  <a:cubicBezTo>
                    <a:pt x="38847" y="2754"/>
                    <a:pt x="31524" y="334"/>
                    <a:pt x="24009" y="143"/>
                  </a:cubicBezTo>
                  <a:cubicBezTo>
                    <a:pt x="23659" y="48"/>
                    <a:pt x="23309" y="0"/>
                    <a:pt x="229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1" name="Google Shape;1291;p45"/>
            <p:cNvSpPr/>
            <p:nvPr/>
          </p:nvSpPr>
          <p:spPr>
            <a:xfrm>
              <a:off x="5336025" y="1923725"/>
              <a:ext cx="162400" cy="135350"/>
            </a:xfrm>
            <a:custGeom>
              <a:rect b="b" l="l" r="r" t="t"/>
              <a:pathLst>
                <a:path extrusionOk="0" h="5414" w="6496">
                  <a:moveTo>
                    <a:pt x="4649" y="0"/>
                  </a:moveTo>
                  <a:lnTo>
                    <a:pt x="0" y="2675"/>
                  </a:lnTo>
                  <a:lnTo>
                    <a:pt x="4649" y="5414"/>
                  </a:lnTo>
                  <a:lnTo>
                    <a:pt x="4649" y="3503"/>
                  </a:lnTo>
                  <a:lnTo>
                    <a:pt x="5477" y="3503"/>
                  </a:lnTo>
                  <a:cubicBezTo>
                    <a:pt x="6496" y="3503"/>
                    <a:pt x="6496" y="1911"/>
                    <a:pt x="5477" y="1911"/>
                  </a:cubicBezTo>
                  <a:lnTo>
                    <a:pt x="4649" y="1911"/>
                  </a:lnTo>
                  <a:lnTo>
                    <a:pt x="464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2" name="Google Shape;1292;p45"/>
            <p:cNvSpPr/>
            <p:nvPr/>
          </p:nvSpPr>
          <p:spPr>
            <a:xfrm>
              <a:off x="2651725" y="4047575"/>
              <a:ext cx="135375" cy="116250"/>
            </a:xfrm>
            <a:custGeom>
              <a:rect b="b" l="l" r="r" t="t"/>
              <a:pathLst>
                <a:path extrusionOk="0" h="4650" w="5415">
                  <a:moveTo>
                    <a:pt x="2739" y="1"/>
                  </a:moveTo>
                  <a:lnTo>
                    <a:pt x="1" y="4650"/>
                  </a:lnTo>
                  <a:lnTo>
                    <a:pt x="5414" y="4650"/>
                  </a:lnTo>
                  <a:lnTo>
                    <a:pt x="273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3" name="Google Shape;1293;p45"/>
            <p:cNvSpPr/>
            <p:nvPr/>
          </p:nvSpPr>
          <p:spPr>
            <a:xfrm>
              <a:off x="2481375" y="1923725"/>
              <a:ext cx="164025" cy="135350"/>
            </a:xfrm>
            <a:custGeom>
              <a:rect b="b" l="l" r="r" t="t"/>
              <a:pathLst>
                <a:path extrusionOk="0" h="5414" w="6561">
                  <a:moveTo>
                    <a:pt x="1848" y="0"/>
                  </a:moveTo>
                  <a:lnTo>
                    <a:pt x="1848" y="1911"/>
                  </a:lnTo>
                  <a:lnTo>
                    <a:pt x="1083" y="1911"/>
                  </a:lnTo>
                  <a:cubicBezTo>
                    <a:pt x="1" y="1911"/>
                    <a:pt x="1" y="3503"/>
                    <a:pt x="1083" y="3503"/>
                  </a:cubicBezTo>
                  <a:lnTo>
                    <a:pt x="1848" y="3503"/>
                  </a:lnTo>
                  <a:lnTo>
                    <a:pt x="1848" y="5414"/>
                  </a:lnTo>
                  <a:lnTo>
                    <a:pt x="6560" y="2675"/>
                  </a:lnTo>
                  <a:lnTo>
                    <a:pt x="18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4" name="Google Shape;1294;p45"/>
            <p:cNvSpPr/>
            <p:nvPr/>
          </p:nvSpPr>
          <p:spPr>
            <a:xfrm>
              <a:off x="1459250" y="2527125"/>
              <a:ext cx="243625" cy="208425"/>
            </a:xfrm>
            <a:custGeom>
              <a:rect b="b" l="l" r="r" t="t"/>
              <a:pathLst>
                <a:path extrusionOk="0" h="8337" w="9745">
                  <a:moveTo>
                    <a:pt x="5559" y="1576"/>
                  </a:moveTo>
                  <a:cubicBezTo>
                    <a:pt x="6878" y="1576"/>
                    <a:pt x="8152" y="2615"/>
                    <a:pt x="8152" y="4204"/>
                  </a:cubicBezTo>
                  <a:cubicBezTo>
                    <a:pt x="8152" y="5605"/>
                    <a:pt x="7006" y="6751"/>
                    <a:pt x="5541" y="6751"/>
                  </a:cubicBezTo>
                  <a:cubicBezTo>
                    <a:pt x="3248" y="6751"/>
                    <a:pt x="2102" y="3949"/>
                    <a:pt x="3758" y="2357"/>
                  </a:cubicBezTo>
                  <a:cubicBezTo>
                    <a:pt x="4276" y="1818"/>
                    <a:pt x="4923" y="1576"/>
                    <a:pt x="5559" y="1576"/>
                  </a:cubicBezTo>
                  <a:close/>
                  <a:moveTo>
                    <a:pt x="5541" y="1"/>
                  </a:moveTo>
                  <a:cubicBezTo>
                    <a:pt x="1847" y="1"/>
                    <a:pt x="1" y="4458"/>
                    <a:pt x="2612" y="7070"/>
                  </a:cubicBezTo>
                  <a:cubicBezTo>
                    <a:pt x="3467" y="7945"/>
                    <a:pt x="4527" y="8336"/>
                    <a:pt x="5566" y="8336"/>
                  </a:cubicBezTo>
                  <a:cubicBezTo>
                    <a:pt x="7699" y="8336"/>
                    <a:pt x="9744" y="6688"/>
                    <a:pt x="9744" y="4204"/>
                  </a:cubicBezTo>
                  <a:cubicBezTo>
                    <a:pt x="9744" y="1847"/>
                    <a:pt x="7897" y="1"/>
                    <a:pt x="55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5" name="Google Shape;1295;p45"/>
            <p:cNvSpPr/>
            <p:nvPr/>
          </p:nvSpPr>
          <p:spPr>
            <a:xfrm>
              <a:off x="4718275" y="1636825"/>
              <a:ext cx="243625" cy="208900"/>
            </a:xfrm>
            <a:custGeom>
              <a:rect b="b" l="l" r="r" t="t"/>
              <a:pathLst>
                <a:path extrusionOk="0" h="8356" w="9745">
                  <a:moveTo>
                    <a:pt x="4034" y="1603"/>
                  </a:moveTo>
                  <a:cubicBezTo>
                    <a:pt x="4070" y="1603"/>
                    <a:pt x="4105" y="1604"/>
                    <a:pt x="4140" y="1605"/>
                  </a:cubicBezTo>
                  <a:cubicBezTo>
                    <a:pt x="6433" y="1605"/>
                    <a:pt x="7579" y="4344"/>
                    <a:pt x="5987" y="6000"/>
                  </a:cubicBezTo>
                  <a:cubicBezTo>
                    <a:pt x="5456" y="6531"/>
                    <a:pt x="4813" y="6767"/>
                    <a:pt x="4185" y="6767"/>
                  </a:cubicBezTo>
                  <a:cubicBezTo>
                    <a:pt x="2856" y="6767"/>
                    <a:pt x="1593" y="5710"/>
                    <a:pt x="1593" y="4153"/>
                  </a:cubicBezTo>
                  <a:cubicBezTo>
                    <a:pt x="1593" y="2787"/>
                    <a:pt x="2682" y="1603"/>
                    <a:pt x="4034" y="1603"/>
                  </a:cubicBezTo>
                  <a:close/>
                  <a:moveTo>
                    <a:pt x="4189" y="0"/>
                  </a:moveTo>
                  <a:cubicBezTo>
                    <a:pt x="2041" y="0"/>
                    <a:pt x="1" y="1654"/>
                    <a:pt x="1" y="4153"/>
                  </a:cubicBezTo>
                  <a:cubicBezTo>
                    <a:pt x="1" y="6509"/>
                    <a:pt x="1848" y="8356"/>
                    <a:pt x="4140" y="8356"/>
                  </a:cubicBezTo>
                  <a:cubicBezTo>
                    <a:pt x="7898" y="8356"/>
                    <a:pt x="9744" y="3834"/>
                    <a:pt x="7133" y="1223"/>
                  </a:cubicBezTo>
                  <a:cubicBezTo>
                    <a:pt x="6268" y="379"/>
                    <a:pt x="5216" y="0"/>
                    <a:pt x="41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6" name="Google Shape;1296;p45"/>
            <p:cNvSpPr/>
            <p:nvPr/>
          </p:nvSpPr>
          <p:spPr>
            <a:xfrm>
              <a:off x="4971425" y="1636825"/>
              <a:ext cx="243625" cy="208900"/>
            </a:xfrm>
            <a:custGeom>
              <a:rect b="b" l="l" r="r" t="t"/>
              <a:pathLst>
                <a:path extrusionOk="0" h="8356" w="9745">
                  <a:moveTo>
                    <a:pt x="4217" y="0"/>
                  </a:moveTo>
                  <a:cubicBezTo>
                    <a:pt x="2070" y="0"/>
                    <a:pt x="0" y="1654"/>
                    <a:pt x="0" y="4153"/>
                  </a:cubicBezTo>
                  <a:cubicBezTo>
                    <a:pt x="0" y="6509"/>
                    <a:pt x="1911" y="8356"/>
                    <a:pt x="4204" y="8356"/>
                  </a:cubicBezTo>
                  <a:cubicBezTo>
                    <a:pt x="7897" y="8356"/>
                    <a:pt x="9744" y="3834"/>
                    <a:pt x="7133" y="1223"/>
                  </a:cubicBezTo>
                  <a:cubicBezTo>
                    <a:pt x="6288" y="379"/>
                    <a:pt x="5244" y="0"/>
                    <a:pt x="42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7" name="Google Shape;1297;p45"/>
            <p:cNvSpPr/>
            <p:nvPr/>
          </p:nvSpPr>
          <p:spPr>
            <a:xfrm>
              <a:off x="6803925" y="2260975"/>
              <a:ext cx="243625" cy="208850"/>
            </a:xfrm>
            <a:custGeom>
              <a:rect b="b" l="l" r="r" t="t"/>
              <a:pathLst>
                <a:path extrusionOk="0" h="8354" w="9745">
                  <a:moveTo>
                    <a:pt x="5547" y="1"/>
                  </a:moveTo>
                  <a:cubicBezTo>
                    <a:pt x="4523" y="1"/>
                    <a:pt x="3475" y="379"/>
                    <a:pt x="2612" y="1221"/>
                  </a:cubicBezTo>
                  <a:cubicBezTo>
                    <a:pt x="1" y="3896"/>
                    <a:pt x="1848" y="8354"/>
                    <a:pt x="5605" y="8354"/>
                  </a:cubicBezTo>
                  <a:cubicBezTo>
                    <a:pt x="7898" y="8354"/>
                    <a:pt x="9744" y="6507"/>
                    <a:pt x="9744" y="4215"/>
                  </a:cubicBezTo>
                  <a:cubicBezTo>
                    <a:pt x="9744" y="1669"/>
                    <a:pt x="7699" y="1"/>
                    <a:pt x="55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8" name="Google Shape;1298;p45"/>
            <p:cNvSpPr/>
            <p:nvPr/>
          </p:nvSpPr>
          <p:spPr>
            <a:xfrm>
              <a:off x="5711750" y="2736450"/>
              <a:ext cx="197450" cy="168025"/>
            </a:xfrm>
            <a:custGeom>
              <a:rect b="b" l="l" r="r" t="t"/>
              <a:pathLst>
                <a:path extrusionOk="0" h="6721" w="7898">
                  <a:moveTo>
                    <a:pt x="4472" y="0"/>
                  </a:moveTo>
                  <a:cubicBezTo>
                    <a:pt x="3635" y="0"/>
                    <a:pt x="2785" y="307"/>
                    <a:pt x="2102" y="989"/>
                  </a:cubicBezTo>
                  <a:cubicBezTo>
                    <a:pt x="1" y="3091"/>
                    <a:pt x="1465" y="6721"/>
                    <a:pt x="4522" y="6721"/>
                  </a:cubicBezTo>
                  <a:cubicBezTo>
                    <a:pt x="6369" y="6721"/>
                    <a:pt x="7897" y="5256"/>
                    <a:pt x="7897" y="3345"/>
                  </a:cubicBezTo>
                  <a:cubicBezTo>
                    <a:pt x="7897" y="1324"/>
                    <a:pt x="6213" y="0"/>
                    <a:pt x="44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9" name="Google Shape;1299;p45"/>
            <p:cNvSpPr/>
            <p:nvPr/>
          </p:nvSpPr>
          <p:spPr>
            <a:xfrm>
              <a:off x="5789775" y="945725"/>
              <a:ext cx="197425" cy="169225"/>
            </a:xfrm>
            <a:custGeom>
              <a:rect b="b" l="l" r="r" t="t"/>
              <a:pathLst>
                <a:path extrusionOk="0" h="6769" w="7897">
                  <a:moveTo>
                    <a:pt x="4463" y="0"/>
                  </a:moveTo>
                  <a:cubicBezTo>
                    <a:pt x="3637" y="0"/>
                    <a:pt x="2795" y="301"/>
                    <a:pt x="2102" y="974"/>
                  </a:cubicBezTo>
                  <a:cubicBezTo>
                    <a:pt x="0" y="3139"/>
                    <a:pt x="1528" y="6769"/>
                    <a:pt x="4522" y="6769"/>
                  </a:cubicBezTo>
                  <a:cubicBezTo>
                    <a:pt x="6368" y="6769"/>
                    <a:pt x="7897" y="5241"/>
                    <a:pt x="7897" y="3394"/>
                  </a:cubicBezTo>
                  <a:cubicBezTo>
                    <a:pt x="7897" y="1358"/>
                    <a:pt x="6218" y="0"/>
                    <a:pt x="44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0" name="Google Shape;1300;p45"/>
            <p:cNvSpPr/>
            <p:nvPr/>
          </p:nvSpPr>
          <p:spPr>
            <a:xfrm>
              <a:off x="6049275" y="945725"/>
              <a:ext cx="197450" cy="169225"/>
            </a:xfrm>
            <a:custGeom>
              <a:rect b="b" l="l" r="r" t="t"/>
              <a:pathLst>
                <a:path extrusionOk="0" h="6769" w="7898">
                  <a:moveTo>
                    <a:pt x="4464" y="0"/>
                  </a:moveTo>
                  <a:cubicBezTo>
                    <a:pt x="3638" y="0"/>
                    <a:pt x="2795" y="301"/>
                    <a:pt x="2102" y="974"/>
                  </a:cubicBezTo>
                  <a:cubicBezTo>
                    <a:pt x="1" y="3139"/>
                    <a:pt x="1529" y="6769"/>
                    <a:pt x="4522" y="6769"/>
                  </a:cubicBezTo>
                  <a:cubicBezTo>
                    <a:pt x="6369" y="6769"/>
                    <a:pt x="7897" y="5241"/>
                    <a:pt x="7897" y="3394"/>
                  </a:cubicBezTo>
                  <a:cubicBezTo>
                    <a:pt x="7897" y="1358"/>
                    <a:pt x="6219" y="0"/>
                    <a:pt x="44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1" name="Google Shape;1301;p45"/>
            <p:cNvSpPr/>
            <p:nvPr/>
          </p:nvSpPr>
          <p:spPr>
            <a:xfrm>
              <a:off x="3006775" y="4857175"/>
              <a:ext cx="197450" cy="169575"/>
            </a:xfrm>
            <a:custGeom>
              <a:rect b="b" l="l" r="r" t="t"/>
              <a:pathLst>
                <a:path extrusionOk="0" h="6783" w="7898">
                  <a:moveTo>
                    <a:pt x="4464" y="0"/>
                  </a:moveTo>
                  <a:cubicBezTo>
                    <a:pt x="3629" y="0"/>
                    <a:pt x="2782" y="307"/>
                    <a:pt x="2102" y="987"/>
                  </a:cubicBezTo>
                  <a:cubicBezTo>
                    <a:pt x="0" y="3089"/>
                    <a:pt x="1465" y="6782"/>
                    <a:pt x="4522" y="6782"/>
                  </a:cubicBezTo>
                  <a:cubicBezTo>
                    <a:pt x="6369" y="6782"/>
                    <a:pt x="7897" y="5254"/>
                    <a:pt x="7897" y="3407"/>
                  </a:cubicBezTo>
                  <a:cubicBezTo>
                    <a:pt x="7897" y="1340"/>
                    <a:pt x="6207" y="0"/>
                    <a:pt x="44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2" name="Google Shape;1302;p45"/>
            <p:cNvSpPr/>
            <p:nvPr/>
          </p:nvSpPr>
          <p:spPr>
            <a:xfrm>
              <a:off x="3264700" y="4857175"/>
              <a:ext cx="197450" cy="169575"/>
            </a:xfrm>
            <a:custGeom>
              <a:rect b="b" l="l" r="r" t="t"/>
              <a:pathLst>
                <a:path extrusionOk="0" h="6783" w="7898">
                  <a:moveTo>
                    <a:pt x="4511" y="0"/>
                  </a:moveTo>
                  <a:cubicBezTo>
                    <a:pt x="3686" y="0"/>
                    <a:pt x="2846" y="307"/>
                    <a:pt x="2166" y="987"/>
                  </a:cubicBezTo>
                  <a:cubicBezTo>
                    <a:pt x="0" y="3089"/>
                    <a:pt x="1529" y="6782"/>
                    <a:pt x="4522" y="6782"/>
                  </a:cubicBezTo>
                  <a:cubicBezTo>
                    <a:pt x="6369" y="6782"/>
                    <a:pt x="7897" y="5254"/>
                    <a:pt x="7897" y="3407"/>
                  </a:cubicBezTo>
                  <a:cubicBezTo>
                    <a:pt x="7897" y="1340"/>
                    <a:pt x="6236" y="0"/>
                    <a:pt x="45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3" name="Google Shape;1303;p45"/>
            <p:cNvSpPr/>
            <p:nvPr/>
          </p:nvSpPr>
          <p:spPr>
            <a:xfrm>
              <a:off x="6307200" y="945725"/>
              <a:ext cx="195850" cy="169225"/>
            </a:xfrm>
            <a:custGeom>
              <a:rect b="b" l="l" r="r" t="t"/>
              <a:pathLst>
                <a:path extrusionOk="0" h="6769" w="7834">
                  <a:moveTo>
                    <a:pt x="4420" y="0"/>
                  </a:moveTo>
                  <a:cubicBezTo>
                    <a:pt x="3604" y="0"/>
                    <a:pt x="2774" y="301"/>
                    <a:pt x="2102" y="974"/>
                  </a:cubicBezTo>
                  <a:cubicBezTo>
                    <a:pt x="0" y="3139"/>
                    <a:pt x="1465" y="6769"/>
                    <a:pt x="4458" y="6769"/>
                  </a:cubicBezTo>
                  <a:cubicBezTo>
                    <a:pt x="6369" y="6769"/>
                    <a:pt x="7833" y="5241"/>
                    <a:pt x="7833" y="3394"/>
                  </a:cubicBezTo>
                  <a:cubicBezTo>
                    <a:pt x="7833" y="1358"/>
                    <a:pt x="6155" y="0"/>
                    <a:pt x="44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4" name="Google Shape;1304;p45"/>
            <p:cNvSpPr/>
            <p:nvPr/>
          </p:nvSpPr>
          <p:spPr>
            <a:xfrm>
              <a:off x="3767800" y="836325"/>
              <a:ext cx="197450" cy="168025"/>
            </a:xfrm>
            <a:custGeom>
              <a:rect b="b" l="l" r="r" t="t"/>
              <a:pathLst>
                <a:path extrusionOk="0" h="6721" w="7898">
                  <a:moveTo>
                    <a:pt x="3376" y="0"/>
                  </a:moveTo>
                  <a:cubicBezTo>
                    <a:pt x="1529" y="0"/>
                    <a:pt x="0" y="1465"/>
                    <a:pt x="0" y="3375"/>
                  </a:cubicBezTo>
                  <a:cubicBezTo>
                    <a:pt x="0" y="5397"/>
                    <a:pt x="1655" y="6721"/>
                    <a:pt x="3397" y="6721"/>
                  </a:cubicBezTo>
                  <a:cubicBezTo>
                    <a:pt x="4235" y="6721"/>
                    <a:pt x="5092" y="6414"/>
                    <a:pt x="5796" y="5732"/>
                  </a:cubicBezTo>
                  <a:cubicBezTo>
                    <a:pt x="7897" y="3630"/>
                    <a:pt x="6369" y="0"/>
                    <a:pt x="33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5" name="Google Shape;1305;p45"/>
            <p:cNvSpPr/>
            <p:nvPr/>
          </p:nvSpPr>
          <p:spPr>
            <a:xfrm>
              <a:off x="3505100" y="4547475"/>
              <a:ext cx="287750" cy="207875"/>
            </a:xfrm>
            <a:custGeom>
              <a:rect b="b" l="l" r="r" t="t"/>
              <a:pathLst>
                <a:path extrusionOk="0" h="8315" w="11510">
                  <a:moveTo>
                    <a:pt x="6004" y="1555"/>
                  </a:moveTo>
                  <a:cubicBezTo>
                    <a:pt x="7334" y="1555"/>
                    <a:pt x="8598" y="2583"/>
                    <a:pt x="8598" y="4141"/>
                  </a:cubicBezTo>
                  <a:cubicBezTo>
                    <a:pt x="8598" y="5542"/>
                    <a:pt x="7452" y="6688"/>
                    <a:pt x="6051" y="6752"/>
                  </a:cubicBezTo>
                  <a:cubicBezTo>
                    <a:pt x="3758" y="6752"/>
                    <a:pt x="2612" y="3950"/>
                    <a:pt x="4204" y="2294"/>
                  </a:cubicBezTo>
                  <a:cubicBezTo>
                    <a:pt x="4734" y="1784"/>
                    <a:pt x="5377" y="1555"/>
                    <a:pt x="6004" y="1555"/>
                  </a:cubicBezTo>
                  <a:close/>
                  <a:moveTo>
                    <a:pt x="6130" y="1"/>
                  </a:moveTo>
                  <a:cubicBezTo>
                    <a:pt x="6104" y="1"/>
                    <a:pt x="6077" y="1"/>
                    <a:pt x="6051" y="2"/>
                  </a:cubicBezTo>
                  <a:cubicBezTo>
                    <a:pt x="4013" y="2"/>
                    <a:pt x="2293" y="1403"/>
                    <a:pt x="1975" y="3377"/>
                  </a:cubicBezTo>
                  <a:lnTo>
                    <a:pt x="1083" y="3377"/>
                  </a:lnTo>
                  <a:cubicBezTo>
                    <a:pt x="1" y="3377"/>
                    <a:pt x="1" y="4969"/>
                    <a:pt x="1083" y="4969"/>
                  </a:cubicBezTo>
                  <a:lnTo>
                    <a:pt x="1975" y="4969"/>
                  </a:lnTo>
                  <a:cubicBezTo>
                    <a:pt x="2367" y="7090"/>
                    <a:pt x="4189" y="8314"/>
                    <a:pt x="6051" y="8314"/>
                  </a:cubicBezTo>
                  <a:cubicBezTo>
                    <a:pt x="7208" y="8314"/>
                    <a:pt x="8380" y="7841"/>
                    <a:pt x="9235" y="6816"/>
                  </a:cubicBezTo>
                  <a:cubicBezTo>
                    <a:pt x="11510" y="4098"/>
                    <a:pt x="9583" y="1"/>
                    <a:pt x="61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6" name="Google Shape;1306;p45"/>
            <p:cNvSpPr/>
            <p:nvPr/>
          </p:nvSpPr>
          <p:spPr>
            <a:xfrm>
              <a:off x="1495875" y="2773900"/>
              <a:ext cx="203800" cy="1459975"/>
            </a:xfrm>
            <a:custGeom>
              <a:rect b="b" l="l" r="r" t="t"/>
              <a:pathLst>
                <a:path extrusionOk="0" h="58399" w="8152">
                  <a:moveTo>
                    <a:pt x="5859" y="13438"/>
                  </a:moveTo>
                  <a:lnTo>
                    <a:pt x="6369" y="20634"/>
                  </a:lnTo>
                  <a:lnTo>
                    <a:pt x="1783" y="20634"/>
                  </a:lnTo>
                  <a:lnTo>
                    <a:pt x="2293" y="13438"/>
                  </a:lnTo>
                  <a:close/>
                  <a:moveTo>
                    <a:pt x="4076" y="1"/>
                  </a:moveTo>
                  <a:lnTo>
                    <a:pt x="3376" y="1593"/>
                  </a:lnTo>
                  <a:cubicBezTo>
                    <a:pt x="2611" y="3312"/>
                    <a:pt x="0" y="8980"/>
                    <a:pt x="0" y="10254"/>
                  </a:cubicBezTo>
                  <a:cubicBezTo>
                    <a:pt x="64" y="11082"/>
                    <a:pt x="319" y="11909"/>
                    <a:pt x="765" y="12610"/>
                  </a:cubicBezTo>
                  <a:lnTo>
                    <a:pt x="191" y="20634"/>
                  </a:lnTo>
                  <a:lnTo>
                    <a:pt x="128" y="20634"/>
                  </a:lnTo>
                  <a:lnTo>
                    <a:pt x="128" y="21462"/>
                  </a:lnTo>
                  <a:lnTo>
                    <a:pt x="64" y="22226"/>
                  </a:lnTo>
                  <a:lnTo>
                    <a:pt x="128" y="22226"/>
                  </a:lnTo>
                  <a:lnTo>
                    <a:pt x="765" y="58399"/>
                  </a:lnTo>
                  <a:lnTo>
                    <a:pt x="7388" y="58399"/>
                  </a:lnTo>
                  <a:lnTo>
                    <a:pt x="8025" y="22163"/>
                  </a:lnTo>
                  <a:lnTo>
                    <a:pt x="8088" y="22163"/>
                  </a:lnTo>
                  <a:lnTo>
                    <a:pt x="8025" y="21398"/>
                  </a:lnTo>
                  <a:lnTo>
                    <a:pt x="8025" y="20571"/>
                  </a:lnTo>
                  <a:lnTo>
                    <a:pt x="7961" y="20571"/>
                  </a:lnTo>
                  <a:lnTo>
                    <a:pt x="7388" y="12546"/>
                  </a:lnTo>
                  <a:cubicBezTo>
                    <a:pt x="7833" y="11846"/>
                    <a:pt x="8088" y="11018"/>
                    <a:pt x="8152" y="10254"/>
                  </a:cubicBezTo>
                  <a:cubicBezTo>
                    <a:pt x="8152" y="8980"/>
                    <a:pt x="5605" y="3312"/>
                    <a:pt x="4840" y="1593"/>
                  </a:cubicBezTo>
                  <a:lnTo>
                    <a:pt x="407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7" name="Google Shape;1307;p45"/>
            <p:cNvSpPr/>
            <p:nvPr/>
          </p:nvSpPr>
          <p:spPr>
            <a:xfrm>
              <a:off x="4119650" y="868550"/>
              <a:ext cx="133750" cy="157250"/>
            </a:xfrm>
            <a:custGeom>
              <a:rect b="b" l="l" r="r" t="t"/>
              <a:pathLst>
                <a:path extrusionOk="0" h="6290" w="5350">
                  <a:moveTo>
                    <a:pt x="2643" y="1"/>
                  </a:moveTo>
                  <a:cubicBezTo>
                    <a:pt x="2245" y="1"/>
                    <a:pt x="1847" y="271"/>
                    <a:pt x="1847" y="813"/>
                  </a:cubicBezTo>
                  <a:lnTo>
                    <a:pt x="1847" y="1577"/>
                  </a:lnTo>
                  <a:lnTo>
                    <a:pt x="1" y="1577"/>
                  </a:lnTo>
                  <a:lnTo>
                    <a:pt x="2675" y="6290"/>
                  </a:lnTo>
                  <a:lnTo>
                    <a:pt x="5350" y="1577"/>
                  </a:lnTo>
                  <a:lnTo>
                    <a:pt x="3439" y="1577"/>
                  </a:lnTo>
                  <a:lnTo>
                    <a:pt x="3439" y="813"/>
                  </a:lnTo>
                  <a:cubicBezTo>
                    <a:pt x="3439" y="271"/>
                    <a:pt x="3041" y="1"/>
                    <a:pt x="26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8" name="Google Shape;1308;p45"/>
            <p:cNvSpPr/>
            <p:nvPr/>
          </p:nvSpPr>
          <p:spPr>
            <a:xfrm>
              <a:off x="5961700" y="1944425"/>
              <a:ext cx="812000" cy="746725"/>
            </a:xfrm>
            <a:custGeom>
              <a:rect b="b" l="l" r="r" t="t"/>
              <a:pathLst>
                <a:path extrusionOk="0" h="29869" w="32480">
                  <a:moveTo>
                    <a:pt x="27258" y="1592"/>
                  </a:moveTo>
                  <a:cubicBezTo>
                    <a:pt x="29232" y="1592"/>
                    <a:pt x="30888" y="3248"/>
                    <a:pt x="30888" y="5222"/>
                  </a:cubicBezTo>
                  <a:lnTo>
                    <a:pt x="30888" y="16112"/>
                  </a:lnTo>
                  <a:cubicBezTo>
                    <a:pt x="30888" y="18086"/>
                    <a:pt x="29232" y="19679"/>
                    <a:pt x="27258" y="19679"/>
                  </a:cubicBezTo>
                  <a:lnTo>
                    <a:pt x="24328" y="19679"/>
                  </a:lnTo>
                  <a:lnTo>
                    <a:pt x="18151" y="25856"/>
                  </a:lnTo>
                  <a:lnTo>
                    <a:pt x="18406" y="19679"/>
                  </a:lnTo>
                  <a:lnTo>
                    <a:pt x="5223" y="19679"/>
                  </a:lnTo>
                  <a:cubicBezTo>
                    <a:pt x="3249" y="19679"/>
                    <a:pt x="1593" y="18086"/>
                    <a:pt x="1593" y="16112"/>
                  </a:cubicBezTo>
                  <a:lnTo>
                    <a:pt x="1593" y="5222"/>
                  </a:lnTo>
                  <a:cubicBezTo>
                    <a:pt x="1593" y="3248"/>
                    <a:pt x="3249" y="1592"/>
                    <a:pt x="5223" y="1592"/>
                  </a:cubicBezTo>
                  <a:close/>
                  <a:moveTo>
                    <a:pt x="5223" y="0"/>
                  </a:moveTo>
                  <a:cubicBezTo>
                    <a:pt x="2357" y="0"/>
                    <a:pt x="1" y="2357"/>
                    <a:pt x="1" y="5222"/>
                  </a:cubicBezTo>
                  <a:lnTo>
                    <a:pt x="1" y="16112"/>
                  </a:lnTo>
                  <a:cubicBezTo>
                    <a:pt x="1" y="18978"/>
                    <a:pt x="2357" y="21271"/>
                    <a:pt x="5223" y="21271"/>
                  </a:cubicBezTo>
                  <a:lnTo>
                    <a:pt x="16750" y="21271"/>
                  </a:lnTo>
                  <a:lnTo>
                    <a:pt x="16431" y="29868"/>
                  </a:lnTo>
                  <a:lnTo>
                    <a:pt x="25029" y="21271"/>
                  </a:lnTo>
                  <a:lnTo>
                    <a:pt x="27258" y="21271"/>
                  </a:lnTo>
                  <a:cubicBezTo>
                    <a:pt x="30187" y="21271"/>
                    <a:pt x="32480" y="18978"/>
                    <a:pt x="32480" y="16112"/>
                  </a:cubicBezTo>
                  <a:lnTo>
                    <a:pt x="32480" y="5222"/>
                  </a:lnTo>
                  <a:cubicBezTo>
                    <a:pt x="32480" y="2357"/>
                    <a:pt x="30123" y="0"/>
                    <a:pt x="272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9" name="Google Shape;1309;p45"/>
            <p:cNvSpPr/>
            <p:nvPr/>
          </p:nvSpPr>
          <p:spPr>
            <a:xfrm flipH="1">
              <a:off x="755540" y="1025104"/>
              <a:ext cx="1047660" cy="746725"/>
            </a:xfrm>
            <a:custGeom>
              <a:rect b="b" l="l" r="r" t="t"/>
              <a:pathLst>
                <a:path extrusionOk="0" h="29869" w="38849">
                  <a:moveTo>
                    <a:pt x="33626" y="1593"/>
                  </a:moveTo>
                  <a:cubicBezTo>
                    <a:pt x="35600" y="1593"/>
                    <a:pt x="37256" y="3248"/>
                    <a:pt x="37256" y="5223"/>
                  </a:cubicBezTo>
                  <a:lnTo>
                    <a:pt x="37256" y="16113"/>
                  </a:lnTo>
                  <a:cubicBezTo>
                    <a:pt x="37256" y="18087"/>
                    <a:pt x="35600" y="19679"/>
                    <a:pt x="33626" y="19743"/>
                  </a:cubicBezTo>
                  <a:lnTo>
                    <a:pt x="30697" y="19743"/>
                  </a:lnTo>
                  <a:lnTo>
                    <a:pt x="24519" y="25856"/>
                  </a:lnTo>
                  <a:lnTo>
                    <a:pt x="24774" y="19679"/>
                  </a:lnTo>
                  <a:lnTo>
                    <a:pt x="5223" y="19679"/>
                  </a:lnTo>
                  <a:cubicBezTo>
                    <a:pt x="3249" y="19679"/>
                    <a:pt x="1593" y="18087"/>
                    <a:pt x="1593" y="16113"/>
                  </a:cubicBezTo>
                  <a:lnTo>
                    <a:pt x="1593" y="5223"/>
                  </a:lnTo>
                  <a:cubicBezTo>
                    <a:pt x="1593" y="3248"/>
                    <a:pt x="3249" y="1593"/>
                    <a:pt x="5223" y="1593"/>
                  </a:cubicBezTo>
                  <a:close/>
                  <a:moveTo>
                    <a:pt x="5223" y="1"/>
                  </a:moveTo>
                  <a:cubicBezTo>
                    <a:pt x="2357" y="1"/>
                    <a:pt x="1" y="2357"/>
                    <a:pt x="1" y="5223"/>
                  </a:cubicBezTo>
                  <a:lnTo>
                    <a:pt x="1" y="16113"/>
                  </a:lnTo>
                  <a:cubicBezTo>
                    <a:pt x="1" y="18978"/>
                    <a:pt x="2357" y="21335"/>
                    <a:pt x="5223" y="21335"/>
                  </a:cubicBezTo>
                  <a:lnTo>
                    <a:pt x="23118" y="21335"/>
                  </a:lnTo>
                  <a:lnTo>
                    <a:pt x="22800" y="29868"/>
                  </a:lnTo>
                  <a:lnTo>
                    <a:pt x="31397" y="21335"/>
                  </a:lnTo>
                  <a:lnTo>
                    <a:pt x="33626" y="21335"/>
                  </a:lnTo>
                  <a:cubicBezTo>
                    <a:pt x="36556" y="21271"/>
                    <a:pt x="38848" y="18978"/>
                    <a:pt x="38848" y="16113"/>
                  </a:cubicBezTo>
                  <a:lnTo>
                    <a:pt x="38848" y="5223"/>
                  </a:lnTo>
                  <a:cubicBezTo>
                    <a:pt x="38848" y="2357"/>
                    <a:pt x="36556" y="1"/>
                    <a:pt x="336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0" name="Google Shape;1310;p45"/>
            <p:cNvSpPr/>
            <p:nvPr/>
          </p:nvSpPr>
          <p:spPr>
            <a:xfrm>
              <a:off x="5700600" y="3254725"/>
              <a:ext cx="246800" cy="1534800"/>
            </a:xfrm>
            <a:custGeom>
              <a:rect b="b" l="l" r="r" t="t"/>
              <a:pathLst>
                <a:path extrusionOk="0" h="61392" w="9872">
                  <a:moveTo>
                    <a:pt x="6751" y="16431"/>
                  </a:moveTo>
                  <a:lnTo>
                    <a:pt x="7261" y="23563"/>
                  </a:lnTo>
                  <a:lnTo>
                    <a:pt x="2675" y="23563"/>
                  </a:lnTo>
                  <a:lnTo>
                    <a:pt x="3121" y="16431"/>
                  </a:lnTo>
                  <a:close/>
                  <a:moveTo>
                    <a:pt x="4522" y="0"/>
                  </a:moveTo>
                  <a:cubicBezTo>
                    <a:pt x="3312" y="2229"/>
                    <a:pt x="1" y="8661"/>
                    <a:pt x="1" y="10890"/>
                  </a:cubicBezTo>
                  <a:cubicBezTo>
                    <a:pt x="1" y="12482"/>
                    <a:pt x="765" y="13947"/>
                    <a:pt x="1975" y="14902"/>
                  </a:cubicBezTo>
                  <a:lnTo>
                    <a:pt x="1657" y="14902"/>
                  </a:lnTo>
                  <a:lnTo>
                    <a:pt x="1020" y="23627"/>
                  </a:lnTo>
                  <a:lnTo>
                    <a:pt x="956" y="23627"/>
                  </a:lnTo>
                  <a:lnTo>
                    <a:pt x="956" y="24455"/>
                  </a:lnTo>
                  <a:lnTo>
                    <a:pt x="956" y="25219"/>
                  </a:lnTo>
                  <a:lnTo>
                    <a:pt x="1020" y="25219"/>
                  </a:lnTo>
                  <a:lnTo>
                    <a:pt x="1593" y="61391"/>
                  </a:lnTo>
                  <a:lnTo>
                    <a:pt x="8216" y="61391"/>
                  </a:lnTo>
                  <a:lnTo>
                    <a:pt x="8853" y="25219"/>
                  </a:lnTo>
                  <a:lnTo>
                    <a:pt x="8916" y="25219"/>
                  </a:lnTo>
                  <a:lnTo>
                    <a:pt x="8853" y="24455"/>
                  </a:lnTo>
                  <a:lnTo>
                    <a:pt x="8853" y="23627"/>
                  </a:lnTo>
                  <a:lnTo>
                    <a:pt x="8789" y="23627"/>
                  </a:lnTo>
                  <a:lnTo>
                    <a:pt x="8216" y="14902"/>
                  </a:lnTo>
                  <a:lnTo>
                    <a:pt x="7834" y="14902"/>
                  </a:lnTo>
                  <a:cubicBezTo>
                    <a:pt x="9108" y="13947"/>
                    <a:pt x="9872" y="12482"/>
                    <a:pt x="9872" y="10890"/>
                  </a:cubicBezTo>
                  <a:cubicBezTo>
                    <a:pt x="9872" y="8661"/>
                    <a:pt x="6560" y="2229"/>
                    <a:pt x="5350" y="0"/>
                  </a:cubicBezTo>
                  <a:lnTo>
                    <a:pt x="5350" y="9553"/>
                  </a:lnTo>
                  <a:cubicBezTo>
                    <a:pt x="7261" y="10062"/>
                    <a:pt x="6879" y="12801"/>
                    <a:pt x="4904" y="12801"/>
                  </a:cubicBezTo>
                  <a:cubicBezTo>
                    <a:pt x="2994" y="12801"/>
                    <a:pt x="2612" y="10062"/>
                    <a:pt x="4522" y="9553"/>
                  </a:cubicBezTo>
                  <a:lnTo>
                    <a:pt x="452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1" name="Google Shape;1311;p45"/>
            <p:cNvSpPr/>
            <p:nvPr/>
          </p:nvSpPr>
          <p:spPr>
            <a:xfrm>
              <a:off x="6150075" y="3201275"/>
              <a:ext cx="131675" cy="74175"/>
            </a:xfrm>
            <a:custGeom>
              <a:rect b="b" l="l" r="r" t="t"/>
              <a:pathLst>
                <a:path extrusionOk="0" h="2967" w="5267">
                  <a:moveTo>
                    <a:pt x="1179" y="1"/>
                  </a:moveTo>
                  <a:cubicBezTo>
                    <a:pt x="396" y="1"/>
                    <a:pt x="0" y="1235"/>
                    <a:pt x="936" y="1565"/>
                  </a:cubicBezTo>
                  <a:cubicBezTo>
                    <a:pt x="1891" y="1947"/>
                    <a:pt x="2846" y="2329"/>
                    <a:pt x="3802" y="2839"/>
                  </a:cubicBezTo>
                  <a:cubicBezTo>
                    <a:pt x="3865" y="2902"/>
                    <a:pt x="3993" y="2966"/>
                    <a:pt x="4120" y="2966"/>
                  </a:cubicBezTo>
                  <a:cubicBezTo>
                    <a:pt x="4948" y="2966"/>
                    <a:pt x="5266" y="1820"/>
                    <a:pt x="4502" y="1438"/>
                  </a:cubicBezTo>
                  <a:cubicBezTo>
                    <a:pt x="3547" y="928"/>
                    <a:pt x="2528" y="482"/>
                    <a:pt x="1573" y="100"/>
                  </a:cubicBezTo>
                  <a:cubicBezTo>
                    <a:pt x="1434" y="31"/>
                    <a:pt x="1302" y="1"/>
                    <a:pt x="11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2" name="Google Shape;1312;p45"/>
            <p:cNvSpPr/>
            <p:nvPr/>
          </p:nvSpPr>
          <p:spPr>
            <a:xfrm>
              <a:off x="6616075" y="3944100"/>
              <a:ext cx="157625" cy="176750"/>
            </a:xfrm>
            <a:custGeom>
              <a:rect b="b" l="l" r="r" t="t"/>
              <a:pathLst>
                <a:path extrusionOk="0" h="7070" w="6305">
                  <a:moveTo>
                    <a:pt x="3121" y="0"/>
                  </a:moveTo>
                  <a:cubicBezTo>
                    <a:pt x="2675" y="0"/>
                    <a:pt x="2293" y="319"/>
                    <a:pt x="2293" y="765"/>
                  </a:cubicBezTo>
                  <a:lnTo>
                    <a:pt x="0" y="765"/>
                  </a:lnTo>
                  <a:lnTo>
                    <a:pt x="0" y="7069"/>
                  </a:lnTo>
                  <a:lnTo>
                    <a:pt x="6305" y="7069"/>
                  </a:lnTo>
                  <a:lnTo>
                    <a:pt x="6305" y="828"/>
                  </a:lnTo>
                  <a:lnTo>
                    <a:pt x="3885" y="828"/>
                  </a:lnTo>
                  <a:lnTo>
                    <a:pt x="3885" y="765"/>
                  </a:lnTo>
                  <a:cubicBezTo>
                    <a:pt x="3885" y="319"/>
                    <a:pt x="3566" y="0"/>
                    <a:pt x="3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3" name="Google Shape;1313;p45"/>
            <p:cNvSpPr/>
            <p:nvPr/>
          </p:nvSpPr>
          <p:spPr>
            <a:xfrm>
              <a:off x="6299225" y="3275275"/>
              <a:ext cx="313675" cy="328125"/>
            </a:xfrm>
            <a:custGeom>
              <a:rect b="b" l="l" r="r" t="t"/>
              <a:pathLst>
                <a:path extrusionOk="0" h="13125" w="12547">
                  <a:moveTo>
                    <a:pt x="920" y="1"/>
                  </a:moveTo>
                  <a:cubicBezTo>
                    <a:pt x="664" y="1"/>
                    <a:pt x="420" y="141"/>
                    <a:pt x="256" y="388"/>
                  </a:cubicBezTo>
                  <a:cubicBezTo>
                    <a:pt x="1" y="707"/>
                    <a:pt x="128" y="1216"/>
                    <a:pt x="510" y="1471"/>
                  </a:cubicBezTo>
                  <a:cubicBezTo>
                    <a:pt x="1338" y="2044"/>
                    <a:pt x="2166" y="2617"/>
                    <a:pt x="2994" y="3318"/>
                  </a:cubicBezTo>
                  <a:cubicBezTo>
                    <a:pt x="3121" y="3381"/>
                    <a:pt x="3312" y="3445"/>
                    <a:pt x="3504" y="3445"/>
                  </a:cubicBezTo>
                  <a:lnTo>
                    <a:pt x="3567" y="3445"/>
                  </a:lnTo>
                  <a:lnTo>
                    <a:pt x="3567" y="9049"/>
                  </a:lnTo>
                  <a:lnTo>
                    <a:pt x="9490" y="9049"/>
                  </a:lnTo>
                  <a:cubicBezTo>
                    <a:pt x="9171" y="9304"/>
                    <a:pt x="9108" y="9750"/>
                    <a:pt x="9299" y="10068"/>
                  </a:cubicBezTo>
                  <a:cubicBezTo>
                    <a:pt x="9936" y="10960"/>
                    <a:pt x="10445" y="11851"/>
                    <a:pt x="10955" y="12743"/>
                  </a:cubicBezTo>
                  <a:cubicBezTo>
                    <a:pt x="11082" y="12998"/>
                    <a:pt x="11337" y="13125"/>
                    <a:pt x="11655" y="13125"/>
                  </a:cubicBezTo>
                  <a:cubicBezTo>
                    <a:pt x="11782" y="13125"/>
                    <a:pt x="11910" y="13125"/>
                    <a:pt x="12037" y="12998"/>
                  </a:cubicBezTo>
                  <a:cubicBezTo>
                    <a:pt x="12419" y="12807"/>
                    <a:pt x="12547" y="12361"/>
                    <a:pt x="12356" y="11915"/>
                  </a:cubicBezTo>
                  <a:cubicBezTo>
                    <a:pt x="11846" y="11023"/>
                    <a:pt x="11273" y="10068"/>
                    <a:pt x="10636" y="9177"/>
                  </a:cubicBezTo>
                  <a:cubicBezTo>
                    <a:pt x="10445" y="8922"/>
                    <a:pt x="10190" y="8858"/>
                    <a:pt x="9872" y="8858"/>
                  </a:cubicBezTo>
                  <a:lnTo>
                    <a:pt x="9872" y="2744"/>
                  </a:lnTo>
                  <a:lnTo>
                    <a:pt x="4268" y="2744"/>
                  </a:lnTo>
                  <a:cubicBezTo>
                    <a:pt x="4268" y="2490"/>
                    <a:pt x="4204" y="2235"/>
                    <a:pt x="4013" y="2044"/>
                  </a:cubicBezTo>
                  <a:cubicBezTo>
                    <a:pt x="3121" y="1407"/>
                    <a:pt x="2230" y="707"/>
                    <a:pt x="1338" y="133"/>
                  </a:cubicBezTo>
                  <a:cubicBezTo>
                    <a:pt x="1203" y="43"/>
                    <a:pt x="1060" y="1"/>
                    <a:pt x="9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4" name="Google Shape;1314;p45"/>
            <p:cNvSpPr/>
            <p:nvPr/>
          </p:nvSpPr>
          <p:spPr>
            <a:xfrm>
              <a:off x="5732450" y="3078000"/>
              <a:ext cx="244700" cy="157625"/>
            </a:xfrm>
            <a:custGeom>
              <a:rect b="b" l="l" r="r" t="t"/>
              <a:pathLst>
                <a:path extrusionOk="0" h="6305" w="9788">
                  <a:moveTo>
                    <a:pt x="0" y="0"/>
                  </a:moveTo>
                  <a:lnTo>
                    <a:pt x="0" y="6305"/>
                  </a:lnTo>
                  <a:lnTo>
                    <a:pt x="6305" y="6305"/>
                  </a:lnTo>
                  <a:lnTo>
                    <a:pt x="6305" y="4140"/>
                  </a:lnTo>
                  <a:cubicBezTo>
                    <a:pt x="7133" y="4140"/>
                    <a:pt x="7834" y="4203"/>
                    <a:pt x="8598" y="4267"/>
                  </a:cubicBezTo>
                  <a:lnTo>
                    <a:pt x="8725" y="4267"/>
                  </a:lnTo>
                  <a:cubicBezTo>
                    <a:pt x="8745" y="4268"/>
                    <a:pt x="8765" y="4269"/>
                    <a:pt x="8784" y="4269"/>
                  </a:cubicBezTo>
                  <a:cubicBezTo>
                    <a:pt x="9746" y="4269"/>
                    <a:pt x="9788" y="2737"/>
                    <a:pt x="8789" y="2675"/>
                  </a:cubicBezTo>
                  <a:cubicBezTo>
                    <a:pt x="7961" y="2611"/>
                    <a:pt x="7133" y="2548"/>
                    <a:pt x="6305" y="2548"/>
                  </a:cubicBezTo>
                  <a:lnTo>
                    <a:pt x="630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5" name="Google Shape;1315;p45"/>
            <p:cNvSpPr/>
            <p:nvPr/>
          </p:nvSpPr>
          <p:spPr>
            <a:xfrm>
              <a:off x="6651200" y="3786250"/>
              <a:ext cx="58825" cy="118075"/>
            </a:xfrm>
            <a:custGeom>
              <a:rect b="b" l="l" r="r" t="t"/>
              <a:pathLst>
                <a:path extrusionOk="0" h="4723" w="2353">
                  <a:moveTo>
                    <a:pt x="968" y="1"/>
                  </a:moveTo>
                  <a:cubicBezTo>
                    <a:pt x="491" y="1"/>
                    <a:pt x="1" y="395"/>
                    <a:pt x="187" y="1029"/>
                  </a:cubicBezTo>
                  <a:cubicBezTo>
                    <a:pt x="378" y="1984"/>
                    <a:pt x="569" y="3003"/>
                    <a:pt x="697" y="4022"/>
                  </a:cubicBezTo>
                  <a:cubicBezTo>
                    <a:pt x="760" y="4404"/>
                    <a:pt x="1079" y="4722"/>
                    <a:pt x="1524" y="4722"/>
                  </a:cubicBezTo>
                  <a:lnTo>
                    <a:pt x="1588" y="4722"/>
                  </a:lnTo>
                  <a:cubicBezTo>
                    <a:pt x="2034" y="4659"/>
                    <a:pt x="2352" y="4276"/>
                    <a:pt x="2289" y="3831"/>
                  </a:cubicBezTo>
                  <a:cubicBezTo>
                    <a:pt x="2161" y="2748"/>
                    <a:pt x="1970" y="1729"/>
                    <a:pt x="1716" y="646"/>
                  </a:cubicBezTo>
                  <a:cubicBezTo>
                    <a:pt x="1636" y="198"/>
                    <a:pt x="1306" y="1"/>
                    <a:pt x="9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6" name="Google Shape;1316;p45"/>
            <p:cNvSpPr/>
            <p:nvPr/>
          </p:nvSpPr>
          <p:spPr>
            <a:xfrm>
              <a:off x="6007875" y="3155300"/>
              <a:ext cx="121025" cy="59650"/>
            </a:xfrm>
            <a:custGeom>
              <a:rect b="b" l="l" r="r" t="t"/>
              <a:pathLst>
                <a:path extrusionOk="0" h="2386" w="4841">
                  <a:moveTo>
                    <a:pt x="759" y="0"/>
                  </a:moveTo>
                  <a:cubicBezTo>
                    <a:pt x="402" y="0"/>
                    <a:pt x="118" y="287"/>
                    <a:pt x="64" y="666"/>
                  </a:cubicBezTo>
                  <a:cubicBezTo>
                    <a:pt x="1" y="1111"/>
                    <a:pt x="255" y="1557"/>
                    <a:pt x="701" y="1621"/>
                  </a:cubicBezTo>
                  <a:cubicBezTo>
                    <a:pt x="1720" y="1812"/>
                    <a:pt x="2739" y="2067"/>
                    <a:pt x="3694" y="2385"/>
                  </a:cubicBezTo>
                  <a:lnTo>
                    <a:pt x="3949" y="2385"/>
                  </a:lnTo>
                  <a:cubicBezTo>
                    <a:pt x="4268" y="2321"/>
                    <a:pt x="4586" y="2130"/>
                    <a:pt x="4713" y="1812"/>
                  </a:cubicBezTo>
                  <a:cubicBezTo>
                    <a:pt x="4841" y="1366"/>
                    <a:pt x="4586" y="920"/>
                    <a:pt x="4140" y="793"/>
                  </a:cubicBezTo>
                  <a:cubicBezTo>
                    <a:pt x="3121" y="475"/>
                    <a:pt x="2102" y="220"/>
                    <a:pt x="956" y="29"/>
                  </a:cubicBezTo>
                  <a:cubicBezTo>
                    <a:pt x="889" y="10"/>
                    <a:pt x="823" y="0"/>
                    <a:pt x="7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7" name="Google Shape;1317;p45"/>
            <p:cNvSpPr/>
            <p:nvPr/>
          </p:nvSpPr>
          <p:spPr>
            <a:xfrm>
              <a:off x="6599900" y="3634350"/>
              <a:ext cx="76675" cy="115525"/>
            </a:xfrm>
            <a:custGeom>
              <a:rect b="b" l="l" r="r" t="t"/>
              <a:pathLst>
                <a:path extrusionOk="0" h="4621" w="3067">
                  <a:moveTo>
                    <a:pt x="1048" y="1"/>
                  </a:moveTo>
                  <a:cubicBezTo>
                    <a:pt x="518" y="1"/>
                    <a:pt x="0" y="525"/>
                    <a:pt x="329" y="1182"/>
                  </a:cubicBezTo>
                  <a:cubicBezTo>
                    <a:pt x="711" y="2074"/>
                    <a:pt x="1093" y="3092"/>
                    <a:pt x="1411" y="4048"/>
                  </a:cubicBezTo>
                  <a:cubicBezTo>
                    <a:pt x="1539" y="4366"/>
                    <a:pt x="1857" y="4621"/>
                    <a:pt x="2175" y="4621"/>
                  </a:cubicBezTo>
                  <a:cubicBezTo>
                    <a:pt x="2239" y="4621"/>
                    <a:pt x="2366" y="4621"/>
                    <a:pt x="2430" y="4557"/>
                  </a:cubicBezTo>
                  <a:cubicBezTo>
                    <a:pt x="2812" y="4430"/>
                    <a:pt x="3067" y="3984"/>
                    <a:pt x="2940" y="3538"/>
                  </a:cubicBezTo>
                  <a:cubicBezTo>
                    <a:pt x="2621" y="2519"/>
                    <a:pt x="2239" y="1500"/>
                    <a:pt x="1793" y="545"/>
                  </a:cubicBezTo>
                  <a:cubicBezTo>
                    <a:pt x="1635" y="160"/>
                    <a:pt x="1340" y="1"/>
                    <a:pt x="10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8" name="Google Shape;1318;p45"/>
            <p:cNvSpPr/>
            <p:nvPr/>
          </p:nvSpPr>
          <p:spPr>
            <a:xfrm>
              <a:off x="238125" y="2229325"/>
              <a:ext cx="224500" cy="433150"/>
            </a:xfrm>
            <a:custGeom>
              <a:rect b="b" l="l" r="r" t="t"/>
              <a:pathLst>
                <a:path extrusionOk="0" h="17326" w="8980">
                  <a:moveTo>
                    <a:pt x="5509" y="0"/>
                  </a:moveTo>
                  <a:cubicBezTo>
                    <a:pt x="5187" y="0"/>
                    <a:pt x="4877" y="174"/>
                    <a:pt x="4776" y="577"/>
                  </a:cubicBezTo>
                  <a:cubicBezTo>
                    <a:pt x="4458" y="1659"/>
                    <a:pt x="4267" y="2742"/>
                    <a:pt x="4076" y="3761"/>
                  </a:cubicBezTo>
                  <a:cubicBezTo>
                    <a:pt x="4012" y="4079"/>
                    <a:pt x="4076" y="4334"/>
                    <a:pt x="4331" y="4525"/>
                  </a:cubicBezTo>
                  <a:lnTo>
                    <a:pt x="0" y="8856"/>
                  </a:lnTo>
                  <a:lnTo>
                    <a:pt x="4012" y="12868"/>
                  </a:lnTo>
                  <a:cubicBezTo>
                    <a:pt x="3757" y="12995"/>
                    <a:pt x="3694" y="13250"/>
                    <a:pt x="3694" y="13505"/>
                  </a:cubicBezTo>
                  <a:cubicBezTo>
                    <a:pt x="3821" y="14587"/>
                    <a:pt x="4012" y="15670"/>
                    <a:pt x="4203" y="16689"/>
                  </a:cubicBezTo>
                  <a:cubicBezTo>
                    <a:pt x="4267" y="17071"/>
                    <a:pt x="4585" y="17326"/>
                    <a:pt x="4967" y="17326"/>
                  </a:cubicBezTo>
                  <a:lnTo>
                    <a:pt x="5158" y="17326"/>
                  </a:lnTo>
                  <a:cubicBezTo>
                    <a:pt x="5541" y="17262"/>
                    <a:pt x="5859" y="16816"/>
                    <a:pt x="5732" y="16434"/>
                  </a:cubicBezTo>
                  <a:cubicBezTo>
                    <a:pt x="5541" y="15415"/>
                    <a:pt x="5413" y="14396"/>
                    <a:pt x="5286" y="13377"/>
                  </a:cubicBezTo>
                  <a:cubicBezTo>
                    <a:pt x="5222" y="13123"/>
                    <a:pt x="5158" y="12932"/>
                    <a:pt x="4967" y="12804"/>
                  </a:cubicBezTo>
                  <a:lnTo>
                    <a:pt x="8979" y="8856"/>
                  </a:lnTo>
                  <a:lnTo>
                    <a:pt x="4776" y="4716"/>
                  </a:lnTo>
                  <a:lnTo>
                    <a:pt x="4840" y="4716"/>
                  </a:lnTo>
                  <a:cubicBezTo>
                    <a:pt x="5222" y="4716"/>
                    <a:pt x="5541" y="4462"/>
                    <a:pt x="5668" y="4079"/>
                  </a:cubicBezTo>
                  <a:cubicBezTo>
                    <a:pt x="5859" y="3061"/>
                    <a:pt x="6050" y="2042"/>
                    <a:pt x="6368" y="1023"/>
                  </a:cubicBezTo>
                  <a:cubicBezTo>
                    <a:pt x="6522" y="407"/>
                    <a:pt x="6001" y="0"/>
                    <a:pt x="550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9" name="Google Shape;1319;p45"/>
            <p:cNvSpPr/>
            <p:nvPr/>
          </p:nvSpPr>
          <p:spPr>
            <a:xfrm>
              <a:off x="417375" y="2847300"/>
              <a:ext cx="91425" cy="108125"/>
            </a:xfrm>
            <a:custGeom>
              <a:rect b="b" l="l" r="r" t="t"/>
              <a:pathLst>
                <a:path extrusionOk="0" h="4325" w="3657">
                  <a:moveTo>
                    <a:pt x="1064" y="1"/>
                  </a:moveTo>
                  <a:cubicBezTo>
                    <a:pt x="528" y="1"/>
                    <a:pt x="1" y="559"/>
                    <a:pt x="345" y="1204"/>
                  </a:cubicBezTo>
                  <a:cubicBezTo>
                    <a:pt x="918" y="2159"/>
                    <a:pt x="1427" y="3051"/>
                    <a:pt x="2064" y="3942"/>
                  </a:cubicBezTo>
                  <a:cubicBezTo>
                    <a:pt x="2192" y="4197"/>
                    <a:pt x="2446" y="4325"/>
                    <a:pt x="2701" y="4325"/>
                  </a:cubicBezTo>
                  <a:cubicBezTo>
                    <a:pt x="2892" y="4325"/>
                    <a:pt x="3019" y="4261"/>
                    <a:pt x="3147" y="4197"/>
                  </a:cubicBezTo>
                  <a:cubicBezTo>
                    <a:pt x="3529" y="3942"/>
                    <a:pt x="3656" y="3433"/>
                    <a:pt x="3402" y="3051"/>
                  </a:cubicBezTo>
                  <a:cubicBezTo>
                    <a:pt x="2828" y="2223"/>
                    <a:pt x="2255" y="1331"/>
                    <a:pt x="1746" y="440"/>
                  </a:cubicBezTo>
                  <a:cubicBezTo>
                    <a:pt x="1580" y="130"/>
                    <a:pt x="1321" y="1"/>
                    <a:pt x="10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0" name="Google Shape;1320;p45"/>
            <p:cNvSpPr/>
            <p:nvPr/>
          </p:nvSpPr>
          <p:spPr>
            <a:xfrm>
              <a:off x="360700" y="2701425"/>
              <a:ext cx="71675" cy="113900"/>
            </a:xfrm>
            <a:custGeom>
              <a:rect b="b" l="l" r="r" t="t"/>
              <a:pathLst>
                <a:path extrusionOk="0" h="4556" w="2867">
                  <a:moveTo>
                    <a:pt x="908" y="1"/>
                  </a:moveTo>
                  <a:cubicBezTo>
                    <a:pt x="839" y="1"/>
                    <a:pt x="769" y="11"/>
                    <a:pt x="701" y="34"/>
                  </a:cubicBezTo>
                  <a:cubicBezTo>
                    <a:pt x="255" y="161"/>
                    <a:pt x="1" y="607"/>
                    <a:pt x="128" y="989"/>
                  </a:cubicBezTo>
                  <a:cubicBezTo>
                    <a:pt x="446" y="2072"/>
                    <a:pt x="829" y="3091"/>
                    <a:pt x="1274" y="4046"/>
                  </a:cubicBezTo>
                  <a:cubicBezTo>
                    <a:pt x="1402" y="4364"/>
                    <a:pt x="1656" y="4555"/>
                    <a:pt x="1975" y="4555"/>
                  </a:cubicBezTo>
                  <a:cubicBezTo>
                    <a:pt x="2102" y="4555"/>
                    <a:pt x="2230" y="4555"/>
                    <a:pt x="2293" y="4492"/>
                  </a:cubicBezTo>
                  <a:cubicBezTo>
                    <a:pt x="2675" y="4301"/>
                    <a:pt x="2866" y="3855"/>
                    <a:pt x="2675" y="3473"/>
                  </a:cubicBezTo>
                  <a:cubicBezTo>
                    <a:pt x="2293" y="2517"/>
                    <a:pt x="1911" y="1499"/>
                    <a:pt x="1656" y="543"/>
                  </a:cubicBezTo>
                  <a:cubicBezTo>
                    <a:pt x="1552" y="229"/>
                    <a:pt x="1231" y="1"/>
                    <a:pt x="9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1" name="Google Shape;1321;p45"/>
            <p:cNvSpPr/>
            <p:nvPr/>
          </p:nvSpPr>
          <p:spPr>
            <a:xfrm>
              <a:off x="379800" y="2081500"/>
              <a:ext cx="80800" cy="112900"/>
            </a:xfrm>
            <a:custGeom>
              <a:rect b="b" l="l" r="r" t="t"/>
              <a:pathLst>
                <a:path extrusionOk="0" h="4516" w="3232">
                  <a:moveTo>
                    <a:pt x="2170" y="1"/>
                  </a:moveTo>
                  <a:cubicBezTo>
                    <a:pt x="1919" y="1"/>
                    <a:pt x="1674" y="130"/>
                    <a:pt x="1529" y="440"/>
                  </a:cubicBezTo>
                  <a:cubicBezTo>
                    <a:pt x="1020" y="1395"/>
                    <a:pt x="574" y="2414"/>
                    <a:pt x="192" y="3433"/>
                  </a:cubicBezTo>
                  <a:cubicBezTo>
                    <a:pt x="1" y="3815"/>
                    <a:pt x="192" y="4325"/>
                    <a:pt x="638" y="4516"/>
                  </a:cubicBezTo>
                  <a:lnTo>
                    <a:pt x="892" y="4516"/>
                  </a:lnTo>
                  <a:cubicBezTo>
                    <a:pt x="1211" y="4516"/>
                    <a:pt x="1529" y="4325"/>
                    <a:pt x="1657" y="4006"/>
                  </a:cubicBezTo>
                  <a:cubicBezTo>
                    <a:pt x="2039" y="3051"/>
                    <a:pt x="2421" y="2096"/>
                    <a:pt x="2930" y="1204"/>
                  </a:cubicBezTo>
                  <a:cubicBezTo>
                    <a:pt x="3231" y="559"/>
                    <a:pt x="2690" y="1"/>
                    <a:pt x="21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2" name="Google Shape;1322;p45"/>
            <p:cNvSpPr/>
            <p:nvPr/>
          </p:nvSpPr>
          <p:spPr>
            <a:xfrm>
              <a:off x="516725" y="1740625"/>
              <a:ext cx="222925" cy="222925"/>
            </a:xfrm>
            <a:custGeom>
              <a:rect b="b" l="l" r="r" t="t"/>
              <a:pathLst>
                <a:path extrusionOk="0" h="8917" w="8917">
                  <a:moveTo>
                    <a:pt x="4459" y="1"/>
                  </a:moveTo>
                  <a:lnTo>
                    <a:pt x="1" y="4459"/>
                  </a:lnTo>
                  <a:lnTo>
                    <a:pt x="1656" y="6114"/>
                  </a:lnTo>
                  <a:lnTo>
                    <a:pt x="1656" y="6178"/>
                  </a:lnTo>
                  <a:cubicBezTo>
                    <a:pt x="1338" y="6496"/>
                    <a:pt x="1338" y="7006"/>
                    <a:pt x="1656" y="7324"/>
                  </a:cubicBezTo>
                  <a:cubicBezTo>
                    <a:pt x="1784" y="7452"/>
                    <a:pt x="1975" y="7515"/>
                    <a:pt x="2230" y="7515"/>
                  </a:cubicBezTo>
                  <a:cubicBezTo>
                    <a:pt x="2421" y="7515"/>
                    <a:pt x="2612" y="7452"/>
                    <a:pt x="2803" y="7261"/>
                  </a:cubicBezTo>
                  <a:lnTo>
                    <a:pt x="4459" y="8916"/>
                  </a:lnTo>
                  <a:lnTo>
                    <a:pt x="8916" y="4459"/>
                  </a:lnTo>
                  <a:lnTo>
                    <a:pt x="445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3" name="Google Shape;1323;p45"/>
            <p:cNvSpPr/>
            <p:nvPr/>
          </p:nvSpPr>
          <p:spPr>
            <a:xfrm>
              <a:off x="451450" y="1948450"/>
              <a:ext cx="90775" cy="104250"/>
            </a:xfrm>
            <a:custGeom>
              <a:rect b="b" l="l" r="r" t="t"/>
              <a:pathLst>
                <a:path extrusionOk="0" h="4170" w="3631">
                  <a:moveTo>
                    <a:pt x="2782" y="0"/>
                  </a:moveTo>
                  <a:cubicBezTo>
                    <a:pt x="2549" y="0"/>
                    <a:pt x="2314" y="100"/>
                    <a:pt x="2166" y="285"/>
                  </a:cubicBezTo>
                  <a:cubicBezTo>
                    <a:pt x="1465" y="1113"/>
                    <a:pt x="829" y="2005"/>
                    <a:pt x="255" y="2960"/>
                  </a:cubicBezTo>
                  <a:cubicBezTo>
                    <a:pt x="1" y="3342"/>
                    <a:pt x="128" y="3788"/>
                    <a:pt x="510" y="4042"/>
                  </a:cubicBezTo>
                  <a:cubicBezTo>
                    <a:pt x="637" y="4106"/>
                    <a:pt x="765" y="4170"/>
                    <a:pt x="892" y="4170"/>
                  </a:cubicBezTo>
                  <a:cubicBezTo>
                    <a:pt x="1211" y="4170"/>
                    <a:pt x="1465" y="4042"/>
                    <a:pt x="1593" y="3788"/>
                  </a:cubicBezTo>
                  <a:cubicBezTo>
                    <a:pt x="2166" y="2960"/>
                    <a:pt x="2739" y="2068"/>
                    <a:pt x="3376" y="1304"/>
                  </a:cubicBezTo>
                  <a:cubicBezTo>
                    <a:pt x="3631" y="922"/>
                    <a:pt x="3567" y="412"/>
                    <a:pt x="3249" y="158"/>
                  </a:cubicBezTo>
                  <a:cubicBezTo>
                    <a:pt x="3116" y="51"/>
                    <a:pt x="2949" y="0"/>
                    <a:pt x="2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4" name="Google Shape;1324;p45"/>
            <p:cNvSpPr/>
            <p:nvPr/>
          </p:nvSpPr>
          <p:spPr>
            <a:xfrm>
              <a:off x="504525" y="2977900"/>
              <a:ext cx="231950" cy="235450"/>
            </a:xfrm>
            <a:custGeom>
              <a:rect b="b" l="l" r="r" t="t"/>
              <a:pathLst>
                <a:path extrusionOk="0" h="9418" w="9278">
                  <a:moveTo>
                    <a:pt x="1102" y="1"/>
                  </a:moveTo>
                  <a:cubicBezTo>
                    <a:pt x="511" y="1"/>
                    <a:pt x="0" y="732"/>
                    <a:pt x="552" y="1330"/>
                  </a:cubicBezTo>
                  <a:cubicBezTo>
                    <a:pt x="1062" y="1966"/>
                    <a:pt x="1635" y="2603"/>
                    <a:pt x="2144" y="3176"/>
                  </a:cubicBezTo>
                  <a:lnTo>
                    <a:pt x="361" y="4959"/>
                  </a:lnTo>
                  <a:lnTo>
                    <a:pt x="4819" y="9417"/>
                  </a:lnTo>
                  <a:lnTo>
                    <a:pt x="9277" y="4959"/>
                  </a:lnTo>
                  <a:lnTo>
                    <a:pt x="4819" y="502"/>
                  </a:lnTo>
                  <a:lnTo>
                    <a:pt x="3291" y="2094"/>
                  </a:lnTo>
                  <a:cubicBezTo>
                    <a:pt x="2781" y="1521"/>
                    <a:pt x="2272" y="947"/>
                    <a:pt x="1762" y="374"/>
                  </a:cubicBezTo>
                  <a:cubicBezTo>
                    <a:pt x="1568" y="109"/>
                    <a:pt x="1329" y="1"/>
                    <a:pt x="11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5" name="Google Shape;1325;p45"/>
            <p:cNvSpPr/>
            <p:nvPr/>
          </p:nvSpPr>
          <p:spPr>
            <a:xfrm>
              <a:off x="7060250" y="2937275"/>
              <a:ext cx="87600" cy="107625"/>
            </a:xfrm>
            <a:custGeom>
              <a:rect b="b" l="l" r="r" t="t"/>
              <a:pathLst>
                <a:path extrusionOk="0" h="4305" w="3504">
                  <a:moveTo>
                    <a:pt x="2565" y="1"/>
                  </a:moveTo>
                  <a:cubicBezTo>
                    <a:pt x="2291" y="1"/>
                    <a:pt x="2024" y="143"/>
                    <a:pt x="1848" y="407"/>
                  </a:cubicBezTo>
                  <a:cubicBezTo>
                    <a:pt x="1402" y="1362"/>
                    <a:pt x="829" y="2254"/>
                    <a:pt x="256" y="3082"/>
                  </a:cubicBezTo>
                  <a:cubicBezTo>
                    <a:pt x="1" y="3464"/>
                    <a:pt x="128" y="3973"/>
                    <a:pt x="510" y="4165"/>
                  </a:cubicBezTo>
                  <a:cubicBezTo>
                    <a:pt x="638" y="4292"/>
                    <a:pt x="765" y="4292"/>
                    <a:pt x="956" y="4292"/>
                  </a:cubicBezTo>
                  <a:cubicBezTo>
                    <a:pt x="990" y="4300"/>
                    <a:pt x="1024" y="4304"/>
                    <a:pt x="1058" y="4304"/>
                  </a:cubicBezTo>
                  <a:cubicBezTo>
                    <a:pt x="1277" y="4304"/>
                    <a:pt x="1483" y="4139"/>
                    <a:pt x="1593" y="3973"/>
                  </a:cubicBezTo>
                  <a:cubicBezTo>
                    <a:pt x="2166" y="3082"/>
                    <a:pt x="2803" y="2127"/>
                    <a:pt x="3312" y="1171"/>
                  </a:cubicBezTo>
                  <a:cubicBezTo>
                    <a:pt x="3503" y="789"/>
                    <a:pt x="3312" y="280"/>
                    <a:pt x="2930" y="89"/>
                  </a:cubicBezTo>
                  <a:cubicBezTo>
                    <a:pt x="2812" y="30"/>
                    <a:pt x="2688" y="1"/>
                    <a:pt x="25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6" name="Google Shape;1326;p45"/>
            <p:cNvSpPr/>
            <p:nvPr/>
          </p:nvSpPr>
          <p:spPr>
            <a:xfrm>
              <a:off x="7136675" y="2790600"/>
              <a:ext cx="71675" cy="115475"/>
            </a:xfrm>
            <a:custGeom>
              <a:rect b="b" l="l" r="r" t="t"/>
              <a:pathLst>
                <a:path extrusionOk="0" h="4619" w="2867">
                  <a:moveTo>
                    <a:pt x="1998" y="0"/>
                  </a:moveTo>
                  <a:cubicBezTo>
                    <a:pt x="1638" y="0"/>
                    <a:pt x="1316" y="238"/>
                    <a:pt x="1211" y="606"/>
                  </a:cubicBezTo>
                  <a:cubicBezTo>
                    <a:pt x="892" y="1562"/>
                    <a:pt x="574" y="2517"/>
                    <a:pt x="128" y="3472"/>
                  </a:cubicBezTo>
                  <a:cubicBezTo>
                    <a:pt x="1" y="3918"/>
                    <a:pt x="192" y="4364"/>
                    <a:pt x="574" y="4555"/>
                  </a:cubicBezTo>
                  <a:cubicBezTo>
                    <a:pt x="701" y="4555"/>
                    <a:pt x="765" y="4618"/>
                    <a:pt x="892" y="4618"/>
                  </a:cubicBezTo>
                  <a:cubicBezTo>
                    <a:pt x="1211" y="4618"/>
                    <a:pt x="1529" y="4427"/>
                    <a:pt x="1656" y="4109"/>
                  </a:cubicBezTo>
                  <a:cubicBezTo>
                    <a:pt x="2039" y="3090"/>
                    <a:pt x="2421" y="2071"/>
                    <a:pt x="2739" y="1052"/>
                  </a:cubicBezTo>
                  <a:cubicBezTo>
                    <a:pt x="2866" y="606"/>
                    <a:pt x="2612" y="160"/>
                    <a:pt x="2230" y="33"/>
                  </a:cubicBezTo>
                  <a:cubicBezTo>
                    <a:pt x="2152" y="11"/>
                    <a:pt x="2074" y="0"/>
                    <a:pt x="19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7" name="Google Shape;1327;p45"/>
            <p:cNvSpPr/>
            <p:nvPr/>
          </p:nvSpPr>
          <p:spPr>
            <a:xfrm>
              <a:off x="6832600" y="3069275"/>
              <a:ext cx="226100" cy="234825"/>
            </a:xfrm>
            <a:custGeom>
              <a:rect b="b" l="l" r="r" t="t"/>
              <a:pathLst>
                <a:path extrusionOk="0" h="9393" w="9044">
                  <a:moveTo>
                    <a:pt x="8144" y="1"/>
                  </a:moveTo>
                  <a:cubicBezTo>
                    <a:pt x="7898" y="1"/>
                    <a:pt x="7663" y="100"/>
                    <a:pt x="7515" y="286"/>
                  </a:cubicBezTo>
                  <a:cubicBezTo>
                    <a:pt x="7005" y="859"/>
                    <a:pt x="6496" y="1432"/>
                    <a:pt x="5986" y="2005"/>
                  </a:cubicBezTo>
                  <a:lnTo>
                    <a:pt x="4458" y="477"/>
                  </a:lnTo>
                  <a:lnTo>
                    <a:pt x="0" y="4934"/>
                  </a:lnTo>
                  <a:lnTo>
                    <a:pt x="4458" y="9392"/>
                  </a:lnTo>
                  <a:lnTo>
                    <a:pt x="8916" y="4934"/>
                  </a:lnTo>
                  <a:lnTo>
                    <a:pt x="7069" y="3151"/>
                  </a:lnTo>
                  <a:cubicBezTo>
                    <a:pt x="7642" y="2514"/>
                    <a:pt x="8215" y="1941"/>
                    <a:pt x="8725" y="1304"/>
                  </a:cubicBezTo>
                  <a:cubicBezTo>
                    <a:pt x="9043" y="986"/>
                    <a:pt x="8979" y="477"/>
                    <a:pt x="8661" y="158"/>
                  </a:cubicBezTo>
                  <a:cubicBezTo>
                    <a:pt x="8502" y="52"/>
                    <a:pt x="8320" y="1"/>
                    <a:pt x="8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8" name="Google Shape;1328;p45"/>
            <p:cNvSpPr/>
            <p:nvPr/>
          </p:nvSpPr>
          <p:spPr>
            <a:xfrm>
              <a:off x="7108025" y="2320075"/>
              <a:ext cx="222925" cy="434750"/>
            </a:xfrm>
            <a:custGeom>
              <a:rect b="b" l="l" r="r" t="t"/>
              <a:pathLst>
                <a:path extrusionOk="0" h="17390" w="8917">
                  <a:moveTo>
                    <a:pt x="3384" y="0"/>
                  </a:moveTo>
                  <a:cubicBezTo>
                    <a:pt x="2901" y="0"/>
                    <a:pt x="2419" y="407"/>
                    <a:pt x="2611" y="1023"/>
                  </a:cubicBezTo>
                  <a:cubicBezTo>
                    <a:pt x="2866" y="1978"/>
                    <a:pt x="3121" y="2997"/>
                    <a:pt x="3312" y="4016"/>
                  </a:cubicBezTo>
                  <a:cubicBezTo>
                    <a:pt x="3376" y="4398"/>
                    <a:pt x="3694" y="4653"/>
                    <a:pt x="4076" y="4653"/>
                  </a:cubicBezTo>
                  <a:lnTo>
                    <a:pt x="4140" y="4653"/>
                  </a:lnTo>
                  <a:lnTo>
                    <a:pt x="0" y="8856"/>
                  </a:lnTo>
                  <a:lnTo>
                    <a:pt x="3949" y="12804"/>
                  </a:lnTo>
                  <a:cubicBezTo>
                    <a:pt x="3821" y="12932"/>
                    <a:pt x="3694" y="13123"/>
                    <a:pt x="3694" y="13377"/>
                  </a:cubicBezTo>
                  <a:cubicBezTo>
                    <a:pt x="3567" y="14396"/>
                    <a:pt x="3376" y="15415"/>
                    <a:pt x="3185" y="16434"/>
                  </a:cubicBezTo>
                  <a:cubicBezTo>
                    <a:pt x="3121" y="16880"/>
                    <a:pt x="3376" y="17262"/>
                    <a:pt x="3821" y="17389"/>
                  </a:cubicBezTo>
                  <a:lnTo>
                    <a:pt x="3949" y="17389"/>
                  </a:lnTo>
                  <a:cubicBezTo>
                    <a:pt x="4331" y="17389"/>
                    <a:pt x="4713" y="17135"/>
                    <a:pt x="4777" y="16753"/>
                  </a:cubicBezTo>
                  <a:cubicBezTo>
                    <a:pt x="4968" y="15670"/>
                    <a:pt x="5159" y="14587"/>
                    <a:pt x="5286" y="13568"/>
                  </a:cubicBezTo>
                  <a:cubicBezTo>
                    <a:pt x="5286" y="13250"/>
                    <a:pt x="5159" y="12995"/>
                    <a:pt x="4904" y="12804"/>
                  </a:cubicBezTo>
                  <a:lnTo>
                    <a:pt x="8916" y="8856"/>
                  </a:lnTo>
                  <a:lnTo>
                    <a:pt x="4586" y="4525"/>
                  </a:lnTo>
                  <a:cubicBezTo>
                    <a:pt x="4777" y="4334"/>
                    <a:pt x="4904" y="4016"/>
                    <a:pt x="4840" y="3761"/>
                  </a:cubicBezTo>
                  <a:cubicBezTo>
                    <a:pt x="4649" y="2678"/>
                    <a:pt x="4395" y="1596"/>
                    <a:pt x="4140" y="577"/>
                  </a:cubicBezTo>
                  <a:cubicBezTo>
                    <a:pt x="4014" y="174"/>
                    <a:pt x="3699" y="0"/>
                    <a:pt x="33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9" name="Google Shape;1329;p45"/>
            <p:cNvSpPr/>
            <p:nvPr/>
          </p:nvSpPr>
          <p:spPr>
            <a:xfrm>
              <a:off x="7025225" y="2038025"/>
              <a:ext cx="92375" cy="105425"/>
            </a:xfrm>
            <a:custGeom>
              <a:rect b="b" l="l" r="r" t="t"/>
              <a:pathLst>
                <a:path extrusionOk="0" h="4217" w="3695">
                  <a:moveTo>
                    <a:pt x="931" y="1"/>
                  </a:moveTo>
                  <a:cubicBezTo>
                    <a:pt x="758" y="1"/>
                    <a:pt x="584" y="67"/>
                    <a:pt x="447" y="205"/>
                  </a:cubicBezTo>
                  <a:cubicBezTo>
                    <a:pt x="64" y="459"/>
                    <a:pt x="1" y="969"/>
                    <a:pt x="319" y="1287"/>
                  </a:cubicBezTo>
                  <a:cubicBezTo>
                    <a:pt x="956" y="2115"/>
                    <a:pt x="1529" y="2943"/>
                    <a:pt x="2102" y="3835"/>
                  </a:cubicBezTo>
                  <a:cubicBezTo>
                    <a:pt x="2230" y="4026"/>
                    <a:pt x="2484" y="4217"/>
                    <a:pt x="2739" y="4217"/>
                  </a:cubicBezTo>
                  <a:cubicBezTo>
                    <a:pt x="2930" y="4217"/>
                    <a:pt x="3058" y="4153"/>
                    <a:pt x="3185" y="4089"/>
                  </a:cubicBezTo>
                  <a:cubicBezTo>
                    <a:pt x="3567" y="3835"/>
                    <a:pt x="3694" y="3325"/>
                    <a:pt x="3440" y="2943"/>
                  </a:cubicBezTo>
                  <a:cubicBezTo>
                    <a:pt x="2867" y="2051"/>
                    <a:pt x="2230" y="1160"/>
                    <a:pt x="1529" y="332"/>
                  </a:cubicBezTo>
                  <a:cubicBezTo>
                    <a:pt x="1385" y="115"/>
                    <a:pt x="1158" y="1"/>
                    <a:pt x="9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0" name="Google Shape;1330;p45"/>
            <p:cNvSpPr/>
            <p:nvPr/>
          </p:nvSpPr>
          <p:spPr>
            <a:xfrm>
              <a:off x="7111200" y="2171525"/>
              <a:ext cx="78050" cy="113625"/>
            </a:xfrm>
            <a:custGeom>
              <a:rect b="b" l="l" r="r" t="t"/>
              <a:pathLst>
                <a:path extrusionOk="0" h="4545" w="3122">
                  <a:moveTo>
                    <a:pt x="876" y="1"/>
                  </a:moveTo>
                  <a:cubicBezTo>
                    <a:pt x="751" y="1"/>
                    <a:pt x="625" y="29"/>
                    <a:pt x="510" y="87"/>
                  </a:cubicBezTo>
                  <a:cubicBezTo>
                    <a:pt x="128" y="278"/>
                    <a:pt x="1" y="787"/>
                    <a:pt x="192" y="1169"/>
                  </a:cubicBezTo>
                  <a:cubicBezTo>
                    <a:pt x="701" y="2125"/>
                    <a:pt x="1083" y="3080"/>
                    <a:pt x="1465" y="4035"/>
                  </a:cubicBezTo>
                  <a:cubicBezTo>
                    <a:pt x="1593" y="4290"/>
                    <a:pt x="1911" y="4545"/>
                    <a:pt x="2230" y="4545"/>
                  </a:cubicBezTo>
                  <a:cubicBezTo>
                    <a:pt x="2293" y="4545"/>
                    <a:pt x="2421" y="4481"/>
                    <a:pt x="2484" y="4481"/>
                  </a:cubicBezTo>
                  <a:cubicBezTo>
                    <a:pt x="2930" y="4290"/>
                    <a:pt x="3121" y="3844"/>
                    <a:pt x="2930" y="3462"/>
                  </a:cubicBezTo>
                  <a:cubicBezTo>
                    <a:pt x="2548" y="2443"/>
                    <a:pt x="2102" y="1424"/>
                    <a:pt x="1593" y="469"/>
                  </a:cubicBezTo>
                  <a:cubicBezTo>
                    <a:pt x="1459" y="157"/>
                    <a:pt x="1169" y="1"/>
                    <a:pt x="8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1" name="Google Shape;1331;p45"/>
            <p:cNvSpPr/>
            <p:nvPr/>
          </p:nvSpPr>
          <p:spPr>
            <a:xfrm>
              <a:off x="6829400" y="1831375"/>
              <a:ext cx="222925" cy="222925"/>
            </a:xfrm>
            <a:custGeom>
              <a:rect b="b" l="l" r="r" t="t"/>
              <a:pathLst>
                <a:path extrusionOk="0" h="8917" w="8917">
                  <a:moveTo>
                    <a:pt x="4459" y="1"/>
                  </a:moveTo>
                  <a:lnTo>
                    <a:pt x="1" y="4459"/>
                  </a:lnTo>
                  <a:lnTo>
                    <a:pt x="4459" y="8916"/>
                  </a:lnTo>
                  <a:lnTo>
                    <a:pt x="6114" y="7197"/>
                  </a:lnTo>
                  <a:cubicBezTo>
                    <a:pt x="6242" y="7388"/>
                    <a:pt x="6433" y="7452"/>
                    <a:pt x="6687" y="7452"/>
                  </a:cubicBezTo>
                  <a:cubicBezTo>
                    <a:pt x="7388" y="7452"/>
                    <a:pt x="7706" y="6624"/>
                    <a:pt x="7261" y="6114"/>
                  </a:cubicBezTo>
                  <a:lnTo>
                    <a:pt x="8916" y="4459"/>
                  </a:lnTo>
                  <a:lnTo>
                    <a:pt x="445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2" name="Google Shape;1332;p45"/>
            <p:cNvSpPr/>
            <p:nvPr/>
          </p:nvSpPr>
          <p:spPr>
            <a:xfrm>
              <a:off x="1369300" y="4886275"/>
              <a:ext cx="322425" cy="328350"/>
            </a:xfrm>
            <a:custGeom>
              <a:rect b="b" l="l" r="r" t="t"/>
              <a:pathLst>
                <a:path extrusionOk="0" h="13134" w="12897">
                  <a:moveTo>
                    <a:pt x="1070" y="1"/>
                  </a:moveTo>
                  <a:cubicBezTo>
                    <a:pt x="523" y="1"/>
                    <a:pt x="0" y="567"/>
                    <a:pt x="351" y="1224"/>
                  </a:cubicBezTo>
                  <a:cubicBezTo>
                    <a:pt x="860" y="2179"/>
                    <a:pt x="1433" y="3071"/>
                    <a:pt x="2070" y="3963"/>
                  </a:cubicBezTo>
                  <a:cubicBezTo>
                    <a:pt x="2198" y="4154"/>
                    <a:pt x="2452" y="4281"/>
                    <a:pt x="2707" y="4345"/>
                  </a:cubicBezTo>
                  <a:lnTo>
                    <a:pt x="2834" y="4345"/>
                  </a:lnTo>
                  <a:lnTo>
                    <a:pt x="2834" y="10458"/>
                  </a:lnTo>
                  <a:lnTo>
                    <a:pt x="8439" y="10458"/>
                  </a:lnTo>
                  <a:cubicBezTo>
                    <a:pt x="8439" y="10713"/>
                    <a:pt x="8502" y="10968"/>
                    <a:pt x="8693" y="11095"/>
                  </a:cubicBezTo>
                  <a:cubicBezTo>
                    <a:pt x="9585" y="11796"/>
                    <a:pt x="10476" y="12433"/>
                    <a:pt x="11368" y="13006"/>
                  </a:cubicBezTo>
                  <a:cubicBezTo>
                    <a:pt x="11495" y="13133"/>
                    <a:pt x="11623" y="13133"/>
                    <a:pt x="11814" y="13133"/>
                  </a:cubicBezTo>
                  <a:cubicBezTo>
                    <a:pt x="12578" y="13133"/>
                    <a:pt x="12896" y="12114"/>
                    <a:pt x="12196" y="11732"/>
                  </a:cubicBezTo>
                  <a:lnTo>
                    <a:pt x="12196" y="11668"/>
                  </a:lnTo>
                  <a:cubicBezTo>
                    <a:pt x="11368" y="11095"/>
                    <a:pt x="10540" y="10458"/>
                    <a:pt x="9712" y="9822"/>
                  </a:cubicBezTo>
                  <a:cubicBezTo>
                    <a:pt x="9572" y="9728"/>
                    <a:pt x="9433" y="9669"/>
                    <a:pt x="9268" y="9669"/>
                  </a:cubicBezTo>
                  <a:cubicBezTo>
                    <a:pt x="9207" y="9669"/>
                    <a:pt x="9144" y="9677"/>
                    <a:pt x="9075" y="9694"/>
                  </a:cubicBezTo>
                  <a:lnTo>
                    <a:pt x="9075" y="4090"/>
                  </a:lnTo>
                  <a:lnTo>
                    <a:pt x="3217" y="4090"/>
                  </a:lnTo>
                  <a:cubicBezTo>
                    <a:pt x="3535" y="3835"/>
                    <a:pt x="3599" y="3389"/>
                    <a:pt x="3408" y="3071"/>
                  </a:cubicBezTo>
                  <a:cubicBezTo>
                    <a:pt x="2771" y="2179"/>
                    <a:pt x="2261" y="1288"/>
                    <a:pt x="1752" y="396"/>
                  </a:cubicBezTo>
                  <a:cubicBezTo>
                    <a:pt x="1573" y="118"/>
                    <a:pt x="1319" y="1"/>
                    <a:pt x="10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3" name="Google Shape;1333;p45"/>
            <p:cNvSpPr/>
            <p:nvPr/>
          </p:nvSpPr>
          <p:spPr>
            <a:xfrm>
              <a:off x="1849075" y="5273675"/>
              <a:ext cx="130825" cy="60350"/>
            </a:xfrm>
            <a:custGeom>
              <a:rect b="b" l="l" r="r" t="t"/>
              <a:pathLst>
                <a:path extrusionOk="0" h="2414" w="5233">
                  <a:moveTo>
                    <a:pt x="1161" y="0"/>
                  </a:moveTo>
                  <a:cubicBezTo>
                    <a:pt x="305" y="0"/>
                    <a:pt x="0" y="1357"/>
                    <a:pt x="1029" y="1586"/>
                  </a:cubicBezTo>
                  <a:cubicBezTo>
                    <a:pt x="2048" y="1904"/>
                    <a:pt x="3131" y="2159"/>
                    <a:pt x="4213" y="2413"/>
                  </a:cubicBezTo>
                  <a:lnTo>
                    <a:pt x="4341" y="2413"/>
                  </a:lnTo>
                  <a:cubicBezTo>
                    <a:pt x="4723" y="2413"/>
                    <a:pt x="5041" y="2095"/>
                    <a:pt x="5105" y="1713"/>
                  </a:cubicBezTo>
                  <a:cubicBezTo>
                    <a:pt x="5232" y="1331"/>
                    <a:pt x="4914" y="885"/>
                    <a:pt x="4468" y="821"/>
                  </a:cubicBezTo>
                  <a:cubicBezTo>
                    <a:pt x="3449" y="630"/>
                    <a:pt x="2430" y="376"/>
                    <a:pt x="1475" y="57"/>
                  </a:cubicBezTo>
                  <a:cubicBezTo>
                    <a:pt x="1364" y="18"/>
                    <a:pt x="1259" y="0"/>
                    <a:pt x="11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4" name="Google Shape;1334;p45"/>
            <p:cNvSpPr/>
            <p:nvPr/>
          </p:nvSpPr>
          <p:spPr>
            <a:xfrm>
              <a:off x="1276025" y="4585150"/>
              <a:ext cx="55875" cy="116800"/>
            </a:xfrm>
            <a:custGeom>
              <a:rect b="b" l="l" r="r" t="t"/>
              <a:pathLst>
                <a:path extrusionOk="0" h="4672" w="2235">
                  <a:moveTo>
                    <a:pt x="875" y="1"/>
                  </a:moveTo>
                  <a:cubicBezTo>
                    <a:pt x="440" y="1"/>
                    <a:pt x="0" y="326"/>
                    <a:pt x="70" y="915"/>
                  </a:cubicBezTo>
                  <a:cubicBezTo>
                    <a:pt x="197" y="1933"/>
                    <a:pt x="388" y="3016"/>
                    <a:pt x="643" y="4099"/>
                  </a:cubicBezTo>
                  <a:cubicBezTo>
                    <a:pt x="706" y="4417"/>
                    <a:pt x="1025" y="4672"/>
                    <a:pt x="1407" y="4672"/>
                  </a:cubicBezTo>
                  <a:lnTo>
                    <a:pt x="1598" y="4672"/>
                  </a:lnTo>
                  <a:cubicBezTo>
                    <a:pt x="1980" y="4608"/>
                    <a:pt x="2235" y="4162"/>
                    <a:pt x="2171" y="3780"/>
                  </a:cubicBezTo>
                  <a:cubicBezTo>
                    <a:pt x="1916" y="2761"/>
                    <a:pt x="1789" y="1742"/>
                    <a:pt x="1662" y="723"/>
                  </a:cubicBezTo>
                  <a:cubicBezTo>
                    <a:pt x="1604" y="230"/>
                    <a:pt x="1241" y="1"/>
                    <a:pt x="8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5" name="Google Shape;1335;p45"/>
            <p:cNvSpPr/>
            <p:nvPr/>
          </p:nvSpPr>
          <p:spPr>
            <a:xfrm>
              <a:off x="1307975" y="4740050"/>
              <a:ext cx="74875" cy="114750"/>
            </a:xfrm>
            <a:custGeom>
              <a:rect b="b" l="l" r="r" t="t"/>
              <a:pathLst>
                <a:path extrusionOk="0" h="4590" w="2995">
                  <a:moveTo>
                    <a:pt x="965" y="1"/>
                  </a:moveTo>
                  <a:cubicBezTo>
                    <a:pt x="483" y="1"/>
                    <a:pt x="0" y="407"/>
                    <a:pt x="193" y="1023"/>
                  </a:cubicBezTo>
                  <a:cubicBezTo>
                    <a:pt x="511" y="2106"/>
                    <a:pt x="893" y="3125"/>
                    <a:pt x="1339" y="4080"/>
                  </a:cubicBezTo>
                  <a:cubicBezTo>
                    <a:pt x="1466" y="4398"/>
                    <a:pt x="1785" y="4590"/>
                    <a:pt x="2103" y="4590"/>
                  </a:cubicBezTo>
                  <a:cubicBezTo>
                    <a:pt x="2167" y="4590"/>
                    <a:pt x="2294" y="4526"/>
                    <a:pt x="2422" y="4526"/>
                  </a:cubicBezTo>
                  <a:cubicBezTo>
                    <a:pt x="2804" y="4335"/>
                    <a:pt x="2995" y="3889"/>
                    <a:pt x="2804" y="3443"/>
                  </a:cubicBezTo>
                  <a:cubicBezTo>
                    <a:pt x="2422" y="2488"/>
                    <a:pt x="2040" y="1533"/>
                    <a:pt x="1721" y="577"/>
                  </a:cubicBezTo>
                  <a:cubicBezTo>
                    <a:pt x="1595" y="175"/>
                    <a:pt x="1280" y="1"/>
                    <a:pt x="9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6" name="Google Shape;1336;p45"/>
            <p:cNvSpPr/>
            <p:nvPr/>
          </p:nvSpPr>
          <p:spPr>
            <a:xfrm>
              <a:off x="1214075" y="4367600"/>
              <a:ext cx="157625" cy="178325"/>
            </a:xfrm>
            <a:custGeom>
              <a:rect b="b" l="l" r="r" t="t"/>
              <a:pathLst>
                <a:path extrusionOk="0" h="7133" w="6305">
                  <a:moveTo>
                    <a:pt x="0" y="0"/>
                  </a:moveTo>
                  <a:lnTo>
                    <a:pt x="0" y="6305"/>
                  </a:lnTo>
                  <a:lnTo>
                    <a:pt x="2357" y="6305"/>
                  </a:lnTo>
                  <a:cubicBezTo>
                    <a:pt x="2357" y="6751"/>
                    <a:pt x="2739" y="7133"/>
                    <a:pt x="3184" y="7133"/>
                  </a:cubicBezTo>
                  <a:cubicBezTo>
                    <a:pt x="3567" y="7133"/>
                    <a:pt x="3949" y="6751"/>
                    <a:pt x="3949" y="6305"/>
                  </a:cubicBezTo>
                  <a:lnTo>
                    <a:pt x="6305" y="6305"/>
                  </a:lnTo>
                  <a:lnTo>
                    <a:pt x="630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7" name="Google Shape;1337;p45"/>
            <p:cNvSpPr/>
            <p:nvPr/>
          </p:nvSpPr>
          <p:spPr>
            <a:xfrm>
              <a:off x="1702125" y="5214500"/>
              <a:ext cx="131300" cy="73350"/>
            </a:xfrm>
            <a:custGeom>
              <a:rect b="b" l="l" r="r" t="t"/>
              <a:pathLst>
                <a:path extrusionOk="0" h="2934" w="5252">
                  <a:moveTo>
                    <a:pt x="1122" y="1"/>
                  </a:moveTo>
                  <a:cubicBezTo>
                    <a:pt x="404" y="1"/>
                    <a:pt x="0" y="1104"/>
                    <a:pt x="857" y="1533"/>
                  </a:cubicBezTo>
                  <a:cubicBezTo>
                    <a:pt x="1812" y="2042"/>
                    <a:pt x="2768" y="2488"/>
                    <a:pt x="3787" y="2870"/>
                  </a:cubicBezTo>
                  <a:cubicBezTo>
                    <a:pt x="3914" y="2934"/>
                    <a:pt x="3978" y="2934"/>
                    <a:pt x="4105" y="2934"/>
                  </a:cubicBezTo>
                  <a:cubicBezTo>
                    <a:pt x="4997" y="2934"/>
                    <a:pt x="5251" y="1724"/>
                    <a:pt x="4423" y="1405"/>
                  </a:cubicBezTo>
                  <a:cubicBezTo>
                    <a:pt x="3468" y="1023"/>
                    <a:pt x="2513" y="641"/>
                    <a:pt x="1558" y="131"/>
                  </a:cubicBezTo>
                  <a:cubicBezTo>
                    <a:pt x="1406" y="40"/>
                    <a:pt x="1258" y="1"/>
                    <a:pt x="11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8" name="Google Shape;1338;p45"/>
            <p:cNvSpPr/>
            <p:nvPr/>
          </p:nvSpPr>
          <p:spPr>
            <a:xfrm>
              <a:off x="2014900" y="5254400"/>
              <a:ext cx="237250" cy="157625"/>
            </a:xfrm>
            <a:custGeom>
              <a:rect b="b" l="l" r="r" t="t"/>
              <a:pathLst>
                <a:path extrusionOk="0" h="6305" w="9490">
                  <a:moveTo>
                    <a:pt x="3185" y="0"/>
                  </a:moveTo>
                  <a:lnTo>
                    <a:pt x="3185" y="2165"/>
                  </a:lnTo>
                  <a:cubicBezTo>
                    <a:pt x="2420" y="2165"/>
                    <a:pt x="1656" y="2102"/>
                    <a:pt x="892" y="2038"/>
                  </a:cubicBezTo>
                  <a:cubicBezTo>
                    <a:pt x="854" y="2033"/>
                    <a:pt x="816" y="2030"/>
                    <a:pt x="779" y="2030"/>
                  </a:cubicBezTo>
                  <a:cubicBezTo>
                    <a:pt x="383" y="2030"/>
                    <a:pt x="64" y="2331"/>
                    <a:pt x="64" y="2739"/>
                  </a:cubicBezTo>
                  <a:cubicBezTo>
                    <a:pt x="0" y="3184"/>
                    <a:pt x="319" y="3566"/>
                    <a:pt x="765" y="3630"/>
                  </a:cubicBezTo>
                  <a:cubicBezTo>
                    <a:pt x="1529" y="3694"/>
                    <a:pt x="2357" y="3758"/>
                    <a:pt x="3185" y="3758"/>
                  </a:cubicBezTo>
                  <a:lnTo>
                    <a:pt x="3185" y="6305"/>
                  </a:lnTo>
                  <a:lnTo>
                    <a:pt x="9489" y="6305"/>
                  </a:lnTo>
                  <a:lnTo>
                    <a:pt x="948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9" name="Google Shape;1339;p45"/>
            <p:cNvSpPr/>
            <p:nvPr/>
          </p:nvSpPr>
          <p:spPr>
            <a:xfrm>
              <a:off x="3619725" y="1871175"/>
              <a:ext cx="240450" cy="240450"/>
            </a:xfrm>
            <a:custGeom>
              <a:rect b="b" l="l" r="r" t="t"/>
              <a:pathLst>
                <a:path extrusionOk="0" h="9618" w="9618">
                  <a:moveTo>
                    <a:pt x="1" y="1"/>
                  </a:moveTo>
                  <a:lnTo>
                    <a:pt x="1" y="9617"/>
                  </a:lnTo>
                  <a:lnTo>
                    <a:pt x="9617" y="9617"/>
                  </a:lnTo>
                  <a:lnTo>
                    <a:pt x="961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0" name="Google Shape;1340;p45"/>
            <p:cNvSpPr/>
            <p:nvPr/>
          </p:nvSpPr>
          <p:spPr>
            <a:xfrm>
              <a:off x="4411000" y="772625"/>
              <a:ext cx="240425" cy="240450"/>
            </a:xfrm>
            <a:custGeom>
              <a:rect b="b" l="l" r="r" t="t"/>
              <a:pathLst>
                <a:path extrusionOk="0" h="9618" w="9617">
                  <a:moveTo>
                    <a:pt x="1" y="1"/>
                  </a:moveTo>
                  <a:lnTo>
                    <a:pt x="1" y="9617"/>
                  </a:lnTo>
                  <a:lnTo>
                    <a:pt x="9617" y="9617"/>
                  </a:lnTo>
                  <a:lnTo>
                    <a:pt x="961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1" name="Google Shape;1341;p45"/>
            <p:cNvSpPr/>
            <p:nvPr/>
          </p:nvSpPr>
          <p:spPr>
            <a:xfrm>
              <a:off x="4718275" y="772625"/>
              <a:ext cx="240425" cy="240450"/>
            </a:xfrm>
            <a:custGeom>
              <a:rect b="b" l="l" r="r" t="t"/>
              <a:pathLst>
                <a:path extrusionOk="0" h="9618" w="9617">
                  <a:moveTo>
                    <a:pt x="1" y="1"/>
                  </a:moveTo>
                  <a:lnTo>
                    <a:pt x="1" y="9617"/>
                  </a:lnTo>
                  <a:lnTo>
                    <a:pt x="9617" y="9617"/>
                  </a:lnTo>
                  <a:lnTo>
                    <a:pt x="961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2" name="Google Shape;1342;p45"/>
            <p:cNvSpPr/>
            <p:nvPr/>
          </p:nvSpPr>
          <p:spPr>
            <a:xfrm>
              <a:off x="5320100" y="772625"/>
              <a:ext cx="240425" cy="240450"/>
            </a:xfrm>
            <a:custGeom>
              <a:rect b="b" l="l" r="r" t="t"/>
              <a:pathLst>
                <a:path extrusionOk="0" h="9618" w="9617">
                  <a:moveTo>
                    <a:pt x="0" y="1"/>
                  </a:moveTo>
                  <a:lnTo>
                    <a:pt x="0" y="9617"/>
                  </a:lnTo>
                  <a:lnTo>
                    <a:pt x="9617" y="9617"/>
                  </a:lnTo>
                  <a:lnTo>
                    <a:pt x="961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3" name="Google Shape;1343;p45"/>
            <p:cNvSpPr/>
            <p:nvPr/>
          </p:nvSpPr>
          <p:spPr>
            <a:xfrm>
              <a:off x="1718775" y="4396250"/>
              <a:ext cx="472875" cy="608200"/>
            </a:xfrm>
            <a:custGeom>
              <a:rect b="b" l="l" r="r" t="t"/>
              <a:pathLst>
                <a:path extrusionOk="0" h="24328" w="18915">
                  <a:moveTo>
                    <a:pt x="16494" y="16749"/>
                  </a:moveTo>
                  <a:lnTo>
                    <a:pt x="12992" y="21207"/>
                  </a:lnTo>
                  <a:lnTo>
                    <a:pt x="12992" y="16749"/>
                  </a:lnTo>
                  <a:close/>
                  <a:moveTo>
                    <a:pt x="17322" y="1593"/>
                  </a:moveTo>
                  <a:lnTo>
                    <a:pt x="17322" y="15157"/>
                  </a:lnTo>
                  <a:lnTo>
                    <a:pt x="12164" y="15157"/>
                  </a:lnTo>
                  <a:cubicBezTo>
                    <a:pt x="11718" y="15157"/>
                    <a:pt x="11400" y="15476"/>
                    <a:pt x="11400" y="15922"/>
                  </a:cubicBezTo>
                  <a:lnTo>
                    <a:pt x="11400" y="22672"/>
                  </a:lnTo>
                  <a:lnTo>
                    <a:pt x="1592" y="22672"/>
                  </a:lnTo>
                  <a:lnTo>
                    <a:pt x="1592" y="1593"/>
                  </a:lnTo>
                  <a:close/>
                  <a:moveTo>
                    <a:pt x="764" y="1"/>
                  </a:moveTo>
                  <a:cubicBezTo>
                    <a:pt x="319" y="1"/>
                    <a:pt x="0" y="383"/>
                    <a:pt x="0" y="828"/>
                  </a:cubicBezTo>
                  <a:lnTo>
                    <a:pt x="0" y="23500"/>
                  </a:lnTo>
                  <a:cubicBezTo>
                    <a:pt x="0" y="23946"/>
                    <a:pt x="319" y="24328"/>
                    <a:pt x="764" y="24328"/>
                  </a:cubicBezTo>
                  <a:lnTo>
                    <a:pt x="12164" y="24328"/>
                  </a:lnTo>
                  <a:cubicBezTo>
                    <a:pt x="12291" y="24328"/>
                    <a:pt x="12418" y="24264"/>
                    <a:pt x="12482" y="24200"/>
                  </a:cubicBezTo>
                  <a:cubicBezTo>
                    <a:pt x="12610" y="24137"/>
                    <a:pt x="12737" y="24073"/>
                    <a:pt x="12801" y="24009"/>
                  </a:cubicBezTo>
                  <a:lnTo>
                    <a:pt x="18787" y="16431"/>
                  </a:lnTo>
                  <a:cubicBezTo>
                    <a:pt x="18787" y="16367"/>
                    <a:pt x="18851" y="16304"/>
                    <a:pt x="18851" y="16240"/>
                  </a:cubicBezTo>
                  <a:lnTo>
                    <a:pt x="18851" y="16176"/>
                  </a:lnTo>
                  <a:cubicBezTo>
                    <a:pt x="18914" y="16113"/>
                    <a:pt x="18914" y="16049"/>
                    <a:pt x="18851" y="15985"/>
                  </a:cubicBezTo>
                  <a:lnTo>
                    <a:pt x="18914" y="828"/>
                  </a:lnTo>
                  <a:cubicBezTo>
                    <a:pt x="18914" y="383"/>
                    <a:pt x="18596" y="1"/>
                    <a:pt x="18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4" name="Google Shape;1344;p45"/>
            <p:cNvSpPr/>
            <p:nvPr/>
          </p:nvSpPr>
          <p:spPr>
            <a:xfrm>
              <a:off x="1817475" y="4498150"/>
              <a:ext cx="280225" cy="39825"/>
            </a:xfrm>
            <a:custGeom>
              <a:rect b="b" l="l" r="r" t="t"/>
              <a:pathLst>
                <a:path extrusionOk="0" h="1593" w="11209">
                  <a:moveTo>
                    <a:pt x="1" y="0"/>
                  </a:moveTo>
                  <a:lnTo>
                    <a:pt x="1" y="1592"/>
                  </a:lnTo>
                  <a:lnTo>
                    <a:pt x="11209" y="1592"/>
                  </a:lnTo>
                  <a:lnTo>
                    <a:pt x="1120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5" name="Google Shape;1345;p45"/>
            <p:cNvSpPr/>
            <p:nvPr/>
          </p:nvSpPr>
          <p:spPr>
            <a:xfrm>
              <a:off x="1817475" y="4574575"/>
              <a:ext cx="280225" cy="39825"/>
            </a:xfrm>
            <a:custGeom>
              <a:rect b="b" l="l" r="r" t="t"/>
              <a:pathLst>
                <a:path extrusionOk="0" h="1593" w="11209">
                  <a:moveTo>
                    <a:pt x="1" y="0"/>
                  </a:moveTo>
                  <a:lnTo>
                    <a:pt x="1" y="1592"/>
                  </a:lnTo>
                  <a:lnTo>
                    <a:pt x="11209" y="1592"/>
                  </a:lnTo>
                  <a:lnTo>
                    <a:pt x="1120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6" name="Google Shape;1346;p45"/>
            <p:cNvSpPr/>
            <p:nvPr/>
          </p:nvSpPr>
          <p:spPr>
            <a:xfrm>
              <a:off x="1817475" y="4650975"/>
              <a:ext cx="221325" cy="39850"/>
            </a:xfrm>
            <a:custGeom>
              <a:rect b="b" l="l" r="r" t="t"/>
              <a:pathLst>
                <a:path extrusionOk="0" h="1594" w="8853">
                  <a:moveTo>
                    <a:pt x="1" y="1"/>
                  </a:moveTo>
                  <a:lnTo>
                    <a:pt x="1" y="1593"/>
                  </a:lnTo>
                  <a:lnTo>
                    <a:pt x="8853" y="1593"/>
                  </a:lnTo>
                  <a:lnTo>
                    <a:pt x="885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7" name="Google Shape;1347;p45"/>
            <p:cNvSpPr/>
            <p:nvPr/>
          </p:nvSpPr>
          <p:spPr>
            <a:xfrm>
              <a:off x="6358150" y="2643350"/>
              <a:ext cx="401225" cy="445825"/>
            </a:xfrm>
            <a:custGeom>
              <a:rect b="b" l="l" r="r" t="t"/>
              <a:pathLst>
                <a:path extrusionOk="0" h="17833" w="16049">
                  <a:moveTo>
                    <a:pt x="8024" y="2166"/>
                  </a:moveTo>
                  <a:lnTo>
                    <a:pt x="14456" y="8216"/>
                  </a:lnTo>
                  <a:lnTo>
                    <a:pt x="14456" y="16240"/>
                  </a:lnTo>
                  <a:lnTo>
                    <a:pt x="11081" y="16240"/>
                  </a:lnTo>
                  <a:lnTo>
                    <a:pt x="11081" y="9872"/>
                  </a:lnTo>
                  <a:lnTo>
                    <a:pt x="4968" y="9872"/>
                  </a:lnTo>
                  <a:lnTo>
                    <a:pt x="4968" y="16240"/>
                  </a:lnTo>
                  <a:lnTo>
                    <a:pt x="1592" y="16240"/>
                  </a:lnTo>
                  <a:lnTo>
                    <a:pt x="1592" y="8216"/>
                  </a:lnTo>
                  <a:lnTo>
                    <a:pt x="8024" y="2166"/>
                  </a:lnTo>
                  <a:close/>
                  <a:moveTo>
                    <a:pt x="8024" y="1"/>
                  </a:moveTo>
                  <a:lnTo>
                    <a:pt x="0" y="7515"/>
                  </a:lnTo>
                  <a:lnTo>
                    <a:pt x="0" y="17832"/>
                  </a:lnTo>
                  <a:lnTo>
                    <a:pt x="6560" y="17832"/>
                  </a:lnTo>
                  <a:lnTo>
                    <a:pt x="6560" y="11464"/>
                  </a:lnTo>
                  <a:lnTo>
                    <a:pt x="9489" y="11464"/>
                  </a:lnTo>
                  <a:lnTo>
                    <a:pt x="9489" y="17832"/>
                  </a:lnTo>
                  <a:lnTo>
                    <a:pt x="16049" y="17832"/>
                  </a:lnTo>
                  <a:lnTo>
                    <a:pt x="16049" y="7515"/>
                  </a:lnTo>
                  <a:lnTo>
                    <a:pt x="802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8" name="Google Shape;1348;p45"/>
            <p:cNvSpPr/>
            <p:nvPr/>
          </p:nvSpPr>
          <p:spPr>
            <a:xfrm>
              <a:off x="3627700" y="319425"/>
              <a:ext cx="525400" cy="450050"/>
            </a:xfrm>
            <a:custGeom>
              <a:rect b="b" l="l" r="r" t="t"/>
              <a:pathLst>
                <a:path extrusionOk="0" h="18002" w="21016">
                  <a:moveTo>
                    <a:pt x="8980" y="1635"/>
                  </a:moveTo>
                  <a:cubicBezTo>
                    <a:pt x="15603" y="1635"/>
                    <a:pt x="18851" y="9595"/>
                    <a:pt x="14202" y="14244"/>
                  </a:cubicBezTo>
                  <a:cubicBezTo>
                    <a:pt x="12701" y="15745"/>
                    <a:pt x="10855" y="16416"/>
                    <a:pt x="9043" y="16416"/>
                  </a:cubicBezTo>
                  <a:cubicBezTo>
                    <a:pt x="5242" y="16416"/>
                    <a:pt x="1592" y="13464"/>
                    <a:pt x="1592" y="9022"/>
                  </a:cubicBezTo>
                  <a:cubicBezTo>
                    <a:pt x="1592" y="4883"/>
                    <a:pt x="4904" y="1635"/>
                    <a:pt x="8980" y="1635"/>
                  </a:cubicBezTo>
                  <a:close/>
                  <a:moveTo>
                    <a:pt x="9054" y="0"/>
                  </a:moveTo>
                  <a:cubicBezTo>
                    <a:pt x="4432" y="0"/>
                    <a:pt x="0" y="3593"/>
                    <a:pt x="0" y="9022"/>
                  </a:cubicBezTo>
                  <a:cubicBezTo>
                    <a:pt x="0" y="13926"/>
                    <a:pt x="4012" y="18001"/>
                    <a:pt x="8980" y="18001"/>
                  </a:cubicBezTo>
                  <a:cubicBezTo>
                    <a:pt x="17004" y="18001"/>
                    <a:pt x="21016" y="8322"/>
                    <a:pt x="15348" y="2654"/>
                  </a:cubicBezTo>
                  <a:cubicBezTo>
                    <a:pt x="13515" y="821"/>
                    <a:pt x="11263" y="0"/>
                    <a:pt x="90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9" name="Google Shape;1349;p45"/>
            <p:cNvSpPr/>
            <p:nvPr/>
          </p:nvSpPr>
          <p:spPr>
            <a:xfrm>
              <a:off x="3778950" y="401675"/>
              <a:ext cx="101900" cy="235650"/>
            </a:xfrm>
            <a:custGeom>
              <a:rect b="b" l="l" r="r" t="t"/>
              <a:pathLst>
                <a:path extrusionOk="0" h="9426" w="4076">
                  <a:moveTo>
                    <a:pt x="2484" y="1"/>
                  </a:moveTo>
                  <a:lnTo>
                    <a:pt x="2484" y="5668"/>
                  </a:lnTo>
                  <a:lnTo>
                    <a:pt x="0" y="8279"/>
                  </a:lnTo>
                  <a:lnTo>
                    <a:pt x="1146" y="9426"/>
                  </a:lnTo>
                  <a:lnTo>
                    <a:pt x="4076" y="6305"/>
                  </a:lnTo>
                  <a:lnTo>
                    <a:pt x="407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0" name="Google Shape;1350;p45"/>
            <p:cNvSpPr/>
            <p:nvPr/>
          </p:nvSpPr>
          <p:spPr>
            <a:xfrm>
              <a:off x="2650150" y="1654650"/>
              <a:ext cx="173550" cy="173575"/>
            </a:xfrm>
            <a:custGeom>
              <a:rect b="b" l="l" r="r" t="t"/>
              <a:pathLst>
                <a:path extrusionOk="0" h="6943" w="6942">
                  <a:moveTo>
                    <a:pt x="2675" y="1"/>
                  </a:moveTo>
                  <a:lnTo>
                    <a:pt x="2675" y="2676"/>
                  </a:lnTo>
                  <a:lnTo>
                    <a:pt x="0" y="2676"/>
                  </a:lnTo>
                  <a:lnTo>
                    <a:pt x="0" y="4268"/>
                  </a:lnTo>
                  <a:lnTo>
                    <a:pt x="2675" y="4268"/>
                  </a:lnTo>
                  <a:lnTo>
                    <a:pt x="2675" y="6942"/>
                  </a:lnTo>
                  <a:lnTo>
                    <a:pt x="4267" y="6942"/>
                  </a:lnTo>
                  <a:lnTo>
                    <a:pt x="4267" y="4268"/>
                  </a:lnTo>
                  <a:lnTo>
                    <a:pt x="6942" y="4268"/>
                  </a:lnTo>
                  <a:lnTo>
                    <a:pt x="6942" y="2676"/>
                  </a:lnTo>
                  <a:lnTo>
                    <a:pt x="4267" y="2676"/>
                  </a:lnTo>
                  <a:lnTo>
                    <a:pt x="426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1" name="Google Shape;1351;p45"/>
            <p:cNvSpPr/>
            <p:nvPr/>
          </p:nvSpPr>
          <p:spPr>
            <a:xfrm>
              <a:off x="1094650" y="2691125"/>
              <a:ext cx="171975" cy="173550"/>
            </a:xfrm>
            <a:custGeom>
              <a:rect b="b" l="l" r="r" t="t"/>
              <a:pathLst>
                <a:path extrusionOk="0" h="6942" w="6879">
                  <a:moveTo>
                    <a:pt x="2612" y="0"/>
                  </a:moveTo>
                  <a:lnTo>
                    <a:pt x="2612" y="2675"/>
                  </a:lnTo>
                  <a:lnTo>
                    <a:pt x="1" y="2675"/>
                  </a:lnTo>
                  <a:lnTo>
                    <a:pt x="1" y="4267"/>
                  </a:lnTo>
                  <a:lnTo>
                    <a:pt x="2612" y="4267"/>
                  </a:lnTo>
                  <a:lnTo>
                    <a:pt x="2612" y="6942"/>
                  </a:lnTo>
                  <a:lnTo>
                    <a:pt x="4204" y="6942"/>
                  </a:lnTo>
                  <a:lnTo>
                    <a:pt x="4204" y="4267"/>
                  </a:lnTo>
                  <a:lnTo>
                    <a:pt x="6879" y="4267"/>
                  </a:lnTo>
                  <a:lnTo>
                    <a:pt x="6879" y="2675"/>
                  </a:lnTo>
                  <a:lnTo>
                    <a:pt x="4204" y="2675"/>
                  </a:lnTo>
                  <a:lnTo>
                    <a:pt x="420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2" name="Google Shape;1352;p45"/>
            <p:cNvSpPr/>
            <p:nvPr/>
          </p:nvSpPr>
          <p:spPr>
            <a:xfrm>
              <a:off x="1723550" y="1665800"/>
              <a:ext cx="151275" cy="151275"/>
            </a:xfrm>
            <a:custGeom>
              <a:rect b="b" l="l" r="r" t="t"/>
              <a:pathLst>
                <a:path extrusionOk="0" h="6051" w="6051">
                  <a:moveTo>
                    <a:pt x="1146" y="1"/>
                  </a:moveTo>
                  <a:lnTo>
                    <a:pt x="0" y="1147"/>
                  </a:lnTo>
                  <a:lnTo>
                    <a:pt x="1911" y="3057"/>
                  </a:lnTo>
                  <a:lnTo>
                    <a:pt x="0" y="4904"/>
                  </a:lnTo>
                  <a:lnTo>
                    <a:pt x="1146" y="6051"/>
                  </a:lnTo>
                  <a:lnTo>
                    <a:pt x="3057" y="4140"/>
                  </a:lnTo>
                  <a:lnTo>
                    <a:pt x="4904" y="6051"/>
                  </a:lnTo>
                  <a:lnTo>
                    <a:pt x="6050" y="4904"/>
                  </a:lnTo>
                  <a:lnTo>
                    <a:pt x="4140" y="3057"/>
                  </a:lnTo>
                  <a:lnTo>
                    <a:pt x="6050" y="1147"/>
                  </a:lnTo>
                  <a:lnTo>
                    <a:pt x="4904" y="1"/>
                  </a:lnTo>
                  <a:lnTo>
                    <a:pt x="3057" y="1911"/>
                  </a:lnTo>
                  <a:lnTo>
                    <a:pt x="11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3" name="Google Shape;1353;p45"/>
            <p:cNvSpPr/>
            <p:nvPr/>
          </p:nvSpPr>
          <p:spPr>
            <a:xfrm>
              <a:off x="6334250" y="436700"/>
              <a:ext cx="149700" cy="151275"/>
            </a:xfrm>
            <a:custGeom>
              <a:rect b="b" l="l" r="r" t="t"/>
              <a:pathLst>
                <a:path extrusionOk="0" h="6051" w="5988">
                  <a:moveTo>
                    <a:pt x="1084" y="1"/>
                  </a:moveTo>
                  <a:lnTo>
                    <a:pt x="1" y="1147"/>
                  </a:lnTo>
                  <a:lnTo>
                    <a:pt x="1848" y="3057"/>
                  </a:lnTo>
                  <a:lnTo>
                    <a:pt x="1" y="4904"/>
                  </a:lnTo>
                  <a:lnTo>
                    <a:pt x="1084" y="6051"/>
                  </a:lnTo>
                  <a:lnTo>
                    <a:pt x="2994" y="4140"/>
                  </a:lnTo>
                  <a:lnTo>
                    <a:pt x="4905" y="6051"/>
                  </a:lnTo>
                  <a:lnTo>
                    <a:pt x="5987" y="4904"/>
                  </a:lnTo>
                  <a:lnTo>
                    <a:pt x="4140" y="3057"/>
                  </a:lnTo>
                  <a:lnTo>
                    <a:pt x="5987" y="1147"/>
                  </a:lnTo>
                  <a:lnTo>
                    <a:pt x="4905" y="1"/>
                  </a:lnTo>
                  <a:lnTo>
                    <a:pt x="2994" y="1911"/>
                  </a:lnTo>
                  <a:lnTo>
                    <a:pt x="108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4" name="Google Shape;1354;p45"/>
            <p:cNvSpPr/>
            <p:nvPr/>
          </p:nvSpPr>
          <p:spPr>
            <a:xfrm>
              <a:off x="6866025" y="2581250"/>
              <a:ext cx="149675" cy="151275"/>
            </a:xfrm>
            <a:custGeom>
              <a:rect b="b" l="l" r="r" t="t"/>
              <a:pathLst>
                <a:path extrusionOk="0" h="6051" w="5987">
                  <a:moveTo>
                    <a:pt x="1083" y="1"/>
                  </a:moveTo>
                  <a:lnTo>
                    <a:pt x="0" y="1147"/>
                  </a:lnTo>
                  <a:lnTo>
                    <a:pt x="1847" y="3058"/>
                  </a:lnTo>
                  <a:lnTo>
                    <a:pt x="0" y="4905"/>
                  </a:lnTo>
                  <a:lnTo>
                    <a:pt x="1083" y="6051"/>
                  </a:lnTo>
                  <a:lnTo>
                    <a:pt x="2994" y="4140"/>
                  </a:lnTo>
                  <a:lnTo>
                    <a:pt x="4840" y="6051"/>
                  </a:lnTo>
                  <a:lnTo>
                    <a:pt x="5987" y="4905"/>
                  </a:lnTo>
                  <a:lnTo>
                    <a:pt x="4076" y="3058"/>
                  </a:lnTo>
                  <a:lnTo>
                    <a:pt x="5987" y="1147"/>
                  </a:lnTo>
                  <a:lnTo>
                    <a:pt x="4840" y="1"/>
                  </a:lnTo>
                  <a:lnTo>
                    <a:pt x="2994" y="1911"/>
                  </a:lnTo>
                  <a:lnTo>
                    <a:pt x="108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5" name="Google Shape;1355;p45"/>
            <p:cNvSpPr/>
            <p:nvPr/>
          </p:nvSpPr>
          <p:spPr>
            <a:xfrm>
              <a:off x="1094650" y="2971325"/>
              <a:ext cx="171975" cy="173550"/>
            </a:xfrm>
            <a:custGeom>
              <a:rect b="b" l="l" r="r" t="t"/>
              <a:pathLst>
                <a:path extrusionOk="0" h="6942" w="6879">
                  <a:moveTo>
                    <a:pt x="2612" y="0"/>
                  </a:moveTo>
                  <a:lnTo>
                    <a:pt x="2612" y="2675"/>
                  </a:lnTo>
                  <a:lnTo>
                    <a:pt x="1" y="2675"/>
                  </a:lnTo>
                  <a:lnTo>
                    <a:pt x="1" y="4267"/>
                  </a:lnTo>
                  <a:lnTo>
                    <a:pt x="2612" y="4267"/>
                  </a:lnTo>
                  <a:lnTo>
                    <a:pt x="2612" y="6942"/>
                  </a:lnTo>
                  <a:lnTo>
                    <a:pt x="4204" y="6942"/>
                  </a:lnTo>
                  <a:lnTo>
                    <a:pt x="4204" y="4267"/>
                  </a:lnTo>
                  <a:lnTo>
                    <a:pt x="6879" y="4267"/>
                  </a:lnTo>
                  <a:lnTo>
                    <a:pt x="6879" y="2675"/>
                  </a:lnTo>
                  <a:lnTo>
                    <a:pt x="4204" y="2675"/>
                  </a:lnTo>
                  <a:lnTo>
                    <a:pt x="420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6" name="Google Shape;1356;p45"/>
            <p:cNvSpPr/>
            <p:nvPr/>
          </p:nvSpPr>
          <p:spPr>
            <a:xfrm>
              <a:off x="2409725" y="1654650"/>
              <a:ext cx="171975" cy="173575"/>
            </a:xfrm>
            <a:custGeom>
              <a:rect b="b" l="l" r="r" t="t"/>
              <a:pathLst>
                <a:path extrusionOk="0" h="6943" w="6879">
                  <a:moveTo>
                    <a:pt x="2612" y="1"/>
                  </a:moveTo>
                  <a:lnTo>
                    <a:pt x="2612" y="2676"/>
                  </a:lnTo>
                  <a:lnTo>
                    <a:pt x="1" y="2676"/>
                  </a:lnTo>
                  <a:lnTo>
                    <a:pt x="1" y="4268"/>
                  </a:lnTo>
                  <a:lnTo>
                    <a:pt x="2612" y="4268"/>
                  </a:lnTo>
                  <a:lnTo>
                    <a:pt x="2612" y="6942"/>
                  </a:lnTo>
                  <a:lnTo>
                    <a:pt x="4204" y="6942"/>
                  </a:lnTo>
                  <a:lnTo>
                    <a:pt x="4204" y="4268"/>
                  </a:lnTo>
                  <a:lnTo>
                    <a:pt x="6879" y="4268"/>
                  </a:lnTo>
                  <a:lnTo>
                    <a:pt x="6879" y="2676"/>
                  </a:lnTo>
                  <a:lnTo>
                    <a:pt x="4204" y="2676"/>
                  </a:lnTo>
                  <a:lnTo>
                    <a:pt x="420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7" name="Google Shape;1357;p45"/>
            <p:cNvSpPr/>
            <p:nvPr/>
          </p:nvSpPr>
          <p:spPr>
            <a:xfrm>
              <a:off x="4450800" y="4440825"/>
              <a:ext cx="1246650" cy="250000"/>
            </a:xfrm>
            <a:custGeom>
              <a:rect b="b" l="l" r="r" t="t"/>
              <a:pathLst>
                <a:path extrusionOk="0" h="10000" w="49866">
                  <a:moveTo>
                    <a:pt x="38975" y="1529"/>
                  </a:moveTo>
                  <a:lnTo>
                    <a:pt x="38975" y="4140"/>
                  </a:lnTo>
                  <a:lnTo>
                    <a:pt x="13438" y="4140"/>
                  </a:lnTo>
                  <a:lnTo>
                    <a:pt x="13438" y="1529"/>
                  </a:lnTo>
                  <a:close/>
                  <a:moveTo>
                    <a:pt x="40568" y="2039"/>
                  </a:moveTo>
                  <a:lnTo>
                    <a:pt x="43943" y="3758"/>
                  </a:lnTo>
                  <a:lnTo>
                    <a:pt x="43943" y="6114"/>
                  </a:lnTo>
                  <a:lnTo>
                    <a:pt x="40568" y="7834"/>
                  </a:lnTo>
                  <a:lnTo>
                    <a:pt x="40568" y="2039"/>
                  </a:lnTo>
                  <a:close/>
                  <a:moveTo>
                    <a:pt x="38975" y="5732"/>
                  </a:moveTo>
                  <a:lnTo>
                    <a:pt x="38975" y="8343"/>
                  </a:lnTo>
                  <a:lnTo>
                    <a:pt x="13438" y="8343"/>
                  </a:lnTo>
                  <a:lnTo>
                    <a:pt x="13438" y="5732"/>
                  </a:lnTo>
                  <a:close/>
                  <a:moveTo>
                    <a:pt x="3694" y="1"/>
                  </a:moveTo>
                  <a:cubicBezTo>
                    <a:pt x="1657" y="1"/>
                    <a:pt x="1" y="1593"/>
                    <a:pt x="1" y="3631"/>
                  </a:cubicBezTo>
                  <a:lnTo>
                    <a:pt x="1" y="6305"/>
                  </a:lnTo>
                  <a:cubicBezTo>
                    <a:pt x="1" y="8343"/>
                    <a:pt x="1657" y="9999"/>
                    <a:pt x="3694" y="9999"/>
                  </a:cubicBezTo>
                  <a:lnTo>
                    <a:pt x="39803" y="9999"/>
                  </a:lnTo>
                  <a:cubicBezTo>
                    <a:pt x="39931" y="9999"/>
                    <a:pt x="40058" y="9935"/>
                    <a:pt x="40122" y="9872"/>
                  </a:cubicBezTo>
                  <a:lnTo>
                    <a:pt x="49865" y="4968"/>
                  </a:lnTo>
                  <a:lnTo>
                    <a:pt x="40122" y="64"/>
                  </a:lnTo>
                  <a:cubicBezTo>
                    <a:pt x="40058" y="1"/>
                    <a:pt x="39931" y="1"/>
                    <a:pt x="398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8" name="Google Shape;1358;p45"/>
            <p:cNvSpPr/>
            <p:nvPr/>
          </p:nvSpPr>
          <p:spPr>
            <a:xfrm>
              <a:off x="3118225" y="1673750"/>
              <a:ext cx="1514100" cy="135375"/>
            </a:xfrm>
            <a:custGeom>
              <a:rect b="b" l="l" r="r" t="t"/>
              <a:pathLst>
                <a:path extrusionOk="0" h="5415" w="60564">
                  <a:moveTo>
                    <a:pt x="55851" y="1"/>
                  </a:moveTo>
                  <a:lnTo>
                    <a:pt x="55851" y="1912"/>
                  </a:lnTo>
                  <a:lnTo>
                    <a:pt x="1083" y="1912"/>
                  </a:lnTo>
                  <a:cubicBezTo>
                    <a:pt x="0" y="1912"/>
                    <a:pt x="0" y="3504"/>
                    <a:pt x="1083" y="3504"/>
                  </a:cubicBezTo>
                  <a:lnTo>
                    <a:pt x="55851" y="3504"/>
                  </a:lnTo>
                  <a:lnTo>
                    <a:pt x="55851" y="5414"/>
                  </a:lnTo>
                  <a:lnTo>
                    <a:pt x="60564" y="2676"/>
                  </a:lnTo>
                  <a:lnTo>
                    <a:pt x="5585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9" name="Google Shape;1359;p45"/>
            <p:cNvSpPr/>
            <p:nvPr/>
          </p:nvSpPr>
          <p:spPr>
            <a:xfrm>
              <a:off x="1349400" y="323650"/>
              <a:ext cx="2101600" cy="616175"/>
            </a:xfrm>
            <a:custGeom>
              <a:rect b="b" l="l" r="r" t="t"/>
              <a:pathLst>
                <a:path extrusionOk="0" h="24647" w="84064">
                  <a:moveTo>
                    <a:pt x="23563" y="1"/>
                  </a:moveTo>
                  <a:lnTo>
                    <a:pt x="23563" y="2357"/>
                  </a:lnTo>
                  <a:lnTo>
                    <a:pt x="7897" y="2357"/>
                  </a:lnTo>
                  <a:cubicBezTo>
                    <a:pt x="3503" y="2357"/>
                    <a:pt x="0" y="5860"/>
                    <a:pt x="0" y="10254"/>
                  </a:cubicBezTo>
                  <a:lnTo>
                    <a:pt x="0" y="23882"/>
                  </a:lnTo>
                  <a:cubicBezTo>
                    <a:pt x="0" y="24265"/>
                    <a:pt x="383" y="24647"/>
                    <a:pt x="828" y="24647"/>
                  </a:cubicBezTo>
                  <a:cubicBezTo>
                    <a:pt x="1274" y="24647"/>
                    <a:pt x="1593" y="24265"/>
                    <a:pt x="1593" y="23882"/>
                  </a:cubicBezTo>
                  <a:lnTo>
                    <a:pt x="1593" y="10190"/>
                  </a:lnTo>
                  <a:cubicBezTo>
                    <a:pt x="1593" y="6751"/>
                    <a:pt x="4395" y="3949"/>
                    <a:pt x="7897" y="3949"/>
                  </a:cubicBezTo>
                  <a:lnTo>
                    <a:pt x="23563" y="3949"/>
                  </a:lnTo>
                  <a:lnTo>
                    <a:pt x="23563" y="6369"/>
                  </a:lnTo>
                  <a:lnTo>
                    <a:pt x="29868" y="6369"/>
                  </a:lnTo>
                  <a:lnTo>
                    <a:pt x="29868" y="3949"/>
                  </a:lnTo>
                  <a:lnTo>
                    <a:pt x="79414" y="3949"/>
                  </a:lnTo>
                  <a:lnTo>
                    <a:pt x="79414" y="5860"/>
                  </a:lnTo>
                  <a:lnTo>
                    <a:pt x="84063" y="3185"/>
                  </a:lnTo>
                  <a:lnTo>
                    <a:pt x="79414" y="447"/>
                  </a:lnTo>
                  <a:lnTo>
                    <a:pt x="79414" y="2357"/>
                  </a:lnTo>
                  <a:lnTo>
                    <a:pt x="29868" y="2357"/>
                  </a:lnTo>
                  <a:lnTo>
                    <a:pt x="2986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0" name="Google Shape;1360;p45"/>
            <p:cNvSpPr/>
            <p:nvPr/>
          </p:nvSpPr>
          <p:spPr>
            <a:xfrm>
              <a:off x="5823200" y="713725"/>
              <a:ext cx="843825" cy="1111300"/>
            </a:xfrm>
            <a:custGeom>
              <a:rect b="b" l="l" r="r" t="t"/>
              <a:pathLst>
                <a:path extrusionOk="0" h="44452" w="33753">
                  <a:moveTo>
                    <a:pt x="0" y="1"/>
                  </a:moveTo>
                  <a:lnTo>
                    <a:pt x="0" y="6305"/>
                  </a:lnTo>
                  <a:lnTo>
                    <a:pt x="6305" y="6305"/>
                  </a:lnTo>
                  <a:lnTo>
                    <a:pt x="6305" y="3885"/>
                  </a:lnTo>
                  <a:lnTo>
                    <a:pt x="24264" y="3885"/>
                  </a:lnTo>
                  <a:cubicBezTo>
                    <a:pt x="27576" y="3885"/>
                    <a:pt x="30250" y="6560"/>
                    <a:pt x="30314" y="9935"/>
                  </a:cubicBezTo>
                  <a:lnTo>
                    <a:pt x="30314" y="39803"/>
                  </a:lnTo>
                  <a:lnTo>
                    <a:pt x="28403" y="39803"/>
                  </a:lnTo>
                  <a:lnTo>
                    <a:pt x="31078" y="44452"/>
                  </a:lnTo>
                  <a:lnTo>
                    <a:pt x="33753" y="39803"/>
                  </a:lnTo>
                  <a:lnTo>
                    <a:pt x="31906" y="39803"/>
                  </a:lnTo>
                  <a:lnTo>
                    <a:pt x="31906" y="9935"/>
                  </a:lnTo>
                  <a:cubicBezTo>
                    <a:pt x="31842" y="5796"/>
                    <a:pt x="28467" y="2357"/>
                    <a:pt x="24264" y="2357"/>
                  </a:cubicBezTo>
                  <a:lnTo>
                    <a:pt x="6305" y="2357"/>
                  </a:lnTo>
                  <a:lnTo>
                    <a:pt x="630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1" name="Google Shape;1361;p45"/>
            <p:cNvSpPr/>
            <p:nvPr/>
          </p:nvSpPr>
          <p:spPr>
            <a:xfrm>
              <a:off x="924300" y="661175"/>
              <a:ext cx="135350" cy="314875"/>
            </a:xfrm>
            <a:custGeom>
              <a:rect b="b" l="l" r="r" t="t"/>
              <a:pathLst>
                <a:path extrusionOk="0" h="12595" w="5414">
                  <a:moveTo>
                    <a:pt x="2676" y="1"/>
                  </a:moveTo>
                  <a:lnTo>
                    <a:pt x="1" y="4714"/>
                  </a:lnTo>
                  <a:lnTo>
                    <a:pt x="1911" y="4714"/>
                  </a:lnTo>
                  <a:lnTo>
                    <a:pt x="1911" y="11783"/>
                  </a:lnTo>
                  <a:cubicBezTo>
                    <a:pt x="1911" y="12324"/>
                    <a:pt x="2309" y="12594"/>
                    <a:pt x="2707" y="12594"/>
                  </a:cubicBezTo>
                  <a:cubicBezTo>
                    <a:pt x="3105" y="12594"/>
                    <a:pt x="3503" y="12324"/>
                    <a:pt x="3503" y="11783"/>
                  </a:cubicBezTo>
                  <a:lnTo>
                    <a:pt x="3503" y="4714"/>
                  </a:lnTo>
                  <a:lnTo>
                    <a:pt x="5414" y="4714"/>
                  </a:lnTo>
                  <a:lnTo>
                    <a:pt x="267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2" name="Google Shape;1362;p45"/>
            <p:cNvSpPr/>
            <p:nvPr/>
          </p:nvSpPr>
          <p:spPr>
            <a:xfrm>
              <a:off x="1782450" y="3907475"/>
              <a:ext cx="135350" cy="315250"/>
            </a:xfrm>
            <a:custGeom>
              <a:rect b="b" l="l" r="r" t="t"/>
              <a:pathLst>
                <a:path extrusionOk="0" h="12610" w="5414">
                  <a:moveTo>
                    <a:pt x="2739" y="1"/>
                  </a:moveTo>
                  <a:cubicBezTo>
                    <a:pt x="2293" y="1"/>
                    <a:pt x="1911" y="383"/>
                    <a:pt x="1911" y="828"/>
                  </a:cubicBezTo>
                  <a:lnTo>
                    <a:pt x="1911" y="7897"/>
                  </a:lnTo>
                  <a:lnTo>
                    <a:pt x="0" y="7897"/>
                  </a:lnTo>
                  <a:lnTo>
                    <a:pt x="2739" y="12610"/>
                  </a:lnTo>
                  <a:lnTo>
                    <a:pt x="5414" y="7897"/>
                  </a:lnTo>
                  <a:lnTo>
                    <a:pt x="3503" y="7897"/>
                  </a:lnTo>
                  <a:lnTo>
                    <a:pt x="3503" y="828"/>
                  </a:lnTo>
                  <a:cubicBezTo>
                    <a:pt x="3503" y="383"/>
                    <a:pt x="3121" y="1"/>
                    <a:pt x="27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3" name="Google Shape;1363;p45"/>
            <p:cNvSpPr/>
            <p:nvPr/>
          </p:nvSpPr>
          <p:spPr>
            <a:xfrm>
              <a:off x="1113775" y="661175"/>
              <a:ext cx="133750" cy="314875"/>
            </a:xfrm>
            <a:custGeom>
              <a:rect b="b" l="l" r="r" t="t"/>
              <a:pathLst>
                <a:path extrusionOk="0" h="12595" w="5350">
                  <a:moveTo>
                    <a:pt x="2675" y="1"/>
                  </a:moveTo>
                  <a:lnTo>
                    <a:pt x="0" y="4714"/>
                  </a:lnTo>
                  <a:lnTo>
                    <a:pt x="1911" y="4714"/>
                  </a:lnTo>
                  <a:lnTo>
                    <a:pt x="1847" y="11783"/>
                  </a:lnTo>
                  <a:cubicBezTo>
                    <a:pt x="1847" y="12324"/>
                    <a:pt x="2245" y="12594"/>
                    <a:pt x="2643" y="12594"/>
                  </a:cubicBezTo>
                  <a:cubicBezTo>
                    <a:pt x="3041" y="12594"/>
                    <a:pt x="3439" y="12324"/>
                    <a:pt x="3439" y="11783"/>
                  </a:cubicBezTo>
                  <a:lnTo>
                    <a:pt x="3439" y="4714"/>
                  </a:lnTo>
                  <a:lnTo>
                    <a:pt x="5350" y="4714"/>
                  </a:lnTo>
                  <a:lnTo>
                    <a:pt x="267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4" name="Google Shape;1364;p45"/>
            <p:cNvSpPr/>
            <p:nvPr/>
          </p:nvSpPr>
          <p:spPr>
            <a:xfrm>
              <a:off x="1782450" y="2181650"/>
              <a:ext cx="135350" cy="1668525"/>
            </a:xfrm>
            <a:custGeom>
              <a:rect b="b" l="l" r="r" t="t"/>
              <a:pathLst>
                <a:path extrusionOk="0" h="66741" w="5414">
                  <a:moveTo>
                    <a:pt x="2739" y="0"/>
                  </a:moveTo>
                  <a:lnTo>
                    <a:pt x="0" y="4649"/>
                  </a:lnTo>
                  <a:lnTo>
                    <a:pt x="1911" y="4649"/>
                  </a:lnTo>
                  <a:lnTo>
                    <a:pt x="1911" y="65977"/>
                  </a:lnTo>
                  <a:cubicBezTo>
                    <a:pt x="1911" y="66486"/>
                    <a:pt x="2309" y="66741"/>
                    <a:pt x="2707" y="66741"/>
                  </a:cubicBezTo>
                  <a:cubicBezTo>
                    <a:pt x="3105" y="66741"/>
                    <a:pt x="3503" y="66486"/>
                    <a:pt x="3503" y="65977"/>
                  </a:cubicBezTo>
                  <a:lnTo>
                    <a:pt x="3503" y="4649"/>
                  </a:lnTo>
                  <a:lnTo>
                    <a:pt x="5414" y="4649"/>
                  </a:lnTo>
                  <a:lnTo>
                    <a:pt x="273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5" name="Google Shape;1365;p45"/>
            <p:cNvSpPr/>
            <p:nvPr/>
          </p:nvSpPr>
          <p:spPr>
            <a:xfrm>
              <a:off x="5576425" y="4885025"/>
              <a:ext cx="1047625" cy="159225"/>
            </a:xfrm>
            <a:custGeom>
              <a:rect b="b" l="l" r="r" t="t"/>
              <a:pathLst>
                <a:path extrusionOk="0" h="6369" w="41905">
                  <a:moveTo>
                    <a:pt x="25092" y="1"/>
                  </a:moveTo>
                  <a:lnTo>
                    <a:pt x="25092" y="2357"/>
                  </a:lnTo>
                  <a:lnTo>
                    <a:pt x="1019" y="2357"/>
                  </a:lnTo>
                  <a:cubicBezTo>
                    <a:pt x="0" y="2357"/>
                    <a:pt x="0" y="3949"/>
                    <a:pt x="1019" y="3949"/>
                  </a:cubicBezTo>
                  <a:lnTo>
                    <a:pt x="25092" y="3949"/>
                  </a:lnTo>
                  <a:lnTo>
                    <a:pt x="25092" y="6369"/>
                  </a:lnTo>
                  <a:lnTo>
                    <a:pt x="31397" y="6369"/>
                  </a:lnTo>
                  <a:lnTo>
                    <a:pt x="31397" y="3949"/>
                  </a:lnTo>
                  <a:lnTo>
                    <a:pt x="37256" y="3949"/>
                  </a:lnTo>
                  <a:lnTo>
                    <a:pt x="37256" y="5859"/>
                  </a:lnTo>
                  <a:lnTo>
                    <a:pt x="41904" y="3185"/>
                  </a:lnTo>
                  <a:lnTo>
                    <a:pt x="37256" y="446"/>
                  </a:lnTo>
                  <a:lnTo>
                    <a:pt x="37256" y="2357"/>
                  </a:lnTo>
                  <a:lnTo>
                    <a:pt x="31397" y="2357"/>
                  </a:lnTo>
                  <a:lnTo>
                    <a:pt x="3139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6" name="Google Shape;1366;p45"/>
            <p:cNvSpPr/>
            <p:nvPr/>
          </p:nvSpPr>
          <p:spPr>
            <a:xfrm>
              <a:off x="5523875" y="5074475"/>
              <a:ext cx="1100175" cy="157650"/>
            </a:xfrm>
            <a:custGeom>
              <a:rect b="b" l="l" r="r" t="t"/>
              <a:pathLst>
                <a:path extrusionOk="0" h="6306" w="44007">
                  <a:moveTo>
                    <a:pt x="1" y="1"/>
                  </a:moveTo>
                  <a:lnTo>
                    <a:pt x="1" y="6306"/>
                  </a:lnTo>
                  <a:lnTo>
                    <a:pt x="6306" y="6306"/>
                  </a:lnTo>
                  <a:lnTo>
                    <a:pt x="6306" y="3949"/>
                  </a:lnTo>
                  <a:lnTo>
                    <a:pt x="39358" y="3949"/>
                  </a:lnTo>
                  <a:lnTo>
                    <a:pt x="39358" y="5860"/>
                  </a:lnTo>
                  <a:lnTo>
                    <a:pt x="44006" y="3121"/>
                  </a:lnTo>
                  <a:lnTo>
                    <a:pt x="39358" y="447"/>
                  </a:lnTo>
                  <a:lnTo>
                    <a:pt x="39358" y="2357"/>
                  </a:lnTo>
                  <a:lnTo>
                    <a:pt x="6306" y="2357"/>
                  </a:lnTo>
                  <a:lnTo>
                    <a:pt x="63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7" name="Google Shape;1367;p45"/>
            <p:cNvSpPr/>
            <p:nvPr/>
          </p:nvSpPr>
          <p:spPr>
            <a:xfrm>
              <a:off x="2408625" y="5020350"/>
              <a:ext cx="1230225" cy="393850"/>
            </a:xfrm>
            <a:custGeom>
              <a:rect b="b" l="l" r="r" t="t"/>
              <a:pathLst>
                <a:path extrusionOk="0" h="15754" w="49209">
                  <a:moveTo>
                    <a:pt x="46534" y="1"/>
                  </a:moveTo>
                  <a:lnTo>
                    <a:pt x="43796" y="4650"/>
                  </a:lnTo>
                  <a:lnTo>
                    <a:pt x="45706" y="4650"/>
                  </a:lnTo>
                  <a:lnTo>
                    <a:pt x="45706" y="8725"/>
                  </a:lnTo>
                  <a:cubicBezTo>
                    <a:pt x="45706" y="10381"/>
                    <a:pt x="44369" y="11719"/>
                    <a:pt x="42713" y="11719"/>
                  </a:cubicBezTo>
                  <a:lnTo>
                    <a:pt x="32651" y="11719"/>
                  </a:lnTo>
                  <a:lnTo>
                    <a:pt x="32651" y="9235"/>
                  </a:lnTo>
                  <a:lnTo>
                    <a:pt x="26346" y="9235"/>
                  </a:lnTo>
                  <a:lnTo>
                    <a:pt x="26346" y="11719"/>
                  </a:lnTo>
                  <a:lnTo>
                    <a:pt x="6859" y="11719"/>
                  </a:lnTo>
                  <a:cubicBezTo>
                    <a:pt x="6497" y="9847"/>
                    <a:pt x="5018" y="8948"/>
                    <a:pt x="3536" y="8948"/>
                  </a:cubicBezTo>
                  <a:cubicBezTo>
                    <a:pt x="1892" y="8948"/>
                    <a:pt x="243" y="10054"/>
                    <a:pt x="109" y="12164"/>
                  </a:cubicBezTo>
                  <a:cubicBezTo>
                    <a:pt x="0" y="14441"/>
                    <a:pt x="1778" y="15754"/>
                    <a:pt x="3558" y="15754"/>
                  </a:cubicBezTo>
                  <a:cubicBezTo>
                    <a:pt x="4915" y="15754"/>
                    <a:pt x="6272" y="14991"/>
                    <a:pt x="6795" y="13311"/>
                  </a:cubicBezTo>
                  <a:lnTo>
                    <a:pt x="26346" y="13311"/>
                  </a:lnTo>
                  <a:lnTo>
                    <a:pt x="26346" y="15540"/>
                  </a:lnTo>
                  <a:lnTo>
                    <a:pt x="32651" y="15540"/>
                  </a:lnTo>
                  <a:lnTo>
                    <a:pt x="32651" y="13311"/>
                  </a:lnTo>
                  <a:lnTo>
                    <a:pt x="42650" y="13311"/>
                  </a:lnTo>
                  <a:cubicBezTo>
                    <a:pt x="45261" y="13311"/>
                    <a:pt x="47298" y="11273"/>
                    <a:pt x="47298" y="8725"/>
                  </a:cubicBezTo>
                  <a:lnTo>
                    <a:pt x="47298" y="4650"/>
                  </a:lnTo>
                  <a:lnTo>
                    <a:pt x="49209" y="4650"/>
                  </a:lnTo>
                  <a:lnTo>
                    <a:pt x="4653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8" name="Google Shape;1368;p45"/>
            <p:cNvSpPr/>
            <p:nvPr/>
          </p:nvSpPr>
          <p:spPr>
            <a:xfrm>
              <a:off x="819225" y="2831225"/>
              <a:ext cx="197450" cy="168025"/>
            </a:xfrm>
            <a:custGeom>
              <a:rect b="b" l="l" r="r" t="t"/>
              <a:pathLst>
                <a:path extrusionOk="0" h="6721" w="7898">
                  <a:moveTo>
                    <a:pt x="4522" y="0"/>
                  </a:moveTo>
                  <a:cubicBezTo>
                    <a:pt x="1465" y="0"/>
                    <a:pt x="1" y="3630"/>
                    <a:pt x="2102" y="5732"/>
                  </a:cubicBezTo>
                  <a:cubicBezTo>
                    <a:pt x="2805" y="6414"/>
                    <a:pt x="3663" y="6721"/>
                    <a:pt x="4501" y="6721"/>
                  </a:cubicBezTo>
                  <a:cubicBezTo>
                    <a:pt x="6242" y="6721"/>
                    <a:pt x="7897" y="5396"/>
                    <a:pt x="7897" y="3375"/>
                  </a:cubicBezTo>
                  <a:cubicBezTo>
                    <a:pt x="7897" y="1465"/>
                    <a:pt x="6369" y="0"/>
                    <a:pt x="45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9" name="Google Shape;1369;p45"/>
            <p:cNvSpPr/>
            <p:nvPr/>
          </p:nvSpPr>
          <p:spPr>
            <a:xfrm>
              <a:off x="860625" y="1842525"/>
              <a:ext cx="619350" cy="135350"/>
            </a:xfrm>
            <a:custGeom>
              <a:rect b="b" l="l" r="r" t="t"/>
              <a:pathLst>
                <a:path extrusionOk="0" h="5414" w="24774">
                  <a:moveTo>
                    <a:pt x="4713" y="0"/>
                  </a:moveTo>
                  <a:lnTo>
                    <a:pt x="0" y="2739"/>
                  </a:lnTo>
                  <a:lnTo>
                    <a:pt x="4713" y="5414"/>
                  </a:lnTo>
                  <a:lnTo>
                    <a:pt x="4713" y="3503"/>
                  </a:lnTo>
                  <a:lnTo>
                    <a:pt x="23946" y="3503"/>
                  </a:lnTo>
                  <a:cubicBezTo>
                    <a:pt x="24391" y="3503"/>
                    <a:pt x="24774" y="3185"/>
                    <a:pt x="24774" y="2739"/>
                  </a:cubicBezTo>
                  <a:cubicBezTo>
                    <a:pt x="24774" y="2293"/>
                    <a:pt x="24391" y="1911"/>
                    <a:pt x="23946" y="1911"/>
                  </a:cubicBezTo>
                  <a:lnTo>
                    <a:pt x="4713" y="1911"/>
                  </a:lnTo>
                  <a:lnTo>
                    <a:pt x="471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0" name="Google Shape;1370;p45"/>
            <p:cNvSpPr/>
            <p:nvPr/>
          </p:nvSpPr>
          <p:spPr>
            <a:xfrm>
              <a:off x="6060425" y="4273650"/>
              <a:ext cx="627300" cy="495175"/>
            </a:xfrm>
            <a:custGeom>
              <a:rect b="b" l="l" r="r" t="t"/>
              <a:pathLst>
                <a:path extrusionOk="0" h="19807" w="25092">
                  <a:moveTo>
                    <a:pt x="5031" y="1"/>
                  </a:moveTo>
                  <a:cubicBezTo>
                    <a:pt x="2229" y="1"/>
                    <a:pt x="0" y="2230"/>
                    <a:pt x="0" y="5032"/>
                  </a:cubicBezTo>
                  <a:lnTo>
                    <a:pt x="0" y="14776"/>
                  </a:lnTo>
                  <a:cubicBezTo>
                    <a:pt x="0" y="17578"/>
                    <a:pt x="2229" y="19807"/>
                    <a:pt x="5031" y="19807"/>
                  </a:cubicBezTo>
                  <a:lnTo>
                    <a:pt x="20124" y="19807"/>
                  </a:lnTo>
                  <a:cubicBezTo>
                    <a:pt x="22863" y="19807"/>
                    <a:pt x="25092" y="17578"/>
                    <a:pt x="25092" y="14776"/>
                  </a:cubicBezTo>
                  <a:lnTo>
                    <a:pt x="25092" y="5032"/>
                  </a:lnTo>
                  <a:cubicBezTo>
                    <a:pt x="25092" y="2230"/>
                    <a:pt x="22863" y="1"/>
                    <a:pt x="2012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1" name="Google Shape;1371;p45"/>
            <p:cNvSpPr/>
            <p:nvPr/>
          </p:nvSpPr>
          <p:spPr>
            <a:xfrm>
              <a:off x="6033350" y="2694300"/>
              <a:ext cx="97150" cy="98725"/>
            </a:xfrm>
            <a:custGeom>
              <a:rect b="b" l="l" r="r" t="t"/>
              <a:pathLst>
                <a:path extrusionOk="0" h="3949" w="3886">
                  <a:moveTo>
                    <a:pt x="1" y="0"/>
                  </a:moveTo>
                  <a:lnTo>
                    <a:pt x="1" y="3949"/>
                  </a:lnTo>
                  <a:lnTo>
                    <a:pt x="3885" y="3949"/>
                  </a:lnTo>
                  <a:lnTo>
                    <a:pt x="388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2" name="Google Shape;1372;p45"/>
            <p:cNvSpPr/>
            <p:nvPr/>
          </p:nvSpPr>
          <p:spPr>
            <a:xfrm>
              <a:off x="6162325" y="2694300"/>
              <a:ext cx="98725" cy="98725"/>
            </a:xfrm>
            <a:custGeom>
              <a:rect b="b" l="l" r="r" t="t"/>
              <a:pathLst>
                <a:path extrusionOk="0" h="3949" w="3949">
                  <a:moveTo>
                    <a:pt x="0" y="0"/>
                  </a:moveTo>
                  <a:lnTo>
                    <a:pt x="0" y="3949"/>
                  </a:lnTo>
                  <a:lnTo>
                    <a:pt x="3948" y="3949"/>
                  </a:lnTo>
                  <a:lnTo>
                    <a:pt x="39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3" name="Google Shape;1373;p45"/>
            <p:cNvSpPr/>
            <p:nvPr/>
          </p:nvSpPr>
          <p:spPr>
            <a:xfrm>
              <a:off x="6033350" y="2820075"/>
              <a:ext cx="97150" cy="98725"/>
            </a:xfrm>
            <a:custGeom>
              <a:rect b="b" l="l" r="r" t="t"/>
              <a:pathLst>
                <a:path extrusionOk="0" h="3949" w="3886">
                  <a:moveTo>
                    <a:pt x="1" y="0"/>
                  </a:moveTo>
                  <a:lnTo>
                    <a:pt x="1" y="3949"/>
                  </a:lnTo>
                  <a:lnTo>
                    <a:pt x="3885" y="3949"/>
                  </a:lnTo>
                  <a:lnTo>
                    <a:pt x="388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4" name="Google Shape;1374;p45"/>
            <p:cNvSpPr/>
            <p:nvPr/>
          </p:nvSpPr>
          <p:spPr>
            <a:xfrm>
              <a:off x="6162325" y="2820075"/>
              <a:ext cx="98725" cy="98725"/>
            </a:xfrm>
            <a:custGeom>
              <a:rect b="b" l="l" r="r" t="t"/>
              <a:pathLst>
                <a:path extrusionOk="0" h="3949" w="3949">
                  <a:moveTo>
                    <a:pt x="0" y="0"/>
                  </a:moveTo>
                  <a:lnTo>
                    <a:pt x="0" y="3949"/>
                  </a:lnTo>
                  <a:lnTo>
                    <a:pt x="3948" y="3949"/>
                  </a:lnTo>
                  <a:lnTo>
                    <a:pt x="39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5" name="Google Shape;1375;p45"/>
            <p:cNvSpPr/>
            <p:nvPr/>
          </p:nvSpPr>
          <p:spPr>
            <a:xfrm>
              <a:off x="6076350" y="3681400"/>
              <a:ext cx="176750" cy="455375"/>
            </a:xfrm>
            <a:custGeom>
              <a:rect b="b" l="l" r="r" t="t"/>
              <a:pathLst>
                <a:path extrusionOk="0" h="18215" w="7070">
                  <a:moveTo>
                    <a:pt x="0" y="0"/>
                  </a:moveTo>
                  <a:cubicBezTo>
                    <a:pt x="0" y="2866"/>
                    <a:pt x="1911" y="4777"/>
                    <a:pt x="3503" y="6305"/>
                  </a:cubicBezTo>
                  <a:cubicBezTo>
                    <a:pt x="4522" y="7324"/>
                    <a:pt x="5413" y="8279"/>
                    <a:pt x="5541" y="9107"/>
                  </a:cubicBezTo>
                  <a:cubicBezTo>
                    <a:pt x="5413" y="9935"/>
                    <a:pt x="4522" y="10890"/>
                    <a:pt x="3503" y="11846"/>
                  </a:cubicBezTo>
                  <a:cubicBezTo>
                    <a:pt x="1911" y="13438"/>
                    <a:pt x="0" y="15348"/>
                    <a:pt x="0" y="18214"/>
                  </a:cubicBezTo>
                  <a:lnTo>
                    <a:pt x="1592" y="18214"/>
                  </a:lnTo>
                  <a:cubicBezTo>
                    <a:pt x="1592" y="16049"/>
                    <a:pt x="3121" y="14520"/>
                    <a:pt x="4585" y="13056"/>
                  </a:cubicBezTo>
                  <a:cubicBezTo>
                    <a:pt x="5859" y="11846"/>
                    <a:pt x="7005" y="10636"/>
                    <a:pt x="7069" y="9235"/>
                  </a:cubicBezTo>
                  <a:lnTo>
                    <a:pt x="7069" y="9107"/>
                  </a:lnTo>
                  <a:lnTo>
                    <a:pt x="7069" y="9044"/>
                  </a:lnTo>
                  <a:cubicBezTo>
                    <a:pt x="7005" y="7579"/>
                    <a:pt x="5859" y="6433"/>
                    <a:pt x="4585" y="5223"/>
                  </a:cubicBezTo>
                  <a:cubicBezTo>
                    <a:pt x="3121" y="3694"/>
                    <a:pt x="1592" y="2166"/>
                    <a:pt x="15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6" name="Google Shape;1376;p45"/>
            <p:cNvSpPr/>
            <p:nvPr/>
          </p:nvSpPr>
          <p:spPr>
            <a:xfrm>
              <a:off x="6270575" y="3679800"/>
              <a:ext cx="178350" cy="456975"/>
            </a:xfrm>
            <a:custGeom>
              <a:rect b="b" l="l" r="r" t="t"/>
              <a:pathLst>
                <a:path extrusionOk="0" h="18279" w="7134">
                  <a:moveTo>
                    <a:pt x="5541" y="1"/>
                  </a:moveTo>
                  <a:cubicBezTo>
                    <a:pt x="5541" y="2230"/>
                    <a:pt x="4013" y="3758"/>
                    <a:pt x="2484" y="5223"/>
                  </a:cubicBezTo>
                  <a:cubicBezTo>
                    <a:pt x="1274" y="6433"/>
                    <a:pt x="128" y="7643"/>
                    <a:pt x="1" y="9044"/>
                  </a:cubicBezTo>
                  <a:lnTo>
                    <a:pt x="1" y="9171"/>
                  </a:lnTo>
                  <a:lnTo>
                    <a:pt x="1" y="9235"/>
                  </a:lnTo>
                  <a:cubicBezTo>
                    <a:pt x="128" y="10700"/>
                    <a:pt x="1274" y="11846"/>
                    <a:pt x="2484" y="13056"/>
                  </a:cubicBezTo>
                  <a:cubicBezTo>
                    <a:pt x="4013" y="14521"/>
                    <a:pt x="5541" y="16113"/>
                    <a:pt x="5541" y="18278"/>
                  </a:cubicBezTo>
                  <a:lnTo>
                    <a:pt x="7133" y="18278"/>
                  </a:lnTo>
                  <a:cubicBezTo>
                    <a:pt x="7133" y="15412"/>
                    <a:pt x="5159" y="13502"/>
                    <a:pt x="3631" y="11910"/>
                  </a:cubicBezTo>
                  <a:cubicBezTo>
                    <a:pt x="2612" y="10891"/>
                    <a:pt x="1656" y="9935"/>
                    <a:pt x="1593" y="9108"/>
                  </a:cubicBezTo>
                  <a:cubicBezTo>
                    <a:pt x="1656" y="8280"/>
                    <a:pt x="2612" y="7388"/>
                    <a:pt x="3631" y="6369"/>
                  </a:cubicBezTo>
                  <a:cubicBezTo>
                    <a:pt x="5223" y="4777"/>
                    <a:pt x="7133" y="2867"/>
                    <a:pt x="713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7" name="Google Shape;1377;p45"/>
            <p:cNvSpPr/>
            <p:nvPr/>
          </p:nvSpPr>
          <p:spPr>
            <a:xfrm>
              <a:off x="6170275" y="3772150"/>
              <a:ext cx="184700" cy="116250"/>
            </a:xfrm>
            <a:custGeom>
              <a:rect b="b" l="l" r="r" t="t"/>
              <a:pathLst>
                <a:path extrusionOk="0" h="4650" w="7388">
                  <a:moveTo>
                    <a:pt x="1" y="0"/>
                  </a:moveTo>
                  <a:cubicBezTo>
                    <a:pt x="574" y="637"/>
                    <a:pt x="1274" y="1338"/>
                    <a:pt x="1975" y="1975"/>
                  </a:cubicBezTo>
                  <a:cubicBezTo>
                    <a:pt x="2548" y="2548"/>
                    <a:pt x="3057" y="3248"/>
                    <a:pt x="3439" y="4013"/>
                  </a:cubicBezTo>
                  <a:cubicBezTo>
                    <a:pt x="3567" y="4204"/>
                    <a:pt x="3630" y="4458"/>
                    <a:pt x="3694" y="4649"/>
                  </a:cubicBezTo>
                  <a:cubicBezTo>
                    <a:pt x="3694" y="4586"/>
                    <a:pt x="3758" y="4458"/>
                    <a:pt x="3758" y="4395"/>
                  </a:cubicBezTo>
                  <a:cubicBezTo>
                    <a:pt x="3885" y="4013"/>
                    <a:pt x="4076" y="3694"/>
                    <a:pt x="4267" y="3376"/>
                  </a:cubicBezTo>
                  <a:cubicBezTo>
                    <a:pt x="4713" y="2803"/>
                    <a:pt x="5159" y="2229"/>
                    <a:pt x="5668" y="1720"/>
                  </a:cubicBezTo>
                  <a:cubicBezTo>
                    <a:pt x="6242" y="1147"/>
                    <a:pt x="6878" y="574"/>
                    <a:pt x="73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8" name="Google Shape;1378;p45"/>
            <p:cNvSpPr/>
            <p:nvPr/>
          </p:nvSpPr>
          <p:spPr>
            <a:xfrm>
              <a:off x="6132075" y="3928175"/>
              <a:ext cx="261125" cy="208600"/>
            </a:xfrm>
            <a:custGeom>
              <a:rect b="b" l="l" r="r" t="t"/>
              <a:pathLst>
                <a:path extrusionOk="0" h="8344" w="10445">
                  <a:moveTo>
                    <a:pt x="5222" y="0"/>
                  </a:moveTo>
                  <a:cubicBezTo>
                    <a:pt x="5222" y="4522"/>
                    <a:pt x="828" y="6496"/>
                    <a:pt x="191" y="6751"/>
                  </a:cubicBezTo>
                  <a:cubicBezTo>
                    <a:pt x="64" y="7260"/>
                    <a:pt x="0" y="7770"/>
                    <a:pt x="0" y="8343"/>
                  </a:cubicBezTo>
                  <a:lnTo>
                    <a:pt x="10444" y="8343"/>
                  </a:lnTo>
                  <a:cubicBezTo>
                    <a:pt x="10444" y="7770"/>
                    <a:pt x="10444" y="7260"/>
                    <a:pt x="10317" y="6751"/>
                  </a:cubicBezTo>
                  <a:cubicBezTo>
                    <a:pt x="10317" y="6751"/>
                    <a:pt x="5222" y="4840"/>
                    <a:pt x="52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9" name="Google Shape;1379;p45"/>
            <p:cNvSpPr/>
            <p:nvPr/>
          </p:nvSpPr>
          <p:spPr>
            <a:xfrm>
              <a:off x="6262625" y="3928175"/>
              <a:ext cx="25" cy="25"/>
            </a:xfrm>
            <a:custGeom>
              <a:rect b="b" l="l" r="r" t="t"/>
              <a:pathLst>
                <a:path extrusionOk="0" h="1" w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0" name="Google Shape;1380;p45"/>
            <p:cNvSpPr/>
            <p:nvPr/>
          </p:nvSpPr>
          <p:spPr>
            <a:xfrm>
              <a:off x="6036550" y="3628850"/>
              <a:ext cx="447400" cy="39825"/>
            </a:xfrm>
            <a:custGeom>
              <a:rect b="b" l="l" r="r" t="t"/>
              <a:pathLst>
                <a:path extrusionOk="0" h="1593" w="17896">
                  <a:moveTo>
                    <a:pt x="0" y="1"/>
                  </a:moveTo>
                  <a:lnTo>
                    <a:pt x="0" y="1593"/>
                  </a:lnTo>
                  <a:lnTo>
                    <a:pt x="17895" y="1593"/>
                  </a:lnTo>
                  <a:lnTo>
                    <a:pt x="1789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1" name="Google Shape;1381;p45"/>
            <p:cNvSpPr/>
            <p:nvPr/>
          </p:nvSpPr>
          <p:spPr>
            <a:xfrm>
              <a:off x="6036550" y="4149475"/>
              <a:ext cx="447400" cy="39825"/>
            </a:xfrm>
            <a:custGeom>
              <a:rect b="b" l="l" r="r" t="t"/>
              <a:pathLst>
                <a:path extrusionOk="0" h="1593" w="17896">
                  <a:moveTo>
                    <a:pt x="0" y="1"/>
                  </a:moveTo>
                  <a:lnTo>
                    <a:pt x="0" y="1593"/>
                  </a:lnTo>
                  <a:lnTo>
                    <a:pt x="17895" y="1593"/>
                  </a:lnTo>
                  <a:lnTo>
                    <a:pt x="1789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2" name="Google Shape;1382;p45"/>
            <p:cNvSpPr/>
            <p:nvPr/>
          </p:nvSpPr>
          <p:spPr>
            <a:xfrm>
              <a:off x="6163900" y="2121150"/>
              <a:ext cx="122575" cy="176750"/>
            </a:xfrm>
            <a:custGeom>
              <a:rect b="b" l="l" r="r" t="t"/>
              <a:pathLst>
                <a:path extrusionOk="0" h="7070" w="4903">
                  <a:moveTo>
                    <a:pt x="2357" y="1274"/>
                  </a:moveTo>
                  <a:cubicBezTo>
                    <a:pt x="2930" y="1274"/>
                    <a:pt x="3312" y="1720"/>
                    <a:pt x="3312" y="2293"/>
                  </a:cubicBezTo>
                  <a:cubicBezTo>
                    <a:pt x="3312" y="2802"/>
                    <a:pt x="2930" y="3312"/>
                    <a:pt x="2357" y="3312"/>
                  </a:cubicBezTo>
                  <a:lnTo>
                    <a:pt x="1593" y="3312"/>
                  </a:lnTo>
                  <a:lnTo>
                    <a:pt x="1593" y="1274"/>
                  </a:lnTo>
                  <a:close/>
                  <a:moveTo>
                    <a:pt x="1" y="0"/>
                  </a:moveTo>
                  <a:lnTo>
                    <a:pt x="1" y="7069"/>
                  </a:lnTo>
                  <a:lnTo>
                    <a:pt x="1593" y="7069"/>
                  </a:lnTo>
                  <a:lnTo>
                    <a:pt x="1593" y="4522"/>
                  </a:lnTo>
                  <a:lnTo>
                    <a:pt x="2675" y="4522"/>
                  </a:lnTo>
                  <a:cubicBezTo>
                    <a:pt x="2710" y="4524"/>
                    <a:pt x="2743" y="4524"/>
                    <a:pt x="2777" y="4524"/>
                  </a:cubicBezTo>
                  <a:cubicBezTo>
                    <a:pt x="3942" y="4524"/>
                    <a:pt x="4903" y="3469"/>
                    <a:pt x="4841" y="2293"/>
                  </a:cubicBezTo>
                  <a:cubicBezTo>
                    <a:pt x="4841" y="1019"/>
                    <a:pt x="3885" y="0"/>
                    <a:pt x="26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3" name="Google Shape;1383;p45"/>
            <p:cNvSpPr/>
            <p:nvPr/>
          </p:nvSpPr>
          <p:spPr>
            <a:xfrm>
              <a:off x="6302425" y="2121150"/>
              <a:ext cx="138525" cy="176750"/>
            </a:xfrm>
            <a:custGeom>
              <a:rect b="b" l="l" r="r" t="t"/>
              <a:pathLst>
                <a:path extrusionOk="0" h="7070" w="5541">
                  <a:moveTo>
                    <a:pt x="0" y="0"/>
                  </a:moveTo>
                  <a:lnTo>
                    <a:pt x="0" y="7069"/>
                  </a:lnTo>
                  <a:lnTo>
                    <a:pt x="1592" y="7069"/>
                  </a:lnTo>
                  <a:lnTo>
                    <a:pt x="1592" y="4267"/>
                  </a:lnTo>
                  <a:lnTo>
                    <a:pt x="3885" y="4267"/>
                  </a:lnTo>
                  <a:lnTo>
                    <a:pt x="3885" y="7069"/>
                  </a:lnTo>
                  <a:lnTo>
                    <a:pt x="5541" y="7069"/>
                  </a:lnTo>
                  <a:lnTo>
                    <a:pt x="5541" y="0"/>
                  </a:lnTo>
                  <a:lnTo>
                    <a:pt x="3885" y="0"/>
                  </a:lnTo>
                  <a:lnTo>
                    <a:pt x="3885" y="2802"/>
                  </a:lnTo>
                  <a:lnTo>
                    <a:pt x="1592" y="2802"/>
                  </a:lnTo>
                  <a:lnTo>
                    <a:pt x="159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4" name="Google Shape;1384;p45"/>
            <p:cNvSpPr/>
            <p:nvPr/>
          </p:nvSpPr>
          <p:spPr>
            <a:xfrm>
              <a:off x="6472775" y="2121150"/>
              <a:ext cx="121025" cy="176750"/>
            </a:xfrm>
            <a:custGeom>
              <a:rect b="b" l="l" r="r" t="t"/>
              <a:pathLst>
                <a:path extrusionOk="0" h="7070" w="4841">
                  <a:moveTo>
                    <a:pt x="2357" y="1274"/>
                  </a:moveTo>
                  <a:cubicBezTo>
                    <a:pt x="2930" y="1274"/>
                    <a:pt x="3312" y="1720"/>
                    <a:pt x="3312" y="2293"/>
                  </a:cubicBezTo>
                  <a:cubicBezTo>
                    <a:pt x="3312" y="2802"/>
                    <a:pt x="2930" y="3312"/>
                    <a:pt x="2357" y="3312"/>
                  </a:cubicBezTo>
                  <a:lnTo>
                    <a:pt x="1529" y="3312"/>
                  </a:lnTo>
                  <a:lnTo>
                    <a:pt x="1529" y="1274"/>
                  </a:lnTo>
                  <a:close/>
                  <a:moveTo>
                    <a:pt x="0" y="0"/>
                  </a:moveTo>
                  <a:lnTo>
                    <a:pt x="0" y="7069"/>
                  </a:lnTo>
                  <a:lnTo>
                    <a:pt x="1529" y="7069"/>
                  </a:lnTo>
                  <a:lnTo>
                    <a:pt x="1529" y="4522"/>
                  </a:lnTo>
                  <a:lnTo>
                    <a:pt x="2612" y="4522"/>
                  </a:lnTo>
                  <a:cubicBezTo>
                    <a:pt x="2647" y="4524"/>
                    <a:pt x="2683" y="4524"/>
                    <a:pt x="2718" y="4524"/>
                  </a:cubicBezTo>
                  <a:cubicBezTo>
                    <a:pt x="3938" y="4524"/>
                    <a:pt x="4839" y="3469"/>
                    <a:pt x="4777" y="2293"/>
                  </a:cubicBezTo>
                  <a:cubicBezTo>
                    <a:pt x="4840" y="1083"/>
                    <a:pt x="3822" y="64"/>
                    <a:pt x="26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5" name="Google Shape;1385;p45"/>
            <p:cNvSpPr/>
            <p:nvPr/>
          </p:nvSpPr>
          <p:spPr>
            <a:xfrm>
              <a:off x="1688525" y="661175"/>
              <a:ext cx="92350" cy="178350"/>
            </a:xfrm>
            <a:custGeom>
              <a:rect b="b" l="l" r="r" t="t"/>
              <a:pathLst>
                <a:path extrusionOk="0" h="7134" w="3694">
                  <a:moveTo>
                    <a:pt x="2102" y="1"/>
                  </a:moveTo>
                  <a:lnTo>
                    <a:pt x="2102" y="4268"/>
                  </a:lnTo>
                  <a:cubicBezTo>
                    <a:pt x="2102" y="5032"/>
                    <a:pt x="2102" y="5669"/>
                    <a:pt x="955" y="5669"/>
                  </a:cubicBezTo>
                  <a:cubicBezTo>
                    <a:pt x="573" y="5669"/>
                    <a:pt x="191" y="5478"/>
                    <a:pt x="0" y="5159"/>
                  </a:cubicBezTo>
                  <a:lnTo>
                    <a:pt x="0" y="7006"/>
                  </a:lnTo>
                  <a:cubicBezTo>
                    <a:pt x="319" y="7134"/>
                    <a:pt x="637" y="7134"/>
                    <a:pt x="955" y="7134"/>
                  </a:cubicBezTo>
                  <a:cubicBezTo>
                    <a:pt x="2675" y="7134"/>
                    <a:pt x="3694" y="6433"/>
                    <a:pt x="3694" y="4395"/>
                  </a:cubicBezTo>
                  <a:lnTo>
                    <a:pt x="369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6" name="Google Shape;1386;p45"/>
            <p:cNvSpPr/>
            <p:nvPr/>
          </p:nvSpPr>
          <p:spPr>
            <a:xfrm flipH="1">
              <a:off x="1461393" y="1206602"/>
              <a:ext cx="147728" cy="176750"/>
            </a:xfrm>
            <a:custGeom>
              <a:rect b="b" l="l" r="r" t="t"/>
              <a:pathLst>
                <a:path extrusionOk="0" h="7070" w="5478">
                  <a:moveTo>
                    <a:pt x="0" y="1"/>
                  </a:moveTo>
                  <a:lnTo>
                    <a:pt x="0" y="7069"/>
                  </a:lnTo>
                  <a:lnTo>
                    <a:pt x="1529" y="7069"/>
                  </a:lnTo>
                  <a:lnTo>
                    <a:pt x="1529" y="4267"/>
                  </a:lnTo>
                  <a:lnTo>
                    <a:pt x="3821" y="4267"/>
                  </a:lnTo>
                  <a:lnTo>
                    <a:pt x="3821" y="7069"/>
                  </a:lnTo>
                  <a:lnTo>
                    <a:pt x="5477" y="7069"/>
                  </a:lnTo>
                  <a:lnTo>
                    <a:pt x="5477" y="1"/>
                  </a:lnTo>
                  <a:lnTo>
                    <a:pt x="3821" y="1"/>
                  </a:lnTo>
                  <a:lnTo>
                    <a:pt x="3821" y="2866"/>
                  </a:lnTo>
                  <a:lnTo>
                    <a:pt x="1529" y="2866"/>
                  </a:lnTo>
                  <a:lnTo>
                    <a:pt x="152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7" name="Google Shape;1387;p45"/>
            <p:cNvSpPr/>
            <p:nvPr/>
          </p:nvSpPr>
          <p:spPr>
            <a:xfrm flipH="1">
              <a:off x="1291396" y="1206602"/>
              <a:ext cx="151153" cy="176750"/>
            </a:xfrm>
            <a:custGeom>
              <a:rect b="b" l="l" r="r" t="t"/>
              <a:pathLst>
                <a:path extrusionOk="0" h="7070" w="5605">
                  <a:moveTo>
                    <a:pt x="1" y="1"/>
                  </a:moveTo>
                  <a:lnTo>
                    <a:pt x="1" y="1465"/>
                  </a:lnTo>
                  <a:lnTo>
                    <a:pt x="2038" y="1465"/>
                  </a:lnTo>
                  <a:lnTo>
                    <a:pt x="2038" y="7069"/>
                  </a:lnTo>
                  <a:lnTo>
                    <a:pt x="3567" y="7069"/>
                  </a:lnTo>
                  <a:lnTo>
                    <a:pt x="3567" y="1465"/>
                  </a:lnTo>
                  <a:lnTo>
                    <a:pt x="5605" y="1465"/>
                  </a:lnTo>
                  <a:lnTo>
                    <a:pt x="560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8" name="Google Shape;1388;p45"/>
            <p:cNvSpPr/>
            <p:nvPr/>
          </p:nvSpPr>
          <p:spPr>
            <a:xfrm flipH="1">
              <a:off x="1037205" y="1206602"/>
              <a:ext cx="252497" cy="176750"/>
            </a:xfrm>
            <a:custGeom>
              <a:rect b="b" l="l" r="r" t="t"/>
              <a:pathLst>
                <a:path extrusionOk="0" h="7070" w="9363">
                  <a:moveTo>
                    <a:pt x="1402" y="1"/>
                  </a:moveTo>
                  <a:lnTo>
                    <a:pt x="0" y="7069"/>
                  </a:lnTo>
                  <a:lnTo>
                    <a:pt x="1720" y="7069"/>
                  </a:lnTo>
                  <a:lnTo>
                    <a:pt x="2548" y="2229"/>
                  </a:lnTo>
                  <a:lnTo>
                    <a:pt x="3949" y="7069"/>
                  </a:lnTo>
                  <a:lnTo>
                    <a:pt x="5477" y="7069"/>
                  </a:lnTo>
                  <a:lnTo>
                    <a:pt x="6815" y="2229"/>
                  </a:lnTo>
                  <a:lnTo>
                    <a:pt x="7643" y="7069"/>
                  </a:lnTo>
                  <a:lnTo>
                    <a:pt x="9362" y="7069"/>
                  </a:lnTo>
                  <a:lnTo>
                    <a:pt x="8025" y="1"/>
                  </a:lnTo>
                  <a:lnTo>
                    <a:pt x="6178" y="1"/>
                  </a:lnTo>
                  <a:lnTo>
                    <a:pt x="4713" y="4968"/>
                  </a:lnTo>
                  <a:lnTo>
                    <a:pt x="324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9" name="Google Shape;1389;p45"/>
            <p:cNvSpPr/>
            <p:nvPr/>
          </p:nvSpPr>
          <p:spPr>
            <a:xfrm flipH="1">
              <a:off x="908417" y="1206602"/>
              <a:ext cx="109946" cy="176750"/>
            </a:xfrm>
            <a:custGeom>
              <a:rect b="b" l="l" r="r" t="t"/>
              <a:pathLst>
                <a:path extrusionOk="0" h="7070" w="4077">
                  <a:moveTo>
                    <a:pt x="1" y="1"/>
                  </a:moveTo>
                  <a:lnTo>
                    <a:pt x="1" y="7069"/>
                  </a:lnTo>
                  <a:lnTo>
                    <a:pt x="4076" y="7069"/>
                  </a:lnTo>
                  <a:lnTo>
                    <a:pt x="4076" y="5668"/>
                  </a:lnTo>
                  <a:lnTo>
                    <a:pt x="1529" y="5668"/>
                  </a:lnTo>
                  <a:lnTo>
                    <a:pt x="152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0" name="Google Shape;1390;p45"/>
            <p:cNvSpPr/>
            <p:nvPr/>
          </p:nvSpPr>
          <p:spPr>
            <a:xfrm>
              <a:off x="2245750" y="4830900"/>
              <a:ext cx="162425" cy="211775"/>
            </a:xfrm>
            <a:custGeom>
              <a:rect b="b" l="l" r="r" t="t"/>
              <a:pathLst>
                <a:path extrusionOk="0" h="8471" w="6497">
                  <a:moveTo>
                    <a:pt x="6496" y="0"/>
                  </a:moveTo>
                  <a:lnTo>
                    <a:pt x="0" y="3057"/>
                  </a:lnTo>
                  <a:lnTo>
                    <a:pt x="0" y="5413"/>
                  </a:lnTo>
                  <a:lnTo>
                    <a:pt x="6496" y="8470"/>
                  </a:lnTo>
                  <a:lnTo>
                    <a:pt x="6496" y="6560"/>
                  </a:lnTo>
                  <a:lnTo>
                    <a:pt x="1402" y="4267"/>
                  </a:lnTo>
                  <a:lnTo>
                    <a:pt x="6496" y="1911"/>
                  </a:lnTo>
                  <a:lnTo>
                    <a:pt x="649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1" name="Google Shape;1391;p45"/>
            <p:cNvSpPr/>
            <p:nvPr/>
          </p:nvSpPr>
          <p:spPr>
            <a:xfrm>
              <a:off x="2433625" y="4727400"/>
              <a:ext cx="207000" cy="380550"/>
            </a:xfrm>
            <a:custGeom>
              <a:rect b="b" l="l" r="r" t="t"/>
              <a:pathLst>
                <a:path extrusionOk="0" h="15222" w="8280">
                  <a:moveTo>
                    <a:pt x="6114" y="1"/>
                  </a:moveTo>
                  <a:lnTo>
                    <a:pt x="0" y="15221"/>
                  </a:lnTo>
                  <a:lnTo>
                    <a:pt x="2165" y="15221"/>
                  </a:lnTo>
                  <a:lnTo>
                    <a:pt x="827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2" name="Google Shape;1392;p45"/>
            <p:cNvSpPr/>
            <p:nvPr/>
          </p:nvSpPr>
          <p:spPr>
            <a:xfrm>
              <a:off x="2661300" y="4830900"/>
              <a:ext cx="164000" cy="211775"/>
            </a:xfrm>
            <a:custGeom>
              <a:rect b="b" l="l" r="r" t="t"/>
              <a:pathLst>
                <a:path extrusionOk="0" h="8471" w="6560">
                  <a:moveTo>
                    <a:pt x="0" y="0"/>
                  </a:moveTo>
                  <a:lnTo>
                    <a:pt x="0" y="1911"/>
                  </a:lnTo>
                  <a:lnTo>
                    <a:pt x="5095" y="4267"/>
                  </a:lnTo>
                  <a:lnTo>
                    <a:pt x="0" y="6560"/>
                  </a:lnTo>
                  <a:lnTo>
                    <a:pt x="0" y="8470"/>
                  </a:lnTo>
                  <a:lnTo>
                    <a:pt x="6559" y="5413"/>
                  </a:lnTo>
                  <a:lnTo>
                    <a:pt x="6559" y="30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6" name="Shape 1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7" name="Google Shape;1397;p46"/>
          <p:cNvSpPr txBox="1"/>
          <p:nvPr>
            <p:ph type="ctrTitle"/>
          </p:nvPr>
        </p:nvSpPr>
        <p:spPr>
          <a:xfrm>
            <a:off x="4677225" y="733175"/>
            <a:ext cx="4390200" cy="606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3000"/>
              <a:t>Connecting LCD display</a:t>
            </a:r>
            <a:endParaRPr sz="3000"/>
          </a:p>
        </p:txBody>
      </p:sp>
      <p:cxnSp>
        <p:nvCxnSpPr>
          <p:cNvPr id="1398" name="Google Shape;1398;p46"/>
          <p:cNvCxnSpPr/>
          <p:nvPr/>
        </p:nvCxnSpPr>
        <p:spPr>
          <a:xfrm>
            <a:off x="4648125" y="1339775"/>
            <a:ext cx="4448400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grpSp>
        <p:nvGrpSpPr>
          <p:cNvPr id="1399" name="Google Shape;1399;p46"/>
          <p:cNvGrpSpPr/>
          <p:nvPr/>
        </p:nvGrpSpPr>
        <p:grpSpPr>
          <a:xfrm>
            <a:off x="1040976" y="733177"/>
            <a:ext cx="2342144" cy="1664528"/>
            <a:chOff x="160325" y="221250"/>
            <a:chExt cx="7199950" cy="5116900"/>
          </a:xfrm>
        </p:grpSpPr>
        <p:sp>
          <p:nvSpPr>
            <p:cNvPr id="1400" name="Google Shape;1400;p46"/>
            <p:cNvSpPr/>
            <p:nvPr/>
          </p:nvSpPr>
          <p:spPr>
            <a:xfrm>
              <a:off x="2429200" y="1820275"/>
              <a:ext cx="2493650" cy="3513550"/>
            </a:xfrm>
            <a:custGeom>
              <a:rect b="b" l="l" r="r" t="t"/>
              <a:pathLst>
                <a:path extrusionOk="0" h="140542" w="99746">
                  <a:moveTo>
                    <a:pt x="86262" y="95423"/>
                  </a:moveTo>
                  <a:lnTo>
                    <a:pt x="86262" y="53416"/>
                  </a:lnTo>
                  <a:cubicBezTo>
                    <a:pt x="86780" y="53243"/>
                    <a:pt x="87126" y="53071"/>
                    <a:pt x="87645" y="52898"/>
                  </a:cubicBezTo>
                  <a:cubicBezTo>
                    <a:pt x="99745" y="47366"/>
                    <a:pt x="95251" y="29215"/>
                    <a:pt x="82113" y="29734"/>
                  </a:cubicBezTo>
                  <a:cubicBezTo>
                    <a:pt x="68802" y="30252"/>
                    <a:pt x="65863" y="48749"/>
                    <a:pt x="78310" y="53243"/>
                  </a:cubicBezTo>
                  <a:lnTo>
                    <a:pt x="78828" y="53416"/>
                  </a:lnTo>
                  <a:lnTo>
                    <a:pt x="78828" y="91447"/>
                  </a:lnTo>
                  <a:lnTo>
                    <a:pt x="49960" y="111154"/>
                  </a:lnTo>
                  <a:lnTo>
                    <a:pt x="49960" y="23856"/>
                  </a:lnTo>
                  <a:cubicBezTo>
                    <a:pt x="62925" y="19534"/>
                    <a:pt x="60159" y="519"/>
                    <a:pt x="46502" y="173"/>
                  </a:cubicBezTo>
                  <a:cubicBezTo>
                    <a:pt x="33019" y="0"/>
                    <a:pt x="29388" y="18843"/>
                    <a:pt x="42008" y="23510"/>
                  </a:cubicBezTo>
                  <a:lnTo>
                    <a:pt x="42526" y="23683"/>
                  </a:lnTo>
                  <a:lnTo>
                    <a:pt x="42526" y="82285"/>
                  </a:lnTo>
                  <a:lnTo>
                    <a:pt x="20399" y="71567"/>
                  </a:lnTo>
                  <a:lnTo>
                    <a:pt x="20399" y="43909"/>
                  </a:lnTo>
                  <a:cubicBezTo>
                    <a:pt x="20918" y="43736"/>
                    <a:pt x="21264" y="43736"/>
                    <a:pt x="21782" y="43563"/>
                  </a:cubicBezTo>
                  <a:cubicBezTo>
                    <a:pt x="33883" y="37858"/>
                    <a:pt x="29388" y="19880"/>
                    <a:pt x="16250" y="20399"/>
                  </a:cubicBezTo>
                  <a:cubicBezTo>
                    <a:pt x="2940" y="20917"/>
                    <a:pt x="1" y="39241"/>
                    <a:pt x="12447" y="43909"/>
                  </a:cubicBezTo>
                  <a:lnTo>
                    <a:pt x="12966" y="44082"/>
                  </a:lnTo>
                  <a:lnTo>
                    <a:pt x="12966" y="76235"/>
                  </a:lnTo>
                  <a:lnTo>
                    <a:pt x="42526" y="90756"/>
                  </a:lnTo>
                  <a:lnTo>
                    <a:pt x="42526" y="140541"/>
                  </a:lnTo>
                  <a:lnTo>
                    <a:pt x="49960" y="140541"/>
                  </a:lnTo>
                  <a:lnTo>
                    <a:pt x="49960" y="120143"/>
                  </a:lnTo>
                  <a:close/>
                  <a:moveTo>
                    <a:pt x="78310" y="40278"/>
                  </a:moveTo>
                  <a:cubicBezTo>
                    <a:pt x="78828" y="38550"/>
                    <a:pt x="80557" y="37340"/>
                    <a:pt x="82632" y="37340"/>
                  </a:cubicBezTo>
                  <a:cubicBezTo>
                    <a:pt x="83150" y="37340"/>
                    <a:pt x="83669" y="37340"/>
                    <a:pt x="84187" y="37513"/>
                  </a:cubicBezTo>
                  <a:cubicBezTo>
                    <a:pt x="88163" y="38895"/>
                    <a:pt x="88336" y="44600"/>
                    <a:pt x="84533" y="46156"/>
                  </a:cubicBezTo>
                  <a:cubicBezTo>
                    <a:pt x="80730" y="47885"/>
                    <a:pt x="76754" y="44254"/>
                    <a:pt x="78137" y="40451"/>
                  </a:cubicBezTo>
                  <a:close/>
                  <a:moveTo>
                    <a:pt x="12447" y="34401"/>
                  </a:moveTo>
                  <a:cubicBezTo>
                    <a:pt x="11064" y="31289"/>
                    <a:pt x="13484" y="28005"/>
                    <a:pt x="16769" y="28005"/>
                  </a:cubicBezTo>
                  <a:cubicBezTo>
                    <a:pt x="17288" y="28005"/>
                    <a:pt x="17806" y="28005"/>
                    <a:pt x="18325" y="28178"/>
                  </a:cubicBezTo>
                  <a:cubicBezTo>
                    <a:pt x="22301" y="29388"/>
                    <a:pt x="22474" y="35092"/>
                    <a:pt x="18671" y="36821"/>
                  </a:cubicBezTo>
                  <a:cubicBezTo>
                    <a:pt x="16250" y="37858"/>
                    <a:pt x="13484" y="36821"/>
                    <a:pt x="12447" y="34574"/>
                  </a:cubicBezTo>
                  <a:close/>
                  <a:moveTo>
                    <a:pt x="42008" y="14176"/>
                  </a:moveTo>
                  <a:cubicBezTo>
                    <a:pt x="41489" y="12965"/>
                    <a:pt x="41489" y="11755"/>
                    <a:pt x="42008" y="10545"/>
                  </a:cubicBezTo>
                  <a:cubicBezTo>
                    <a:pt x="42699" y="8817"/>
                    <a:pt x="44428" y="7607"/>
                    <a:pt x="46329" y="7607"/>
                  </a:cubicBezTo>
                  <a:cubicBezTo>
                    <a:pt x="48058" y="7607"/>
                    <a:pt x="49787" y="8644"/>
                    <a:pt x="50478" y="10200"/>
                  </a:cubicBezTo>
                  <a:cubicBezTo>
                    <a:pt x="50997" y="11410"/>
                    <a:pt x="50997" y="12620"/>
                    <a:pt x="50651" y="13830"/>
                  </a:cubicBezTo>
                  <a:cubicBezTo>
                    <a:pt x="49787" y="16250"/>
                    <a:pt x="47194" y="17460"/>
                    <a:pt x="44774" y="16596"/>
                  </a:cubicBezTo>
                  <a:cubicBezTo>
                    <a:pt x="43563" y="16077"/>
                    <a:pt x="42526" y="15213"/>
                    <a:pt x="42008" y="14176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1" name="Google Shape;1401;p46"/>
            <p:cNvSpPr/>
            <p:nvPr/>
          </p:nvSpPr>
          <p:spPr>
            <a:xfrm>
              <a:off x="160325" y="221250"/>
              <a:ext cx="7199950" cy="5116900"/>
            </a:xfrm>
            <a:custGeom>
              <a:rect b="b" l="l" r="r" t="t"/>
              <a:pathLst>
                <a:path extrusionOk="0" h="204676" w="287998">
                  <a:moveTo>
                    <a:pt x="219196" y="79865"/>
                  </a:moveTo>
                  <a:cubicBezTo>
                    <a:pt x="217468" y="40106"/>
                    <a:pt x="186697" y="7607"/>
                    <a:pt x="146938" y="3804"/>
                  </a:cubicBezTo>
                  <a:cubicBezTo>
                    <a:pt x="107178" y="1"/>
                    <a:pt x="70876" y="26104"/>
                    <a:pt x="61714" y="64999"/>
                  </a:cubicBezTo>
                  <a:cubicBezTo>
                    <a:pt x="25585" y="70876"/>
                    <a:pt x="0" y="103548"/>
                    <a:pt x="2939" y="140023"/>
                  </a:cubicBezTo>
                  <a:cubicBezTo>
                    <a:pt x="5878" y="176498"/>
                    <a:pt x="36648" y="204675"/>
                    <a:pt x="73296" y="204502"/>
                  </a:cubicBezTo>
                  <a:lnTo>
                    <a:pt x="86088" y="204502"/>
                  </a:lnTo>
                  <a:lnTo>
                    <a:pt x="86088" y="148321"/>
                  </a:lnTo>
                  <a:cubicBezTo>
                    <a:pt x="87471" y="147802"/>
                    <a:pt x="88854" y="147110"/>
                    <a:pt x="89891" y="146073"/>
                  </a:cubicBezTo>
                  <a:cubicBezTo>
                    <a:pt x="92485" y="144172"/>
                    <a:pt x="94040" y="141233"/>
                    <a:pt x="94386" y="137948"/>
                  </a:cubicBezTo>
                  <a:cubicBezTo>
                    <a:pt x="95596" y="127749"/>
                    <a:pt x="84360" y="120835"/>
                    <a:pt x="75716" y="126366"/>
                  </a:cubicBezTo>
                  <a:cubicBezTo>
                    <a:pt x="67246" y="131898"/>
                    <a:pt x="68802" y="145036"/>
                    <a:pt x="78655" y="148148"/>
                  </a:cubicBezTo>
                  <a:lnTo>
                    <a:pt x="78655" y="196896"/>
                  </a:lnTo>
                  <a:lnTo>
                    <a:pt x="73296" y="196896"/>
                  </a:lnTo>
                  <a:cubicBezTo>
                    <a:pt x="40279" y="196723"/>
                    <a:pt x="12965" y="171139"/>
                    <a:pt x="10891" y="138121"/>
                  </a:cubicBezTo>
                  <a:cubicBezTo>
                    <a:pt x="8817" y="105277"/>
                    <a:pt x="32672" y="76235"/>
                    <a:pt x="65344" y="72086"/>
                  </a:cubicBezTo>
                  <a:lnTo>
                    <a:pt x="67937" y="71740"/>
                  </a:lnTo>
                  <a:lnTo>
                    <a:pt x="68456" y="69147"/>
                  </a:lnTo>
                  <a:cubicBezTo>
                    <a:pt x="75716" y="32673"/>
                    <a:pt x="109598" y="7780"/>
                    <a:pt x="146592" y="11410"/>
                  </a:cubicBezTo>
                  <a:cubicBezTo>
                    <a:pt x="183413" y="15040"/>
                    <a:pt x="211590" y="46156"/>
                    <a:pt x="211763" y="83323"/>
                  </a:cubicBezTo>
                  <a:lnTo>
                    <a:pt x="211763" y="86780"/>
                  </a:lnTo>
                  <a:lnTo>
                    <a:pt x="215220" y="86953"/>
                  </a:lnTo>
                  <a:cubicBezTo>
                    <a:pt x="226630" y="88163"/>
                    <a:pt x="237693" y="91102"/>
                    <a:pt x="248238" y="95942"/>
                  </a:cubicBezTo>
                  <a:cubicBezTo>
                    <a:pt x="269501" y="106141"/>
                    <a:pt x="280392" y="122045"/>
                    <a:pt x="280392" y="143653"/>
                  </a:cubicBezTo>
                  <a:cubicBezTo>
                    <a:pt x="280392" y="171485"/>
                    <a:pt x="257400" y="196896"/>
                    <a:pt x="232161" y="196896"/>
                  </a:cubicBezTo>
                  <a:lnTo>
                    <a:pt x="205886" y="196896"/>
                  </a:lnTo>
                  <a:lnTo>
                    <a:pt x="205886" y="156791"/>
                  </a:lnTo>
                  <a:cubicBezTo>
                    <a:pt x="219196" y="153334"/>
                    <a:pt x="217468" y="133800"/>
                    <a:pt x="203638" y="132935"/>
                  </a:cubicBezTo>
                  <a:cubicBezTo>
                    <a:pt x="189982" y="131898"/>
                    <a:pt x="185487" y="151086"/>
                    <a:pt x="198279" y="156272"/>
                  </a:cubicBezTo>
                  <a:lnTo>
                    <a:pt x="198279" y="204502"/>
                  </a:lnTo>
                  <a:lnTo>
                    <a:pt x="232334" y="204502"/>
                  </a:lnTo>
                  <a:cubicBezTo>
                    <a:pt x="261895" y="204502"/>
                    <a:pt x="287998" y="176152"/>
                    <a:pt x="287998" y="143826"/>
                  </a:cubicBezTo>
                  <a:cubicBezTo>
                    <a:pt x="287998" y="92657"/>
                    <a:pt x="233544" y="81940"/>
                    <a:pt x="219196" y="79865"/>
                  </a:cubicBezTo>
                  <a:close/>
                  <a:moveTo>
                    <a:pt x="77791" y="136047"/>
                  </a:moveTo>
                  <a:cubicBezTo>
                    <a:pt x="77964" y="133800"/>
                    <a:pt x="80038" y="132071"/>
                    <a:pt x="82285" y="132071"/>
                  </a:cubicBezTo>
                  <a:lnTo>
                    <a:pt x="82804" y="132071"/>
                  </a:lnTo>
                  <a:cubicBezTo>
                    <a:pt x="85397" y="132244"/>
                    <a:pt x="87298" y="134664"/>
                    <a:pt x="86953" y="137257"/>
                  </a:cubicBezTo>
                  <a:cubicBezTo>
                    <a:pt x="86780" y="138467"/>
                    <a:pt x="86261" y="139504"/>
                    <a:pt x="85224" y="140369"/>
                  </a:cubicBezTo>
                  <a:cubicBezTo>
                    <a:pt x="81940" y="142962"/>
                    <a:pt x="77272" y="140196"/>
                    <a:pt x="77791" y="136220"/>
                  </a:cubicBezTo>
                  <a:close/>
                  <a:moveTo>
                    <a:pt x="198279" y="144517"/>
                  </a:moveTo>
                  <a:cubicBezTo>
                    <a:pt x="198452" y="142097"/>
                    <a:pt x="200527" y="140369"/>
                    <a:pt x="202774" y="140369"/>
                  </a:cubicBezTo>
                  <a:lnTo>
                    <a:pt x="203293" y="140369"/>
                  </a:lnTo>
                  <a:cubicBezTo>
                    <a:pt x="204503" y="140541"/>
                    <a:pt x="205713" y="141060"/>
                    <a:pt x="206404" y="142097"/>
                  </a:cubicBezTo>
                  <a:cubicBezTo>
                    <a:pt x="208997" y="145209"/>
                    <a:pt x="206404" y="150049"/>
                    <a:pt x="202255" y="149531"/>
                  </a:cubicBezTo>
                  <a:cubicBezTo>
                    <a:pt x="199835" y="149185"/>
                    <a:pt x="197934" y="146938"/>
                    <a:pt x="198279" y="144517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2" name="Google Shape;1402;p46"/>
            <p:cNvSpPr/>
            <p:nvPr/>
          </p:nvSpPr>
          <p:spPr>
            <a:xfrm>
              <a:off x="2472425" y="4158300"/>
              <a:ext cx="726075" cy="1175525"/>
            </a:xfrm>
            <a:custGeom>
              <a:rect b="b" l="l" r="r" t="t"/>
              <a:pathLst>
                <a:path extrusionOk="0" h="47021" w="29043">
                  <a:moveTo>
                    <a:pt x="19189" y="1038"/>
                  </a:moveTo>
                  <a:cubicBezTo>
                    <a:pt x="16077" y="0"/>
                    <a:pt x="12793" y="173"/>
                    <a:pt x="9854" y="1556"/>
                  </a:cubicBezTo>
                  <a:cubicBezTo>
                    <a:pt x="1" y="6051"/>
                    <a:pt x="519" y="20053"/>
                    <a:pt x="10718" y="23856"/>
                  </a:cubicBezTo>
                  <a:lnTo>
                    <a:pt x="11237" y="24029"/>
                  </a:lnTo>
                  <a:lnTo>
                    <a:pt x="11237" y="47020"/>
                  </a:lnTo>
                  <a:lnTo>
                    <a:pt x="18670" y="47020"/>
                  </a:lnTo>
                  <a:lnTo>
                    <a:pt x="18670" y="24029"/>
                  </a:lnTo>
                  <a:cubicBezTo>
                    <a:pt x="25585" y="21782"/>
                    <a:pt x="29042" y="14003"/>
                    <a:pt x="25931" y="7434"/>
                  </a:cubicBezTo>
                  <a:cubicBezTo>
                    <a:pt x="24548" y="4495"/>
                    <a:pt x="22128" y="2248"/>
                    <a:pt x="19189" y="1038"/>
                  </a:cubicBezTo>
                  <a:close/>
                  <a:moveTo>
                    <a:pt x="19189" y="14003"/>
                  </a:moveTo>
                  <a:cubicBezTo>
                    <a:pt x="17979" y="17633"/>
                    <a:pt x="13311" y="18151"/>
                    <a:pt x="11064" y="15040"/>
                  </a:cubicBezTo>
                  <a:cubicBezTo>
                    <a:pt x="8990" y="12101"/>
                    <a:pt x="11237" y="7779"/>
                    <a:pt x="14867" y="7779"/>
                  </a:cubicBezTo>
                  <a:cubicBezTo>
                    <a:pt x="15386" y="7779"/>
                    <a:pt x="16077" y="7952"/>
                    <a:pt x="16596" y="8125"/>
                  </a:cubicBezTo>
                  <a:cubicBezTo>
                    <a:pt x="19016" y="8990"/>
                    <a:pt x="20226" y="11583"/>
                    <a:pt x="19189" y="14003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3" name="Google Shape;1403;p46"/>
            <p:cNvSpPr/>
            <p:nvPr/>
          </p:nvSpPr>
          <p:spPr>
            <a:xfrm>
              <a:off x="4054175" y="4408950"/>
              <a:ext cx="816800" cy="916225"/>
            </a:xfrm>
            <a:custGeom>
              <a:rect b="b" l="l" r="r" t="t"/>
              <a:pathLst>
                <a:path extrusionOk="0" h="36649" w="32672">
                  <a:moveTo>
                    <a:pt x="23164" y="5360"/>
                  </a:moveTo>
                  <a:cubicBezTo>
                    <a:pt x="8125" y="1"/>
                    <a:pt x="0" y="22301"/>
                    <a:pt x="14867" y="28005"/>
                  </a:cubicBezTo>
                  <a:lnTo>
                    <a:pt x="15212" y="28005"/>
                  </a:lnTo>
                  <a:lnTo>
                    <a:pt x="15212" y="36649"/>
                  </a:lnTo>
                  <a:lnTo>
                    <a:pt x="22819" y="36649"/>
                  </a:lnTo>
                  <a:lnTo>
                    <a:pt x="22819" y="28005"/>
                  </a:lnTo>
                  <a:cubicBezTo>
                    <a:pt x="23164" y="28005"/>
                    <a:pt x="23683" y="27832"/>
                    <a:pt x="24029" y="27659"/>
                  </a:cubicBezTo>
                  <a:cubicBezTo>
                    <a:pt x="26967" y="26277"/>
                    <a:pt x="29215" y="23856"/>
                    <a:pt x="30425" y="20745"/>
                  </a:cubicBezTo>
                  <a:cubicBezTo>
                    <a:pt x="32672" y="14522"/>
                    <a:pt x="29387" y="7607"/>
                    <a:pt x="23164" y="5360"/>
                  </a:cubicBezTo>
                  <a:close/>
                  <a:moveTo>
                    <a:pt x="23337" y="18325"/>
                  </a:moveTo>
                  <a:cubicBezTo>
                    <a:pt x="22991" y="19362"/>
                    <a:pt x="22127" y="20399"/>
                    <a:pt x="20917" y="20918"/>
                  </a:cubicBezTo>
                  <a:cubicBezTo>
                    <a:pt x="19880" y="21436"/>
                    <a:pt x="18497" y="21436"/>
                    <a:pt x="17460" y="21091"/>
                  </a:cubicBezTo>
                  <a:cubicBezTo>
                    <a:pt x="15039" y="20226"/>
                    <a:pt x="13829" y="17460"/>
                    <a:pt x="14694" y="15040"/>
                  </a:cubicBezTo>
                  <a:cubicBezTo>
                    <a:pt x="15385" y="13311"/>
                    <a:pt x="17114" y="12101"/>
                    <a:pt x="19015" y="12101"/>
                  </a:cubicBezTo>
                  <a:cubicBezTo>
                    <a:pt x="19534" y="12101"/>
                    <a:pt x="20053" y="12101"/>
                    <a:pt x="20571" y="12274"/>
                  </a:cubicBezTo>
                  <a:cubicBezTo>
                    <a:pt x="22991" y="13311"/>
                    <a:pt x="24201" y="15905"/>
                    <a:pt x="23337" y="18325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404" name="Google Shape;1404;p46"/>
          <p:cNvSpPr txBox="1"/>
          <p:nvPr>
            <p:ph type="ctrTitle"/>
          </p:nvPr>
        </p:nvSpPr>
        <p:spPr>
          <a:xfrm>
            <a:off x="837150" y="3938425"/>
            <a:ext cx="2749800" cy="606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48FFD5"/>
                </a:solidFill>
                <a:latin typeface="Impact"/>
                <a:ea typeface="Impact"/>
                <a:cs typeface="Impact"/>
                <a:sym typeface="Impact"/>
              </a:rPr>
              <a:t>Temperature</a:t>
            </a:r>
            <a:endParaRPr>
              <a:solidFill>
                <a:srgbClr val="48FFD5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pic>
        <p:nvPicPr>
          <p:cNvPr id="1405" name="Google Shape;1405;p46"/>
          <p:cNvPicPr preferRelativeResize="0"/>
          <p:nvPr/>
        </p:nvPicPr>
        <p:blipFill rotWithShape="1">
          <a:blip r:embed="rId3">
            <a:alphaModFix/>
          </a:blip>
          <a:srcRect b="0" l="0" r="28840" t="0"/>
          <a:stretch/>
        </p:blipFill>
        <p:spPr>
          <a:xfrm>
            <a:off x="4141575" y="1573600"/>
            <a:ext cx="4725022" cy="30748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06" name="Google Shape;1406;p46"/>
          <p:cNvGrpSpPr/>
          <p:nvPr/>
        </p:nvGrpSpPr>
        <p:grpSpPr>
          <a:xfrm>
            <a:off x="1556117" y="2589730"/>
            <a:ext cx="1311864" cy="1253038"/>
            <a:chOff x="-44512325" y="3176075"/>
            <a:chExt cx="300900" cy="300900"/>
          </a:xfrm>
        </p:grpSpPr>
        <p:sp>
          <p:nvSpPr>
            <p:cNvPr id="1407" name="Google Shape;1407;p46"/>
            <p:cNvSpPr/>
            <p:nvPr/>
          </p:nvSpPr>
          <p:spPr>
            <a:xfrm>
              <a:off x="-44512325" y="3176075"/>
              <a:ext cx="300900" cy="300900"/>
            </a:xfrm>
            <a:custGeom>
              <a:rect b="b" l="l" r="r" t="t"/>
              <a:pathLst>
                <a:path extrusionOk="0" h="12036" w="12036">
                  <a:moveTo>
                    <a:pt x="3246" y="2868"/>
                  </a:moveTo>
                  <a:cubicBezTo>
                    <a:pt x="3435" y="2868"/>
                    <a:pt x="3592" y="3025"/>
                    <a:pt x="3592" y="3246"/>
                  </a:cubicBezTo>
                  <a:cubicBezTo>
                    <a:pt x="3592" y="3435"/>
                    <a:pt x="3435" y="3592"/>
                    <a:pt x="3246" y="3592"/>
                  </a:cubicBezTo>
                  <a:cubicBezTo>
                    <a:pt x="3057" y="3592"/>
                    <a:pt x="2899" y="3435"/>
                    <a:pt x="2899" y="3246"/>
                  </a:cubicBezTo>
                  <a:cubicBezTo>
                    <a:pt x="2899" y="3025"/>
                    <a:pt x="3057" y="2868"/>
                    <a:pt x="3246" y="2868"/>
                  </a:cubicBezTo>
                  <a:close/>
                  <a:moveTo>
                    <a:pt x="8854" y="2868"/>
                  </a:moveTo>
                  <a:cubicBezTo>
                    <a:pt x="9043" y="2868"/>
                    <a:pt x="9200" y="3025"/>
                    <a:pt x="9200" y="3246"/>
                  </a:cubicBezTo>
                  <a:cubicBezTo>
                    <a:pt x="9200" y="3435"/>
                    <a:pt x="9043" y="3592"/>
                    <a:pt x="8854" y="3592"/>
                  </a:cubicBezTo>
                  <a:cubicBezTo>
                    <a:pt x="8665" y="3592"/>
                    <a:pt x="8507" y="3435"/>
                    <a:pt x="8507" y="3246"/>
                  </a:cubicBezTo>
                  <a:cubicBezTo>
                    <a:pt x="8507" y="3025"/>
                    <a:pt x="8665" y="2868"/>
                    <a:pt x="8854" y="2868"/>
                  </a:cubicBezTo>
                  <a:close/>
                  <a:moveTo>
                    <a:pt x="6774" y="3277"/>
                  </a:moveTo>
                  <a:cubicBezTo>
                    <a:pt x="6963" y="3277"/>
                    <a:pt x="7121" y="3435"/>
                    <a:pt x="7121" y="3624"/>
                  </a:cubicBezTo>
                  <a:lnTo>
                    <a:pt x="7121" y="3876"/>
                  </a:lnTo>
                  <a:cubicBezTo>
                    <a:pt x="7247" y="3907"/>
                    <a:pt x="7341" y="3970"/>
                    <a:pt x="7467" y="4065"/>
                  </a:cubicBezTo>
                  <a:lnTo>
                    <a:pt x="7656" y="3939"/>
                  </a:lnTo>
                  <a:cubicBezTo>
                    <a:pt x="7706" y="3919"/>
                    <a:pt x="7766" y="3908"/>
                    <a:pt x="7825" y="3908"/>
                  </a:cubicBezTo>
                  <a:cubicBezTo>
                    <a:pt x="7955" y="3908"/>
                    <a:pt x="8086" y="3957"/>
                    <a:pt x="8129" y="4065"/>
                  </a:cubicBezTo>
                  <a:lnTo>
                    <a:pt x="8854" y="5294"/>
                  </a:lnTo>
                  <a:cubicBezTo>
                    <a:pt x="8917" y="5451"/>
                    <a:pt x="8885" y="5672"/>
                    <a:pt x="8728" y="5735"/>
                  </a:cubicBezTo>
                  <a:lnTo>
                    <a:pt x="8539" y="5861"/>
                  </a:lnTo>
                  <a:lnTo>
                    <a:pt x="8539" y="6270"/>
                  </a:lnTo>
                  <a:lnTo>
                    <a:pt x="8728" y="6396"/>
                  </a:lnTo>
                  <a:cubicBezTo>
                    <a:pt x="8885" y="6459"/>
                    <a:pt x="8980" y="6711"/>
                    <a:pt x="8854" y="6869"/>
                  </a:cubicBezTo>
                  <a:lnTo>
                    <a:pt x="8129" y="8066"/>
                  </a:lnTo>
                  <a:cubicBezTo>
                    <a:pt x="8043" y="8174"/>
                    <a:pt x="7927" y="8222"/>
                    <a:pt x="7812" y="8222"/>
                  </a:cubicBezTo>
                  <a:cubicBezTo>
                    <a:pt x="7759" y="8222"/>
                    <a:pt x="7706" y="8212"/>
                    <a:pt x="7656" y="8192"/>
                  </a:cubicBezTo>
                  <a:lnTo>
                    <a:pt x="7467" y="8066"/>
                  </a:lnTo>
                  <a:cubicBezTo>
                    <a:pt x="7341" y="8160"/>
                    <a:pt x="7215" y="8223"/>
                    <a:pt x="7121" y="8255"/>
                  </a:cubicBezTo>
                  <a:lnTo>
                    <a:pt x="7121" y="8507"/>
                  </a:lnTo>
                  <a:cubicBezTo>
                    <a:pt x="7121" y="8696"/>
                    <a:pt x="6963" y="8854"/>
                    <a:pt x="6774" y="8854"/>
                  </a:cubicBezTo>
                  <a:lnTo>
                    <a:pt x="5357" y="8854"/>
                  </a:lnTo>
                  <a:cubicBezTo>
                    <a:pt x="5136" y="8854"/>
                    <a:pt x="4978" y="8696"/>
                    <a:pt x="4978" y="8507"/>
                  </a:cubicBezTo>
                  <a:lnTo>
                    <a:pt x="4978" y="8255"/>
                  </a:lnTo>
                  <a:cubicBezTo>
                    <a:pt x="4884" y="8223"/>
                    <a:pt x="4758" y="8160"/>
                    <a:pt x="4632" y="8066"/>
                  </a:cubicBezTo>
                  <a:lnTo>
                    <a:pt x="4443" y="8192"/>
                  </a:lnTo>
                  <a:cubicBezTo>
                    <a:pt x="4393" y="8212"/>
                    <a:pt x="4334" y="8222"/>
                    <a:pt x="4274" y="8222"/>
                  </a:cubicBezTo>
                  <a:cubicBezTo>
                    <a:pt x="4145" y="8222"/>
                    <a:pt x="4013" y="8174"/>
                    <a:pt x="3970" y="8066"/>
                  </a:cubicBezTo>
                  <a:lnTo>
                    <a:pt x="3246" y="6869"/>
                  </a:lnTo>
                  <a:cubicBezTo>
                    <a:pt x="3183" y="6680"/>
                    <a:pt x="3214" y="6459"/>
                    <a:pt x="3372" y="6396"/>
                  </a:cubicBezTo>
                  <a:lnTo>
                    <a:pt x="3561" y="6270"/>
                  </a:lnTo>
                  <a:lnTo>
                    <a:pt x="3561" y="5861"/>
                  </a:lnTo>
                  <a:lnTo>
                    <a:pt x="3372" y="5735"/>
                  </a:lnTo>
                  <a:cubicBezTo>
                    <a:pt x="3214" y="5672"/>
                    <a:pt x="3151" y="5420"/>
                    <a:pt x="3246" y="5294"/>
                  </a:cubicBezTo>
                  <a:lnTo>
                    <a:pt x="3970" y="4065"/>
                  </a:lnTo>
                  <a:cubicBezTo>
                    <a:pt x="4013" y="3958"/>
                    <a:pt x="4142" y="3880"/>
                    <a:pt x="4270" y="3880"/>
                  </a:cubicBezTo>
                  <a:cubicBezTo>
                    <a:pt x="4331" y="3880"/>
                    <a:pt x="4392" y="3898"/>
                    <a:pt x="4443" y="3939"/>
                  </a:cubicBezTo>
                  <a:lnTo>
                    <a:pt x="4632" y="4065"/>
                  </a:lnTo>
                  <a:cubicBezTo>
                    <a:pt x="4758" y="3970"/>
                    <a:pt x="4884" y="3907"/>
                    <a:pt x="4978" y="3876"/>
                  </a:cubicBezTo>
                  <a:lnTo>
                    <a:pt x="4978" y="3624"/>
                  </a:lnTo>
                  <a:cubicBezTo>
                    <a:pt x="4978" y="3435"/>
                    <a:pt x="5136" y="3277"/>
                    <a:pt x="5357" y="3277"/>
                  </a:cubicBezTo>
                  <a:close/>
                  <a:moveTo>
                    <a:pt x="3246" y="8475"/>
                  </a:moveTo>
                  <a:cubicBezTo>
                    <a:pt x="3435" y="8475"/>
                    <a:pt x="3592" y="8633"/>
                    <a:pt x="3592" y="8822"/>
                  </a:cubicBezTo>
                  <a:cubicBezTo>
                    <a:pt x="3592" y="9043"/>
                    <a:pt x="3435" y="9169"/>
                    <a:pt x="3246" y="9169"/>
                  </a:cubicBezTo>
                  <a:cubicBezTo>
                    <a:pt x="3057" y="9169"/>
                    <a:pt x="2899" y="9011"/>
                    <a:pt x="2899" y="8822"/>
                  </a:cubicBezTo>
                  <a:cubicBezTo>
                    <a:pt x="2899" y="8633"/>
                    <a:pt x="3057" y="8475"/>
                    <a:pt x="3246" y="8475"/>
                  </a:cubicBezTo>
                  <a:close/>
                  <a:moveTo>
                    <a:pt x="8854" y="8475"/>
                  </a:moveTo>
                  <a:cubicBezTo>
                    <a:pt x="9043" y="8475"/>
                    <a:pt x="9200" y="8633"/>
                    <a:pt x="9200" y="8822"/>
                  </a:cubicBezTo>
                  <a:cubicBezTo>
                    <a:pt x="9200" y="9043"/>
                    <a:pt x="9043" y="9169"/>
                    <a:pt x="8854" y="9169"/>
                  </a:cubicBezTo>
                  <a:cubicBezTo>
                    <a:pt x="8665" y="9169"/>
                    <a:pt x="8507" y="9011"/>
                    <a:pt x="8507" y="8822"/>
                  </a:cubicBezTo>
                  <a:cubicBezTo>
                    <a:pt x="8507" y="8633"/>
                    <a:pt x="8665" y="8475"/>
                    <a:pt x="8854" y="8475"/>
                  </a:cubicBezTo>
                  <a:close/>
                  <a:moveTo>
                    <a:pt x="3183" y="1"/>
                  </a:moveTo>
                  <a:cubicBezTo>
                    <a:pt x="2994" y="1"/>
                    <a:pt x="2836" y="158"/>
                    <a:pt x="2836" y="347"/>
                  </a:cubicBezTo>
                  <a:lnTo>
                    <a:pt x="2836" y="1418"/>
                  </a:lnTo>
                  <a:lnTo>
                    <a:pt x="2458" y="1418"/>
                  </a:lnTo>
                  <a:cubicBezTo>
                    <a:pt x="1891" y="1418"/>
                    <a:pt x="1418" y="1891"/>
                    <a:pt x="1418" y="2490"/>
                  </a:cubicBezTo>
                  <a:lnTo>
                    <a:pt x="1418" y="2836"/>
                  </a:lnTo>
                  <a:lnTo>
                    <a:pt x="347" y="2836"/>
                  </a:lnTo>
                  <a:cubicBezTo>
                    <a:pt x="158" y="2836"/>
                    <a:pt x="1" y="2994"/>
                    <a:pt x="1" y="3183"/>
                  </a:cubicBezTo>
                  <a:cubicBezTo>
                    <a:pt x="1" y="3372"/>
                    <a:pt x="158" y="3529"/>
                    <a:pt x="347" y="3529"/>
                  </a:cubicBezTo>
                  <a:lnTo>
                    <a:pt x="1418" y="3529"/>
                  </a:lnTo>
                  <a:lnTo>
                    <a:pt x="1418" y="4254"/>
                  </a:lnTo>
                  <a:lnTo>
                    <a:pt x="347" y="4254"/>
                  </a:lnTo>
                  <a:cubicBezTo>
                    <a:pt x="158" y="4254"/>
                    <a:pt x="1" y="4411"/>
                    <a:pt x="1" y="4600"/>
                  </a:cubicBezTo>
                  <a:cubicBezTo>
                    <a:pt x="1" y="4821"/>
                    <a:pt x="158" y="4978"/>
                    <a:pt x="347" y="4978"/>
                  </a:cubicBezTo>
                  <a:lnTo>
                    <a:pt x="1418" y="4978"/>
                  </a:lnTo>
                  <a:lnTo>
                    <a:pt x="1418" y="5672"/>
                  </a:lnTo>
                  <a:lnTo>
                    <a:pt x="347" y="5672"/>
                  </a:lnTo>
                  <a:cubicBezTo>
                    <a:pt x="158" y="5672"/>
                    <a:pt x="1" y="5829"/>
                    <a:pt x="1" y="6018"/>
                  </a:cubicBezTo>
                  <a:cubicBezTo>
                    <a:pt x="1" y="6239"/>
                    <a:pt x="158" y="6396"/>
                    <a:pt x="347" y="6396"/>
                  </a:cubicBezTo>
                  <a:lnTo>
                    <a:pt x="1418" y="6396"/>
                  </a:lnTo>
                  <a:lnTo>
                    <a:pt x="1418" y="7089"/>
                  </a:lnTo>
                  <a:lnTo>
                    <a:pt x="347" y="7089"/>
                  </a:lnTo>
                  <a:cubicBezTo>
                    <a:pt x="158" y="7089"/>
                    <a:pt x="1" y="7247"/>
                    <a:pt x="1" y="7436"/>
                  </a:cubicBezTo>
                  <a:cubicBezTo>
                    <a:pt x="1" y="7656"/>
                    <a:pt x="158" y="7814"/>
                    <a:pt x="347" y="7814"/>
                  </a:cubicBezTo>
                  <a:lnTo>
                    <a:pt x="1418" y="7814"/>
                  </a:lnTo>
                  <a:lnTo>
                    <a:pt x="1418" y="8507"/>
                  </a:lnTo>
                  <a:lnTo>
                    <a:pt x="347" y="8507"/>
                  </a:lnTo>
                  <a:cubicBezTo>
                    <a:pt x="158" y="8507"/>
                    <a:pt x="1" y="8665"/>
                    <a:pt x="1" y="8854"/>
                  </a:cubicBezTo>
                  <a:cubicBezTo>
                    <a:pt x="1" y="9074"/>
                    <a:pt x="158" y="9232"/>
                    <a:pt x="347" y="9232"/>
                  </a:cubicBezTo>
                  <a:lnTo>
                    <a:pt x="1418" y="9232"/>
                  </a:lnTo>
                  <a:lnTo>
                    <a:pt x="1418" y="9578"/>
                  </a:lnTo>
                  <a:cubicBezTo>
                    <a:pt x="1418" y="10177"/>
                    <a:pt x="1891" y="10618"/>
                    <a:pt x="2458" y="10618"/>
                  </a:cubicBezTo>
                  <a:lnTo>
                    <a:pt x="2836" y="10618"/>
                  </a:lnTo>
                  <a:lnTo>
                    <a:pt x="2836" y="11689"/>
                  </a:lnTo>
                  <a:cubicBezTo>
                    <a:pt x="2836" y="11878"/>
                    <a:pt x="2994" y="12036"/>
                    <a:pt x="3183" y="12036"/>
                  </a:cubicBezTo>
                  <a:cubicBezTo>
                    <a:pt x="3372" y="12036"/>
                    <a:pt x="3529" y="11878"/>
                    <a:pt x="3529" y="11689"/>
                  </a:cubicBezTo>
                  <a:lnTo>
                    <a:pt x="3529" y="10618"/>
                  </a:lnTo>
                  <a:lnTo>
                    <a:pt x="4254" y="10618"/>
                  </a:lnTo>
                  <a:lnTo>
                    <a:pt x="4254" y="11689"/>
                  </a:lnTo>
                  <a:cubicBezTo>
                    <a:pt x="4254" y="11878"/>
                    <a:pt x="4411" y="12036"/>
                    <a:pt x="4600" y="12036"/>
                  </a:cubicBezTo>
                  <a:cubicBezTo>
                    <a:pt x="4789" y="12036"/>
                    <a:pt x="4947" y="11878"/>
                    <a:pt x="4947" y="11689"/>
                  </a:cubicBezTo>
                  <a:lnTo>
                    <a:pt x="4947" y="10618"/>
                  </a:lnTo>
                  <a:lnTo>
                    <a:pt x="5672" y="10618"/>
                  </a:lnTo>
                  <a:lnTo>
                    <a:pt x="5672" y="11689"/>
                  </a:lnTo>
                  <a:cubicBezTo>
                    <a:pt x="5672" y="11878"/>
                    <a:pt x="5829" y="12036"/>
                    <a:pt x="6018" y="12036"/>
                  </a:cubicBezTo>
                  <a:cubicBezTo>
                    <a:pt x="6207" y="12036"/>
                    <a:pt x="6365" y="11878"/>
                    <a:pt x="6365" y="11689"/>
                  </a:cubicBezTo>
                  <a:lnTo>
                    <a:pt x="6365" y="10618"/>
                  </a:lnTo>
                  <a:lnTo>
                    <a:pt x="7089" y="10618"/>
                  </a:lnTo>
                  <a:lnTo>
                    <a:pt x="7089" y="11689"/>
                  </a:lnTo>
                  <a:cubicBezTo>
                    <a:pt x="7089" y="11878"/>
                    <a:pt x="7247" y="12036"/>
                    <a:pt x="7436" y="12036"/>
                  </a:cubicBezTo>
                  <a:cubicBezTo>
                    <a:pt x="7625" y="12036"/>
                    <a:pt x="7782" y="11878"/>
                    <a:pt x="7782" y="11689"/>
                  </a:cubicBezTo>
                  <a:lnTo>
                    <a:pt x="7782" y="10618"/>
                  </a:lnTo>
                  <a:lnTo>
                    <a:pt x="8507" y="10618"/>
                  </a:lnTo>
                  <a:lnTo>
                    <a:pt x="8507" y="11689"/>
                  </a:lnTo>
                  <a:cubicBezTo>
                    <a:pt x="8507" y="11878"/>
                    <a:pt x="8665" y="12036"/>
                    <a:pt x="8854" y="12036"/>
                  </a:cubicBezTo>
                  <a:cubicBezTo>
                    <a:pt x="9043" y="12036"/>
                    <a:pt x="9200" y="11878"/>
                    <a:pt x="9200" y="11689"/>
                  </a:cubicBezTo>
                  <a:lnTo>
                    <a:pt x="9200" y="10618"/>
                  </a:lnTo>
                  <a:lnTo>
                    <a:pt x="9547" y="10618"/>
                  </a:lnTo>
                  <a:cubicBezTo>
                    <a:pt x="10145" y="10618"/>
                    <a:pt x="10618" y="10177"/>
                    <a:pt x="10618" y="9578"/>
                  </a:cubicBezTo>
                  <a:lnTo>
                    <a:pt x="10618" y="9232"/>
                  </a:lnTo>
                  <a:lnTo>
                    <a:pt x="11689" y="9232"/>
                  </a:lnTo>
                  <a:cubicBezTo>
                    <a:pt x="11878" y="9232"/>
                    <a:pt x="12036" y="9074"/>
                    <a:pt x="12036" y="8854"/>
                  </a:cubicBezTo>
                  <a:cubicBezTo>
                    <a:pt x="12036" y="8665"/>
                    <a:pt x="11878" y="8507"/>
                    <a:pt x="11689" y="8507"/>
                  </a:cubicBezTo>
                  <a:lnTo>
                    <a:pt x="10618" y="8507"/>
                  </a:lnTo>
                  <a:lnTo>
                    <a:pt x="10618" y="7814"/>
                  </a:lnTo>
                  <a:lnTo>
                    <a:pt x="11689" y="7814"/>
                  </a:lnTo>
                  <a:cubicBezTo>
                    <a:pt x="11878" y="7814"/>
                    <a:pt x="12036" y="7656"/>
                    <a:pt x="12036" y="7436"/>
                  </a:cubicBezTo>
                  <a:cubicBezTo>
                    <a:pt x="12036" y="7247"/>
                    <a:pt x="11878" y="7089"/>
                    <a:pt x="11689" y="7089"/>
                  </a:cubicBezTo>
                  <a:lnTo>
                    <a:pt x="10618" y="7089"/>
                  </a:lnTo>
                  <a:lnTo>
                    <a:pt x="10618" y="6396"/>
                  </a:lnTo>
                  <a:lnTo>
                    <a:pt x="11689" y="6396"/>
                  </a:lnTo>
                  <a:cubicBezTo>
                    <a:pt x="11878" y="6396"/>
                    <a:pt x="12036" y="6239"/>
                    <a:pt x="12036" y="6018"/>
                  </a:cubicBezTo>
                  <a:cubicBezTo>
                    <a:pt x="12036" y="5829"/>
                    <a:pt x="11878" y="5672"/>
                    <a:pt x="11689" y="5672"/>
                  </a:cubicBezTo>
                  <a:lnTo>
                    <a:pt x="10618" y="5672"/>
                  </a:lnTo>
                  <a:lnTo>
                    <a:pt x="10618" y="4978"/>
                  </a:lnTo>
                  <a:lnTo>
                    <a:pt x="11689" y="4978"/>
                  </a:lnTo>
                  <a:cubicBezTo>
                    <a:pt x="11878" y="4978"/>
                    <a:pt x="12036" y="4821"/>
                    <a:pt x="12036" y="4600"/>
                  </a:cubicBezTo>
                  <a:cubicBezTo>
                    <a:pt x="12036" y="4411"/>
                    <a:pt x="11878" y="4254"/>
                    <a:pt x="11689" y="4254"/>
                  </a:cubicBezTo>
                  <a:lnTo>
                    <a:pt x="10618" y="4254"/>
                  </a:lnTo>
                  <a:lnTo>
                    <a:pt x="10618" y="3529"/>
                  </a:lnTo>
                  <a:lnTo>
                    <a:pt x="11689" y="3529"/>
                  </a:lnTo>
                  <a:cubicBezTo>
                    <a:pt x="11878" y="3529"/>
                    <a:pt x="12036" y="3372"/>
                    <a:pt x="12036" y="3183"/>
                  </a:cubicBezTo>
                  <a:cubicBezTo>
                    <a:pt x="12036" y="2994"/>
                    <a:pt x="11878" y="2836"/>
                    <a:pt x="11689" y="2836"/>
                  </a:cubicBezTo>
                  <a:lnTo>
                    <a:pt x="10618" y="2836"/>
                  </a:lnTo>
                  <a:lnTo>
                    <a:pt x="10618" y="2490"/>
                  </a:lnTo>
                  <a:cubicBezTo>
                    <a:pt x="10618" y="1891"/>
                    <a:pt x="10145" y="1418"/>
                    <a:pt x="9547" y="1418"/>
                  </a:cubicBezTo>
                  <a:lnTo>
                    <a:pt x="9200" y="1418"/>
                  </a:lnTo>
                  <a:lnTo>
                    <a:pt x="9200" y="347"/>
                  </a:lnTo>
                  <a:cubicBezTo>
                    <a:pt x="9200" y="158"/>
                    <a:pt x="9043" y="1"/>
                    <a:pt x="8854" y="1"/>
                  </a:cubicBezTo>
                  <a:cubicBezTo>
                    <a:pt x="8665" y="1"/>
                    <a:pt x="8507" y="158"/>
                    <a:pt x="8507" y="347"/>
                  </a:cubicBezTo>
                  <a:lnTo>
                    <a:pt x="8507" y="1418"/>
                  </a:lnTo>
                  <a:lnTo>
                    <a:pt x="7782" y="1418"/>
                  </a:lnTo>
                  <a:lnTo>
                    <a:pt x="7782" y="347"/>
                  </a:lnTo>
                  <a:cubicBezTo>
                    <a:pt x="7782" y="158"/>
                    <a:pt x="7625" y="1"/>
                    <a:pt x="7436" y="1"/>
                  </a:cubicBezTo>
                  <a:cubicBezTo>
                    <a:pt x="7247" y="1"/>
                    <a:pt x="7089" y="158"/>
                    <a:pt x="7089" y="347"/>
                  </a:cubicBezTo>
                  <a:lnTo>
                    <a:pt x="7089" y="1418"/>
                  </a:lnTo>
                  <a:lnTo>
                    <a:pt x="6365" y="1418"/>
                  </a:lnTo>
                  <a:lnTo>
                    <a:pt x="6365" y="347"/>
                  </a:lnTo>
                  <a:cubicBezTo>
                    <a:pt x="6365" y="158"/>
                    <a:pt x="6207" y="1"/>
                    <a:pt x="6018" y="1"/>
                  </a:cubicBezTo>
                  <a:cubicBezTo>
                    <a:pt x="5829" y="1"/>
                    <a:pt x="5672" y="158"/>
                    <a:pt x="5672" y="347"/>
                  </a:cubicBezTo>
                  <a:lnTo>
                    <a:pt x="5672" y="1418"/>
                  </a:lnTo>
                  <a:lnTo>
                    <a:pt x="4947" y="1418"/>
                  </a:lnTo>
                  <a:lnTo>
                    <a:pt x="4947" y="347"/>
                  </a:lnTo>
                  <a:cubicBezTo>
                    <a:pt x="4947" y="158"/>
                    <a:pt x="4789" y="1"/>
                    <a:pt x="4600" y="1"/>
                  </a:cubicBezTo>
                  <a:cubicBezTo>
                    <a:pt x="4411" y="1"/>
                    <a:pt x="4254" y="158"/>
                    <a:pt x="4254" y="347"/>
                  </a:cubicBezTo>
                  <a:lnTo>
                    <a:pt x="4254" y="1418"/>
                  </a:lnTo>
                  <a:lnTo>
                    <a:pt x="3529" y="1418"/>
                  </a:lnTo>
                  <a:lnTo>
                    <a:pt x="3529" y="347"/>
                  </a:lnTo>
                  <a:cubicBezTo>
                    <a:pt x="3529" y="158"/>
                    <a:pt x="3372" y="1"/>
                    <a:pt x="31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8" name="Google Shape;1408;p46"/>
            <p:cNvSpPr/>
            <p:nvPr/>
          </p:nvSpPr>
          <p:spPr>
            <a:xfrm>
              <a:off x="-44369750" y="3317850"/>
              <a:ext cx="17350" cy="18150"/>
            </a:xfrm>
            <a:custGeom>
              <a:rect b="b" l="l" r="r" t="t"/>
              <a:pathLst>
                <a:path extrusionOk="0" h="726" w="694">
                  <a:moveTo>
                    <a:pt x="347" y="1"/>
                  </a:moveTo>
                  <a:cubicBezTo>
                    <a:pt x="158" y="1"/>
                    <a:pt x="0" y="158"/>
                    <a:pt x="0" y="347"/>
                  </a:cubicBezTo>
                  <a:cubicBezTo>
                    <a:pt x="0" y="568"/>
                    <a:pt x="158" y="725"/>
                    <a:pt x="347" y="725"/>
                  </a:cubicBezTo>
                  <a:cubicBezTo>
                    <a:pt x="536" y="725"/>
                    <a:pt x="693" y="568"/>
                    <a:pt x="693" y="347"/>
                  </a:cubicBezTo>
                  <a:cubicBezTo>
                    <a:pt x="693" y="158"/>
                    <a:pt x="536" y="1"/>
                    <a:pt x="3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9" name="Google Shape;1409;p46"/>
            <p:cNvSpPr/>
            <p:nvPr/>
          </p:nvSpPr>
          <p:spPr>
            <a:xfrm>
              <a:off x="-44411500" y="3275325"/>
              <a:ext cx="100825" cy="102400"/>
            </a:xfrm>
            <a:custGeom>
              <a:rect b="b" l="l" r="r" t="t"/>
              <a:pathLst>
                <a:path extrusionOk="0" h="4096" w="4033">
                  <a:moveTo>
                    <a:pt x="2017" y="1008"/>
                  </a:moveTo>
                  <a:cubicBezTo>
                    <a:pt x="2615" y="1008"/>
                    <a:pt x="3088" y="1481"/>
                    <a:pt x="3088" y="2048"/>
                  </a:cubicBezTo>
                  <a:cubicBezTo>
                    <a:pt x="3088" y="2647"/>
                    <a:pt x="2615" y="3119"/>
                    <a:pt x="2017" y="3119"/>
                  </a:cubicBezTo>
                  <a:cubicBezTo>
                    <a:pt x="1418" y="3119"/>
                    <a:pt x="945" y="2647"/>
                    <a:pt x="945" y="2048"/>
                  </a:cubicBezTo>
                  <a:cubicBezTo>
                    <a:pt x="945" y="1481"/>
                    <a:pt x="1418" y="1008"/>
                    <a:pt x="2017" y="1008"/>
                  </a:cubicBezTo>
                  <a:close/>
                  <a:moveTo>
                    <a:pt x="1670" y="0"/>
                  </a:moveTo>
                  <a:lnTo>
                    <a:pt x="1670" y="126"/>
                  </a:lnTo>
                  <a:cubicBezTo>
                    <a:pt x="1670" y="284"/>
                    <a:pt x="1576" y="410"/>
                    <a:pt x="1418" y="441"/>
                  </a:cubicBezTo>
                  <a:cubicBezTo>
                    <a:pt x="1229" y="536"/>
                    <a:pt x="1040" y="630"/>
                    <a:pt x="882" y="756"/>
                  </a:cubicBezTo>
                  <a:cubicBezTo>
                    <a:pt x="809" y="811"/>
                    <a:pt x="725" y="845"/>
                    <a:pt x="643" y="845"/>
                  </a:cubicBezTo>
                  <a:cubicBezTo>
                    <a:pt x="584" y="845"/>
                    <a:pt x="526" y="828"/>
                    <a:pt x="473" y="788"/>
                  </a:cubicBezTo>
                  <a:lnTo>
                    <a:pt x="347" y="725"/>
                  </a:lnTo>
                  <a:lnTo>
                    <a:pt x="0" y="1324"/>
                  </a:lnTo>
                  <a:lnTo>
                    <a:pt x="126" y="1387"/>
                  </a:lnTo>
                  <a:cubicBezTo>
                    <a:pt x="252" y="1481"/>
                    <a:pt x="315" y="1639"/>
                    <a:pt x="284" y="1733"/>
                  </a:cubicBezTo>
                  <a:cubicBezTo>
                    <a:pt x="252" y="1985"/>
                    <a:pt x="252" y="2143"/>
                    <a:pt x="284" y="2363"/>
                  </a:cubicBezTo>
                  <a:cubicBezTo>
                    <a:pt x="315" y="2521"/>
                    <a:pt x="252" y="2647"/>
                    <a:pt x="126" y="2741"/>
                  </a:cubicBezTo>
                  <a:lnTo>
                    <a:pt x="0" y="2804"/>
                  </a:lnTo>
                  <a:lnTo>
                    <a:pt x="347" y="3403"/>
                  </a:lnTo>
                  <a:lnTo>
                    <a:pt x="473" y="3308"/>
                  </a:lnTo>
                  <a:cubicBezTo>
                    <a:pt x="518" y="3286"/>
                    <a:pt x="566" y="3276"/>
                    <a:pt x="616" y="3276"/>
                  </a:cubicBezTo>
                  <a:cubicBezTo>
                    <a:pt x="707" y="3276"/>
                    <a:pt x="801" y="3310"/>
                    <a:pt x="882" y="3371"/>
                  </a:cubicBezTo>
                  <a:cubicBezTo>
                    <a:pt x="1040" y="3529"/>
                    <a:pt x="1229" y="3592"/>
                    <a:pt x="1418" y="3686"/>
                  </a:cubicBezTo>
                  <a:cubicBezTo>
                    <a:pt x="1576" y="3718"/>
                    <a:pt x="1670" y="3875"/>
                    <a:pt x="1670" y="4001"/>
                  </a:cubicBezTo>
                  <a:lnTo>
                    <a:pt x="1670" y="4096"/>
                  </a:lnTo>
                  <a:lnTo>
                    <a:pt x="2363" y="4096"/>
                  </a:lnTo>
                  <a:lnTo>
                    <a:pt x="2363" y="4001"/>
                  </a:lnTo>
                  <a:cubicBezTo>
                    <a:pt x="2363" y="3844"/>
                    <a:pt x="2458" y="3718"/>
                    <a:pt x="2615" y="3686"/>
                  </a:cubicBezTo>
                  <a:cubicBezTo>
                    <a:pt x="2804" y="3592"/>
                    <a:pt x="2993" y="3466"/>
                    <a:pt x="3151" y="3371"/>
                  </a:cubicBezTo>
                  <a:cubicBezTo>
                    <a:pt x="3232" y="3310"/>
                    <a:pt x="3327" y="3276"/>
                    <a:pt x="3417" y="3276"/>
                  </a:cubicBezTo>
                  <a:cubicBezTo>
                    <a:pt x="3467" y="3276"/>
                    <a:pt x="3516" y="3286"/>
                    <a:pt x="3560" y="3308"/>
                  </a:cubicBezTo>
                  <a:lnTo>
                    <a:pt x="3686" y="3403"/>
                  </a:lnTo>
                  <a:lnTo>
                    <a:pt x="4033" y="2804"/>
                  </a:lnTo>
                  <a:lnTo>
                    <a:pt x="3907" y="2741"/>
                  </a:lnTo>
                  <a:cubicBezTo>
                    <a:pt x="3781" y="2647"/>
                    <a:pt x="3718" y="2489"/>
                    <a:pt x="3749" y="2363"/>
                  </a:cubicBezTo>
                  <a:cubicBezTo>
                    <a:pt x="3781" y="2143"/>
                    <a:pt x="3781" y="1985"/>
                    <a:pt x="3749" y="1733"/>
                  </a:cubicBezTo>
                  <a:cubicBezTo>
                    <a:pt x="3718" y="1576"/>
                    <a:pt x="3781" y="1481"/>
                    <a:pt x="3907" y="1387"/>
                  </a:cubicBezTo>
                  <a:lnTo>
                    <a:pt x="4033" y="1324"/>
                  </a:lnTo>
                  <a:lnTo>
                    <a:pt x="3686" y="725"/>
                  </a:lnTo>
                  <a:lnTo>
                    <a:pt x="3560" y="788"/>
                  </a:lnTo>
                  <a:cubicBezTo>
                    <a:pt x="3502" y="832"/>
                    <a:pt x="3437" y="855"/>
                    <a:pt x="3371" y="855"/>
                  </a:cubicBezTo>
                  <a:cubicBezTo>
                    <a:pt x="3295" y="855"/>
                    <a:pt x="3218" y="824"/>
                    <a:pt x="3151" y="756"/>
                  </a:cubicBezTo>
                  <a:cubicBezTo>
                    <a:pt x="2993" y="599"/>
                    <a:pt x="2804" y="536"/>
                    <a:pt x="2615" y="441"/>
                  </a:cubicBezTo>
                  <a:cubicBezTo>
                    <a:pt x="2458" y="410"/>
                    <a:pt x="2363" y="252"/>
                    <a:pt x="2363" y="126"/>
                  </a:cubicBezTo>
                  <a:lnTo>
                    <a:pt x="236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20"/>
          <p:cNvSpPr/>
          <p:nvPr/>
        </p:nvSpPr>
        <p:spPr>
          <a:xfrm rot="-3173578">
            <a:off x="2948502" y="636938"/>
            <a:ext cx="755592" cy="874209"/>
          </a:xfrm>
          <a:custGeom>
            <a:rect b="b" l="l" r="r" t="t"/>
            <a:pathLst>
              <a:path extrusionOk="0" fill="none" h="27306" w="23601">
                <a:moveTo>
                  <a:pt x="7583" y="1747"/>
                </a:moveTo>
                <a:cubicBezTo>
                  <a:pt x="16316" y="0"/>
                  <a:pt x="23600" y="8392"/>
                  <a:pt x="20704" y="16784"/>
                </a:cubicBezTo>
                <a:cubicBezTo>
                  <a:pt x="17807" y="25218"/>
                  <a:pt x="6859" y="27306"/>
                  <a:pt x="1108" y="20533"/>
                </a:cubicBezTo>
                <a:cubicBezTo>
                  <a:pt x="682" y="20064"/>
                  <a:pt x="299" y="19553"/>
                  <a:pt x="1" y="18999"/>
                </a:cubicBezTo>
              </a:path>
            </a:pathLst>
          </a:custGeom>
          <a:solidFill>
            <a:schemeClr val="accent1"/>
          </a:solidFill>
          <a:ln cap="rnd" cmpd="sng" w="13850">
            <a:solidFill>
              <a:schemeClr val="accent1"/>
            </a:solidFill>
            <a:prstDash val="solid"/>
            <a:miter lim="42598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48FFD5"/>
              </a:solidFill>
            </a:endParaRPr>
          </a:p>
        </p:txBody>
      </p:sp>
      <p:sp>
        <p:nvSpPr>
          <p:cNvPr id="249" name="Google Shape;249;p20"/>
          <p:cNvSpPr/>
          <p:nvPr/>
        </p:nvSpPr>
        <p:spPr>
          <a:xfrm>
            <a:off x="5784719" y="3707004"/>
            <a:ext cx="1373867" cy="1113719"/>
          </a:xfrm>
          <a:custGeom>
            <a:rect b="b" l="l" r="r" t="t"/>
            <a:pathLst>
              <a:path extrusionOk="0" fill="none" h="20789" w="25645">
                <a:moveTo>
                  <a:pt x="23472" y="5709"/>
                </a:moveTo>
                <a:cubicBezTo>
                  <a:pt x="25645" y="13547"/>
                  <a:pt x="18488" y="20789"/>
                  <a:pt x="10608" y="18744"/>
                </a:cubicBezTo>
                <a:cubicBezTo>
                  <a:pt x="2684" y="16657"/>
                  <a:pt x="1" y="6859"/>
                  <a:pt x="5752" y="1066"/>
                </a:cubicBezTo>
                <a:cubicBezTo>
                  <a:pt x="6092" y="683"/>
                  <a:pt x="6518" y="299"/>
                  <a:pt x="6944" y="1"/>
                </a:cubicBezTo>
              </a:path>
            </a:pathLst>
          </a:custGeom>
          <a:solidFill>
            <a:schemeClr val="accent1"/>
          </a:solidFill>
          <a:ln cap="rnd" cmpd="sng" w="13850">
            <a:solidFill>
              <a:schemeClr val="accent1"/>
            </a:solidFill>
            <a:prstDash val="solid"/>
            <a:miter lim="42598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0" name="Google Shape;250;p20"/>
          <p:cNvSpPr/>
          <p:nvPr/>
        </p:nvSpPr>
        <p:spPr>
          <a:xfrm>
            <a:off x="-2" y="2933780"/>
            <a:ext cx="2563026" cy="2560152"/>
          </a:xfrm>
          <a:custGeom>
            <a:rect b="b" l="l" r="r" t="t"/>
            <a:pathLst>
              <a:path extrusionOk="0" fill="none" h="39191" w="39235">
                <a:moveTo>
                  <a:pt x="37487" y="27817"/>
                </a:moveTo>
                <a:lnTo>
                  <a:pt x="39234" y="20661"/>
                </a:lnTo>
                <a:lnTo>
                  <a:pt x="34719" y="19511"/>
                </a:lnTo>
                <a:cubicBezTo>
                  <a:pt x="34676" y="18062"/>
                  <a:pt x="34420" y="16614"/>
                  <a:pt x="33952" y="15251"/>
                </a:cubicBezTo>
                <a:lnTo>
                  <a:pt x="38041" y="12780"/>
                </a:lnTo>
                <a:lnTo>
                  <a:pt x="34250" y="6475"/>
                </a:lnTo>
                <a:lnTo>
                  <a:pt x="30075" y="8989"/>
                </a:lnTo>
                <a:cubicBezTo>
                  <a:pt x="29053" y="8009"/>
                  <a:pt x="27903" y="7157"/>
                  <a:pt x="26668" y="6475"/>
                </a:cubicBezTo>
                <a:lnTo>
                  <a:pt x="27860" y="1747"/>
                </a:lnTo>
                <a:lnTo>
                  <a:pt x="20704" y="1"/>
                </a:lnTo>
                <a:lnTo>
                  <a:pt x="19554" y="4601"/>
                </a:lnTo>
                <a:cubicBezTo>
                  <a:pt x="18105" y="4601"/>
                  <a:pt x="16657" y="4772"/>
                  <a:pt x="15294" y="5155"/>
                </a:cubicBezTo>
                <a:lnTo>
                  <a:pt x="12866" y="1108"/>
                </a:lnTo>
                <a:lnTo>
                  <a:pt x="6518" y="4942"/>
                </a:lnTo>
                <a:lnTo>
                  <a:pt x="8819" y="8776"/>
                </a:lnTo>
                <a:cubicBezTo>
                  <a:pt x="7711" y="9841"/>
                  <a:pt x="6774" y="11033"/>
                  <a:pt x="6007" y="12354"/>
                </a:cubicBezTo>
                <a:lnTo>
                  <a:pt x="1790" y="11289"/>
                </a:lnTo>
                <a:lnTo>
                  <a:pt x="1" y="18531"/>
                </a:lnTo>
                <a:lnTo>
                  <a:pt x="3963" y="19511"/>
                </a:lnTo>
                <a:cubicBezTo>
                  <a:pt x="3920" y="21129"/>
                  <a:pt x="4133" y="22748"/>
                  <a:pt x="4602" y="24282"/>
                </a:cubicBezTo>
                <a:lnTo>
                  <a:pt x="1194" y="26326"/>
                </a:lnTo>
                <a:lnTo>
                  <a:pt x="4985" y="32673"/>
                </a:lnTo>
                <a:lnTo>
                  <a:pt x="8308" y="30671"/>
                </a:lnTo>
                <a:cubicBezTo>
                  <a:pt x="9458" y="31907"/>
                  <a:pt x="10821" y="32886"/>
                  <a:pt x="12312" y="33653"/>
                </a:cubicBezTo>
                <a:lnTo>
                  <a:pt x="11375" y="37402"/>
                </a:lnTo>
                <a:lnTo>
                  <a:pt x="18574" y="39191"/>
                </a:lnTo>
                <a:lnTo>
                  <a:pt x="19511" y="35357"/>
                </a:lnTo>
                <a:cubicBezTo>
                  <a:pt x="21130" y="35357"/>
                  <a:pt x="22748" y="35059"/>
                  <a:pt x="24325" y="34548"/>
                </a:cubicBezTo>
                <a:lnTo>
                  <a:pt x="26412" y="37998"/>
                </a:lnTo>
                <a:lnTo>
                  <a:pt x="32716" y="34164"/>
                </a:lnTo>
                <a:lnTo>
                  <a:pt x="30544" y="30543"/>
                </a:lnTo>
                <a:cubicBezTo>
                  <a:pt x="31609" y="29393"/>
                  <a:pt x="32503" y="28115"/>
                  <a:pt x="33185" y="26710"/>
                </a:cubicBezTo>
                <a:close/>
                <a:moveTo>
                  <a:pt x="26242" y="23430"/>
                </a:moveTo>
                <a:cubicBezTo>
                  <a:pt x="25986" y="23898"/>
                  <a:pt x="25688" y="24367"/>
                  <a:pt x="25347" y="24793"/>
                </a:cubicBezTo>
                <a:cubicBezTo>
                  <a:pt x="22961" y="27902"/>
                  <a:pt x="18574" y="28627"/>
                  <a:pt x="15294" y="26497"/>
                </a:cubicBezTo>
                <a:cubicBezTo>
                  <a:pt x="14953" y="26284"/>
                  <a:pt x="14612" y="26028"/>
                  <a:pt x="14271" y="25730"/>
                </a:cubicBezTo>
                <a:cubicBezTo>
                  <a:pt x="12993" y="24622"/>
                  <a:pt x="12141" y="23131"/>
                  <a:pt x="11843" y="21470"/>
                </a:cubicBezTo>
                <a:cubicBezTo>
                  <a:pt x="11715" y="21001"/>
                  <a:pt x="11673" y="20490"/>
                  <a:pt x="11673" y="20022"/>
                </a:cubicBezTo>
                <a:cubicBezTo>
                  <a:pt x="11673" y="19383"/>
                  <a:pt x="11758" y="18744"/>
                  <a:pt x="11886" y="18147"/>
                </a:cubicBezTo>
                <a:cubicBezTo>
                  <a:pt x="13036" y="13249"/>
                  <a:pt x="18574" y="10778"/>
                  <a:pt x="23004" y="13249"/>
                </a:cubicBezTo>
                <a:cubicBezTo>
                  <a:pt x="23600" y="13589"/>
                  <a:pt x="24197" y="14015"/>
                  <a:pt x="24708" y="14484"/>
                </a:cubicBezTo>
                <a:cubicBezTo>
                  <a:pt x="26625" y="16401"/>
                  <a:pt x="27434" y="19212"/>
                  <a:pt x="26838" y="21853"/>
                </a:cubicBezTo>
                <a:cubicBezTo>
                  <a:pt x="26710" y="22407"/>
                  <a:pt x="26497" y="22918"/>
                  <a:pt x="26242" y="23430"/>
                </a:cubicBezTo>
                <a:close/>
              </a:path>
            </a:pathLst>
          </a:custGeom>
          <a:solidFill>
            <a:schemeClr val="accent1"/>
          </a:solidFill>
          <a:ln cap="flat" cmpd="sng" w="26625">
            <a:solidFill>
              <a:srgbClr val="1EFFC1"/>
            </a:solidFill>
            <a:prstDash val="solid"/>
            <a:miter lim="42598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48FFD5"/>
              </a:solidFill>
            </a:endParaRPr>
          </a:p>
        </p:txBody>
      </p:sp>
      <p:sp>
        <p:nvSpPr>
          <p:cNvPr id="251" name="Google Shape;251;p20"/>
          <p:cNvSpPr/>
          <p:nvPr/>
        </p:nvSpPr>
        <p:spPr>
          <a:xfrm>
            <a:off x="6101912" y="3732129"/>
            <a:ext cx="837606" cy="839856"/>
          </a:xfrm>
          <a:custGeom>
            <a:rect b="b" l="l" r="r" t="t"/>
            <a:pathLst>
              <a:path extrusionOk="0" h="15677" w="15635">
                <a:moveTo>
                  <a:pt x="7626" y="4942"/>
                </a:moveTo>
                <a:cubicBezTo>
                  <a:pt x="7882" y="4942"/>
                  <a:pt x="8137" y="4942"/>
                  <a:pt x="8393" y="5027"/>
                </a:cubicBezTo>
                <a:cubicBezTo>
                  <a:pt x="8648" y="5070"/>
                  <a:pt x="8861" y="5155"/>
                  <a:pt x="9032" y="5240"/>
                </a:cubicBezTo>
                <a:cubicBezTo>
                  <a:pt x="9287" y="5368"/>
                  <a:pt x="9500" y="5496"/>
                  <a:pt x="9671" y="5666"/>
                </a:cubicBezTo>
                <a:cubicBezTo>
                  <a:pt x="9884" y="5879"/>
                  <a:pt x="10097" y="6092"/>
                  <a:pt x="10225" y="6305"/>
                </a:cubicBezTo>
                <a:cubicBezTo>
                  <a:pt x="10523" y="6731"/>
                  <a:pt x="10693" y="7157"/>
                  <a:pt x="10736" y="7668"/>
                </a:cubicBezTo>
                <a:cubicBezTo>
                  <a:pt x="10778" y="7924"/>
                  <a:pt x="10778" y="8179"/>
                  <a:pt x="10736" y="8478"/>
                </a:cubicBezTo>
                <a:cubicBezTo>
                  <a:pt x="10693" y="8776"/>
                  <a:pt x="10608" y="9074"/>
                  <a:pt x="10480" y="9372"/>
                </a:cubicBezTo>
                <a:cubicBezTo>
                  <a:pt x="10352" y="9585"/>
                  <a:pt x="10225" y="9756"/>
                  <a:pt x="10097" y="9926"/>
                </a:cubicBezTo>
                <a:cubicBezTo>
                  <a:pt x="9926" y="10096"/>
                  <a:pt x="9799" y="10267"/>
                  <a:pt x="9628" y="10394"/>
                </a:cubicBezTo>
                <a:cubicBezTo>
                  <a:pt x="9117" y="10820"/>
                  <a:pt x="8521" y="11033"/>
                  <a:pt x="7882" y="11076"/>
                </a:cubicBezTo>
                <a:lnTo>
                  <a:pt x="7370" y="11076"/>
                </a:lnTo>
                <a:cubicBezTo>
                  <a:pt x="6689" y="11033"/>
                  <a:pt x="6007" y="10735"/>
                  <a:pt x="5539" y="10224"/>
                </a:cubicBezTo>
                <a:cubicBezTo>
                  <a:pt x="5411" y="10096"/>
                  <a:pt x="5326" y="9969"/>
                  <a:pt x="5198" y="9841"/>
                </a:cubicBezTo>
                <a:cubicBezTo>
                  <a:pt x="4815" y="9287"/>
                  <a:pt x="4602" y="8605"/>
                  <a:pt x="4602" y="7924"/>
                </a:cubicBezTo>
                <a:cubicBezTo>
                  <a:pt x="4602" y="7753"/>
                  <a:pt x="4644" y="7540"/>
                  <a:pt x="4687" y="7370"/>
                </a:cubicBezTo>
                <a:cubicBezTo>
                  <a:pt x="4729" y="7114"/>
                  <a:pt x="4815" y="6901"/>
                  <a:pt x="4942" y="6646"/>
                </a:cubicBezTo>
                <a:cubicBezTo>
                  <a:pt x="5070" y="6348"/>
                  <a:pt x="5283" y="6049"/>
                  <a:pt x="5581" y="5794"/>
                </a:cubicBezTo>
                <a:cubicBezTo>
                  <a:pt x="5709" y="5623"/>
                  <a:pt x="5880" y="5496"/>
                  <a:pt x="6093" y="5368"/>
                </a:cubicBezTo>
                <a:cubicBezTo>
                  <a:pt x="6561" y="5112"/>
                  <a:pt x="7072" y="4942"/>
                  <a:pt x="7626" y="4942"/>
                </a:cubicBezTo>
                <a:close/>
                <a:moveTo>
                  <a:pt x="6731" y="1"/>
                </a:moveTo>
                <a:lnTo>
                  <a:pt x="3920" y="938"/>
                </a:lnTo>
                <a:lnTo>
                  <a:pt x="4474" y="2684"/>
                </a:lnTo>
                <a:cubicBezTo>
                  <a:pt x="3963" y="2982"/>
                  <a:pt x="3494" y="3366"/>
                  <a:pt x="3068" y="3834"/>
                </a:cubicBezTo>
                <a:lnTo>
                  <a:pt x="1534" y="3068"/>
                </a:lnTo>
                <a:lnTo>
                  <a:pt x="214" y="5709"/>
                </a:lnTo>
                <a:lnTo>
                  <a:pt x="1662" y="6433"/>
                </a:lnTo>
                <a:cubicBezTo>
                  <a:pt x="1534" y="7072"/>
                  <a:pt x="1449" y="7753"/>
                  <a:pt x="1492" y="8392"/>
                </a:cubicBezTo>
                <a:lnTo>
                  <a:pt x="1" y="8904"/>
                </a:lnTo>
                <a:lnTo>
                  <a:pt x="938" y="11758"/>
                </a:lnTo>
                <a:lnTo>
                  <a:pt x="2429" y="11246"/>
                </a:lnTo>
                <a:cubicBezTo>
                  <a:pt x="2770" y="11800"/>
                  <a:pt x="3196" y="12311"/>
                  <a:pt x="3750" y="12737"/>
                </a:cubicBezTo>
                <a:lnTo>
                  <a:pt x="3068" y="14143"/>
                </a:lnTo>
                <a:lnTo>
                  <a:pt x="5709" y="15464"/>
                </a:lnTo>
                <a:lnTo>
                  <a:pt x="6433" y="14015"/>
                </a:lnTo>
                <a:cubicBezTo>
                  <a:pt x="6859" y="14129"/>
                  <a:pt x="7285" y="14167"/>
                  <a:pt x="7724" y="14167"/>
                </a:cubicBezTo>
                <a:cubicBezTo>
                  <a:pt x="7943" y="14167"/>
                  <a:pt x="8166" y="14157"/>
                  <a:pt x="8393" y="14143"/>
                </a:cubicBezTo>
                <a:lnTo>
                  <a:pt x="8904" y="15677"/>
                </a:lnTo>
                <a:lnTo>
                  <a:pt x="11715" y="14697"/>
                </a:lnTo>
                <a:lnTo>
                  <a:pt x="11204" y="13121"/>
                </a:lnTo>
                <a:cubicBezTo>
                  <a:pt x="11715" y="12737"/>
                  <a:pt x="12184" y="12311"/>
                  <a:pt x="12567" y="11843"/>
                </a:cubicBezTo>
                <a:lnTo>
                  <a:pt x="14101" y="12610"/>
                </a:lnTo>
                <a:lnTo>
                  <a:pt x="15422" y="9926"/>
                </a:lnTo>
                <a:lnTo>
                  <a:pt x="13760" y="9117"/>
                </a:lnTo>
                <a:cubicBezTo>
                  <a:pt x="13845" y="8520"/>
                  <a:pt x="13888" y="7966"/>
                  <a:pt x="13845" y="7370"/>
                </a:cubicBezTo>
                <a:lnTo>
                  <a:pt x="15635" y="6774"/>
                </a:lnTo>
                <a:lnTo>
                  <a:pt x="14697" y="3920"/>
                </a:lnTo>
                <a:lnTo>
                  <a:pt x="12866" y="4559"/>
                </a:lnTo>
                <a:cubicBezTo>
                  <a:pt x="12525" y="4090"/>
                  <a:pt x="12141" y="3664"/>
                  <a:pt x="11715" y="3323"/>
                </a:cubicBezTo>
                <a:lnTo>
                  <a:pt x="12610" y="1534"/>
                </a:lnTo>
                <a:lnTo>
                  <a:pt x="9926" y="214"/>
                </a:lnTo>
                <a:lnTo>
                  <a:pt x="9074" y="1960"/>
                </a:lnTo>
                <a:cubicBezTo>
                  <a:pt x="8521" y="1832"/>
                  <a:pt x="7924" y="1790"/>
                  <a:pt x="7370" y="1790"/>
                </a:cubicBezTo>
                <a:lnTo>
                  <a:pt x="673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2" name="Google Shape;252;p20"/>
          <p:cNvSpPr/>
          <p:nvPr/>
        </p:nvSpPr>
        <p:spPr>
          <a:xfrm rot="-3173578">
            <a:off x="3032075" y="862878"/>
            <a:ext cx="501903" cy="500527"/>
          </a:xfrm>
          <a:custGeom>
            <a:rect b="b" l="l" r="r" t="t"/>
            <a:pathLst>
              <a:path extrusionOk="0" h="15634" w="15677">
                <a:moveTo>
                  <a:pt x="7625" y="4899"/>
                </a:moveTo>
                <a:cubicBezTo>
                  <a:pt x="7924" y="4899"/>
                  <a:pt x="8179" y="4942"/>
                  <a:pt x="8435" y="4984"/>
                </a:cubicBezTo>
                <a:cubicBezTo>
                  <a:pt x="8648" y="5070"/>
                  <a:pt x="8861" y="5112"/>
                  <a:pt x="9074" y="5240"/>
                </a:cubicBezTo>
                <a:cubicBezTo>
                  <a:pt x="9287" y="5325"/>
                  <a:pt x="9500" y="5496"/>
                  <a:pt x="9713" y="5666"/>
                </a:cubicBezTo>
                <a:cubicBezTo>
                  <a:pt x="10309" y="6177"/>
                  <a:pt x="10650" y="6859"/>
                  <a:pt x="10778" y="7625"/>
                </a:cubicBezTo>
                <a:cubicBezTo>
                  <a:pt x="10778" y="7881"/>
                  <a:pt x="10778" y="8179"/>
                  <a:pt x="10778" y="8435"/>
                </a:cubicBezTo>
                <a:cubicBezTo>
                  <a:pt x="10735" y="8776"/>
                  <a:pt x="10650" y="9074"/>
                  <a:pt x="10480" y="9372"/>
                </a:cubicBezTo>
                <a:cubicBezTo>
                  <a:pt x="10394" y="9542"/>
                  <a:pt x="10267" y="9713"/>
                  <a:pt x="10139" y="9883"/>
                </a:cubicBezTo>
                <a:lnTo>
                  <a:pt x="10096" y="9926"/>
                </a:lnTo>
                <a:cubicBezTo>
                  <a:pt x="9968" y="10096"/>
                  <a:pt x="9798" y="10224"/>
                  <a:pt x="9628" y="10394"/>
                </a:cubicBezTo>
                <a:cubicBezTo>
                  <a:pt x="9159" y="10778"/>
                  <a:pt x="8520" y="11033"/>
                  <a:pt x="7924" y="11076"/>
                </a:cubicBezTo>
                <a:lnTo>
                  <a:pt x="7370" y="11076"/>
                </a:lnTo>
                <a:cubicBezTo>
                  <a:pt x="7029" y="11033"/>
                  <a:pt x="6688" y="10906"/>
                  <a:pt x="6348" y="10778"/>
                </a:cubicBezTo>
                <a:cubicBezTo>
                  <a:pt x="6049" y="10607"/>
                  <a:pt x="5794" y="10437"/>
                  <a:pt x="5581" y="10181"/>
                </a:cubicBezTo>
                <a:cubicBezTo>
                  <a:pt x="5453" y="10096"/>
                  <a:pt x="5325" y="9968"/>
                  <a:pt x="5240" y="9798"/>
                </a:cubicBezTo>
                <a:cubicBezTo>
                  <a:pt x="4814" y="9287"/>
                  <a:pt x="4601" y="8605"/>
                  <a:pt x="4644" y="7924"/>
                </a:cubicBezTo>
                <a:cubicBezTo>
                  <a:pt x="4644" y="7711"/>
                  <a:pt x="4644" y="7540"/>
                  <a:pt x="4686" y="7370"/>
                </a:cubicBezTo>
                <a:cubicBezTo>
                  <a:pt x="4771" y="7114"/>
                  <a:pt x="4857" y="6859"/>
                  <a:pt x="4942" y="6646"/>
                </a:cubicBezTo>
                <a:cubicBezTo>
                  <a:pt x="5112" y="6305"/>
                  <a:pt x="5325" y="6007"/>
                  <a:pt x="5581" y="5751"/>
                </a:cubicBezTo>
                <a:cubicBezTo>
                  <a:pt x="5751" y="5623"/>
                  <a:pt x="5922" y="5453"/>
                  <a:pt x="6135" y="5325"/>
                </a:cubicBezTo>
                <a:cubicBezTo>
                  <a:pt x="6560" y="5070"/>
                  <a:pt x="7114" y="4942"/>
                  <a:pt x="7625" y="4899"/>
                </a:cubicBezTo>
                <a:close/>
                <a:moveTo>
                  <a:pt x="6731" y="0"/>
                </a:moveTo>
                <a:lnTo>
                  <a:pt x="3919" y="938"/>
                </a:lnTo>
                <a:lnTo>
                  <a:pt x="4516" y="2641"/>
                </a:lnTo>
                <a:cubicBezTo>
                  <a:pt x="4005" y="2982"/>
                  <a:pt x="3493" y="3366"/>
                  <a:pt x="3110" y="3834"/>
                </a:cubicBezTo>
                <a:lnTo>
                  <a:pt x="1534" y="3067"/>
                </a:lnTo>
                <a:lnTo>
                  <a:pt x="213" y="5709"/>
                </a:lnTo>
                <a:lnTo>
                  <a:pt x="1704" y="6433"/>
                </a:lnTo>
                <a:cubicBezTo>
                  <a:pt x="1534" y="7072"/>
                  <a:pt x="1491" y="7711"/>
                  <a:pt x="1534" y="8392"/>
                </a:cubicBezTo>
                <a:lnTo>
                  <a:pt x="0" y="8903"/>
                </a:lnTo>
                <a:lnTo>
                  <a:pt x="980" y="11715"/>
                </a:lnTo>
                <a:lnTo>
                  <a:pt x="2428" y="11246"/>
                </a:lnTo>
                <a:cubicBezTo>
                  <a:pt x="2769" y="11800"/>
                  <a:pt x="3238" y="12311"/>
                  <a:pt x="3749" y="12737"/>
                </a:cubicBezTo>
                <a:lnTo>
                  <a:pt x="3067" y="14100"/>
                </a:lnTo>
                <a:lnTo>
                  <a:pt x="5709" y="15421"/>
                </a:lnTo>
                <a:lnTo>
                  <a:pt x="6433" y="14015"/>
                </a:lnTo>
                <a:cubicBezTo>
                  <a:pt x="6845" y="14098"/>
                  <a:pt x="7258" y="14145"/>
                  <a:pt x="7682" y="14145"/>
                </a:cubicBezTo>
                <a:cubicBezTo>
                  <a:pt x="7915" y="14145"/>
                  <a:pt x="8151" y="14131"/>
                  <a:pt x="8392" y="14100"/>
                </a:cubicBezTo>
                <a:lnTo>
                  <a:pt x="8903" y="15634"/>
                </a:lnTo>
                <a:lnTo>
                  <a:pt x="11758" y="14697"/>
                </a:lnTo>
                <a:lnTo>
                  <a:pt x="11204" y="13078"/>
                </a:lnTo>
                <a:cubicBezTo>
                  <a:pt x="11715" y="12737"/>
                  <a:pt x="12183" y="12311"/>
                  <a:pt x="12567" y="11800"/>
                </a:cubicBezTo>
                <a:lnTo>
                  <a:pt x="14143" y="12567"/>
                </a:lnTo>
                <a:lnTo>
                  <a:pt x="15464" y="9926"/>
                </a:lnTo>
                <a:lnTo>
                  <a:pt x="13760" y="9074"/>
                </a:lnTo>
                <a:cubicBezTo>
                  <a:pt x="13887" y="8520"/>
                  <a:pt x="13887" y="7924"/>
                  <a:pt x="13845" y="7327"/>
                </a:cubicBezTo>
                <a:lnTo>
                  <a:pt x="15677" y="6731"/>
                </a:lnTo>
                <a:lnTo>
                  <a:pt x="14697" y="3919"/>
                </a:lnTo>
                <a:lnTo>
                  <a:pt x="12865" y="4558"/>
                </a:lnTo>
                <a:cubicBezTo>
                  <a:pt x="12524" y="4090"/>
                  <a:pt x="12183" y="3664"/>
                  <a:pt x="11758" y="3280"/>
                </a:cubicBezTo>
                <a:lnTo>
                  <a:pt x="12609" y="1534"/>
                </a:lnTo>
                <a:lnTo>
                  <a:pt x="9926" y="213"/>
                </a:lnTo>
                <a:lnTo>
                  <a:pt x="9074" y="1917"/>
                </a:lnTo>
                <a:cubicBezTo>
                  <a:pt x="8658" y="1821"/>
                  <a:pt x="8219" y="1774"/>
                  <a:pt x="7792" y="1774"/>
                </a:cubicBezTo>
                <a:cubicBezTo>
                  <a:pt x="7649" y="1774"/>
                  <a:pt x="7508" y="1779"/>
                  <a:pt x="7370" y="1789"/>
                </a:cubicBezTo>
                <a:lnTo>
                  <a:pt x="6731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48FFD5"/>
              </a:solidFill>
            </a:endParaRPr>
          </a:p>
        </p:txBody>
      </p:sp>
      <p:sp>
        <p:nvSpPr>
          <p:cNvPr id="253" name="Google Shape;253;p20"/>
          <p:cNvSpPr/>
          <p:nvPr/>
        </p:nvSpPr>
        <p:spPr>
          <a:xfrm>
            <a:off x="6406139" y="804152"/>
            <a:ext cx="267858" cy="59329"/>
          </a:xfrm>
          <a:custGeom>
            <a:rect b="b" l="l" r="r" t="t"/>
            <a:pathLst>
              <a:path extrusionOk="0" h="1321" w="5964">
                <a:moveTo>
                  <a:pt x="0" y="0"/>
                </a:moveTo>
                <a:lnTo>
                  <a:pt x="0" y="1321"/>
                </a:lnTo>
                <a:lnTo>
                  <a:pt x="5964" y="1321"/>
                </a:lnTo>
                <a:lnTo>
                  <a:pt x="596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48FFD5"/>
              </a:solidFill>
            </a:endParaRPr>
          </a:p>
        </p:txBody>
      </p:sp>
      <p:sp>
        <p:nvSpPr>
          <p:cNvPr id="254" name="Google Shape;254;p20"/>
          <p:cNvSpPr/>
          <p:nvPr/>
        </p:nvSpPr>
        <p:spPr>
          <a:xfrm>
            <a:off x="6828947" y="804152"/>
            <a:ext cx="1568883" cy="59329"/>
          </a:xfrm>
          <a:custGeom>
            <a:rect b="b" l="l" r="r" t="t"/>
            <a:pathLst>
              <a:path extrusionOk="0" h="1321" w="34932">
                <a:moveTo>
                  <a:pt x="0" y="0"/>
                </a:moveTo>
                <a:lnTo>
                  <a:pt x="0" y="1321"/>
                </a:lnTo>
                <a:lnTo>
                  <a:pt x="34931" y="1321"/>
                </a:lnTo>
                <a:lnTo>
                  <a:pt x="34931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48FFD5"/>
              </a:solidFill>
            </a:endParaRPr>
          </a:p>
        </p:txBody>
      </p:sp>
      <p:sp>
        <p:nvSpPr>
          <p:cNvPr id="255" name="Google Shape;255;p20"/>
          <p:cNvSpPr/>
          <p:nvPr/>
        </p:nvSpPr>
        <p:spPr>
          <a:xfrm>
            <a:off x="6406139" y="983982"/>
            <a:ext cx="267858" cy="61261"/>
          </a:xfrm>
          <a:custGeom>
            <a:rect b="b" l="l" r="r" t="t"/>
            <a:pathLst>
              <a:path extrusionOk="0" h="1364" w="5964">
                <a:moveTo>
                  <a:pt x="0" y="0"/>
                </a:moveTo>
                <a:lnTo>
                  <a:pt x="0" y="1364"/>
                </a:lnTo>
                <a:lnTo>
                  <a:pt x="5964" y="1364"/>
                </a:lnTo>
                <a:lnTo>
                  <a:pt x="596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48FFD5"/>
              </a:solidFill>
            </a:endParaRPr>
          </a:p>
        </p:txBody>
      </p:sp>
      <p:sp>
        <p:nvSpPr>
          <p:cNvPr id="256" name="Google Shape;256;p20"/>
          <p:cNvSpPr/>
          <p:nvPr/>
        </p:nvSpPr>
        <p:spPr>
          <a:xfrm>
            <a:off x="6828947" y="983982"/>
            <a:ext cx="1568883" cy="61261"/>
          </a:xfrm>
          <a:custGeom>
            <a:rect b="b" l="l" r="r" t="t"/>
            <a:pathLst>
              <a:path extrusionOk="0" h="1364" w="34932">
                <a:moveTo>
                  <a:pt x="0" y="0"/>
                </a:moveTo>
                <a:lnTo>
                  <a:pt x="0" y="1364"/>
                </a:lnTo>
                <a:lnTo>
                  <a:pt x="34931" y="1364"/>
                </a:lnTo>
                <a:lnTo>
                  <a:pt x="3493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48FFD5"/>
              </a:solidFill>
            </a:endParaRPr>
          </a:p>
        </p:txBody>
      </p:sp>
      <p:sp>
        <p:nvSpPr>
          <p:cNvPr id="257" name="Google Shape;257;p20"/>
          <p:cNvSpPr/>
          <p:nvPr/>
        </p:nvSpPr>
        <p:spPr>
          <a:xfrm>
            <a:off x="6406139" y="1165742"/>
            <a:ext cx="267858" cy="59329"/>
          </a:xfrm>
          <a:custGeom>
            <a:rect b="b" l="l" r="r" t="t"/>
            <a:pathLst>
              <a:path extrusionOk="0" h="1321" w="5964">
                <a:moveTo>
                  <a:pt x="0" y="0"/>
                </a:moveTo>
                <a:lnTo>
                  <a:pt x="0" y="1321"/>
                </a:lnTo>
                <a:lnTo>
                  <a:pt x="5964" y="1321"/>
                </a:lnTo>
                <a:lnTo>
                  <a:pt x="596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48FFD5"/>
              </a:solidFill>
            </a:endParaRPr>
          </a:p>
        </p:txBody>
      </p:sp>
      <p:sp>
        <p:nvSpPr>
          <p:cNvPr id="258" name="Google Shape;258;p20"/>
          <p:cNvSpPr/>
          <p:nvPr/>
        </p:nvSpPr>
        <p:spPr>
          <a:xfrm>
            <a:off x="6828947" y="1165742"/>
            <a:ext cx="991084" cy="59329"/>
          </a:xfrm>
          <a:custGeom>
            <a:rect b="b" l="l" r="r" t="t"/>
            <a:pathLst>
              <a:path extrusionOk="0" h="1321" w="22067">
                <a:moveTo>
                  <a:pt x="0" y="0"/>
                </a:moveTo>
                <a:lnTo>
                  <a:pt x="0" y="1321"/>
                </a:lnTo>
                <a:lnTo>
                  <a:pt x="22066" y="1321"/>
                </a:lnTo>
                <a:lnTo>
                  <a:pt x="22066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48FFD5"/>
              </a:solidFill>
            </a:endParaRPr>
          </a:p>
        </p:txBody>
      </p:sp>
      <p:sp>
        <p:nvSpPr>
          <p:cNvPr id="259" name="Google Shape;259;p20"/>
          <p:cNvSpPr/>
          <p:nvPr/>
        </p:nvSpPr>
        <p:spPr>
          <a:xfrm>
            <a:off x="6406139" y="1347503"/>
            <a:ext cx="267858" cy="59329"/>
          </a:xfrm>
          <a:custGeom>
            <a:rect b="b" l="l" r="r" t="t"/>
            <a:pathLst>
              <a:path extrusionOk="0" h="1321" w="5964">
                <a:moveTo>
                  <a:pt x="0" y="0"/>
                </a:moveTo>
                <a:lnTo>
                  <a:pt x="0" y="1321"/>
                </a:lnTo>
                <a:lnTo>
                  <a:pt x="5964" y="1321"/>
                </a:lnTo>
                <a:lnTo>
                  <a:pt x="5964" y="0"/>
                </a:lnTo>
                <a:close/>
              </a:path>
            </a:pathLst>
          </a:custGeom>
          <a:solidFill>
            <a:srgbClr val="0E2A4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48FFD5"/>
              </a:solidFill>
            </a:endParaRPr>
          </a:p>
        </p:txBody>
      </p:sp>
      <p:sp>
        <p:nvSpPr>
          <p:cNvPr id="260" name="Google Shape;260;p20"/>
          <p:cNvSpPr/>
          <p:nvPr/>
        </p:nvSpPr>
        <p:spPr>
          <a:xfrm>
            <a:off x="6828947" y="1347503"/>
            <a:ext cx="991084" cy="59329"/>
          </a:xfrm>
          <a:custGeom>
            <a:rect b="b" l="l" r="r" t="t"/>
            <a:pathLst>
              <a:path extrusionOk="0" h="1321" w="22067">
                <a:moveTo>
                  <a:pt x="0" y="0"/>
                </a:moveTo>
                <a:lnTo>
                  <a:pt x="0" y="1321"/>
                </a:lnTo>
                <a:lnTo>
                  <a:pt x="22066" y="1321"/>
                </a:lnTo>
                <a:lnTo>
                  <a:pt x="22066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48FFD5"/>
              </a:solidFill>
            </a:endParaRPr>
          </a:p>
        </p:txBody>
      </p:sp>
      <p:sp>
        <p:nvSpPr>
          <p:cNvPr id="261" name="Google Shape;261;p20"/>
          <p:cNvSpPr/>
          <p:nvPr/>
        </p:nvSpPr>
        <p:spPr>
          <a:xfrm>
            <a:off x="6101900" y="869185"/>
            <a:ext cx="141654" cy="552963"/>
          </a:xfrm>
          <a:custGeom>
            <a:rect b="b" l="l" r="r" t="t"/>
            <a:pathLst>
              <a:path extrusionOk="0" fill="none" h="12312" w="3154">
                <a:moveTo>
                  <a:pt x="3153" y="12311"/>
                </a:moveTo>
                <a:lnTo>
                  <a:pt x="1" y="12311"/>
                </a:lnTo>
                <a:lnTo>
                  <a:pt x="1" y="0"/>
                </a:lnTo>
                <a:lnTo>
                  <a:pt x="3068" y="0"/>
                </a:lnTo>
              </a:path>
            </a:pathLst>
          </a:custGeom>
          <a:solidFill>
            <a:schemeClr val="accent1"/>
          </a:solidFill>
          <a:ln cap="flat" cmpd="sng" w="13850">
            <a:solidFill>
              <a:schemeClr val="accent1"/>
            </a:solidFill>
            <a:prstDash val="solid"/>
            <a:miter lim="42598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48FFD5"/>
              </a:solidFill>
            </a:endParaRPr>
          </a:p>
        </p:txBody>
      </p:sp>
      <p:sp>
        <p:nvSpPr>
          <p:cNvPr id="262" name="Google Shape;262;p20"/>
          <p:cNvSpPr/>
          <p:nvPr/>
        </p:nvSpPr>
        <p:spPr>
          <a:xfrm>
            <a:off x="523596" y="911573"/>
            <a:ext cx="1335660" cy="80014"/>
          </a:xfrm>
          <a:custGeom>
            <a:rect b="b" l="l" r="r" t="t"/>
            <a:pathLst>
              <a:path extrusionOk="0" h="1322" w="22067">
                <a:moveTo>
                  <a:pt x="0" y="1"/>
                </a:moveTo>
                <a:lnTo>
                  <a:pt x="0" y="1321"/>
                </a:lnTo>
                <a:lnTo>
                  <a:pt x="22066" y="1321"/>
                </a:lnTo>
                <a:lnTo>
                  <a:pt x="2206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48FFD5"/>
              </a:solidFill>
            </a:endParaRPr>
          </a:p>
        </p:txBody>
      </p:sp>
      <p:sp>
        <p:nvSpPr>
          <p:cNvPr id="263" name="Google Shape;263;p20"/>
          <p:cNvSpPr/>
          <p:nvPr/>
        </p:nvSpPr>
        <p:spPr>
          <a:xfrm>
            <a:off x="523596" y="1153907"/>
            <a:ext cx="1335660" cy="82617"/>
          </a:xfrm>
          <a:custGeom>
            <a:rect b="b" l="l" r="r" t="t"/>
            <a:pathLst>
              <a:path extrusionOk="0" h="1365" w="22067">
                <a:moveTo>
                  <a:pt x="0" y="1"/>
                </a:moveTo>
                <a:lnTo>
                  <a:pt x="0" y="1364"/>
                </a:lnTo>
                <a:lnTo>
                  <a:pt x="22066" y="1364"/>
                </a:lnTo>
                <a:lnTo>
                  <a:pt x="22066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48FFD5"/>
              </a:solidFill>
            </a:endParaRPr>
          </a:p>
        </p:txBody>
      </p:sp>
      <p:sp>
        <p:nvSpPr>
          <p:cNvPr id="264" name="Google Shape;264;p20"/>
          <p:cNvSpPr/>
          <p:nvPr/>
        </p:nvSpPr>
        <p:spPr>
          <a:xfrm>
            <a:off x="6580967" y="2995135"/>
            <a:ext cx="1929800" cy="381875"/>
          </a:xfrm>
          <a:custGeom>
            <a:rect b="b" l="l" r="r" t="t"/>
            <a:pathLst>
              <a:path extrusionOk="0" fill="none" h="11928" w="60278">
                <a:moveTo>
                  <a:pt x="0" y="0"/>
                </a:moveTo>
                <a:lnTo>
                  <a:pt x="60277" y="0"/>
                </a:lnTo>
                <a:lnTo>
                  <a:pt x="60277" y="11928"/>
                </a:lnTo>
                <a:lnTo>
                  <a:pt x="0" y="11928"/>
                </a:lnTo>
                <a:close/>
              </a:path>
            </a:pathLst>
          </a:custGeom>
          <a:solidFill>
            <a:schemeClr val="accent1"/>
          </a:solidFill>
          <a:ln cap="flat" cmpd="sng" w="13850">
            <a:solidFill>
              <a:schemeClr val="accent1"/>
            </a:solidFill>
            <a:prstDash val="solid"/>
            <a:miter lim="42598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5" name="Google Shape;265;p20"/>
          <p:cNvSpPr txBox="1"/>
          <p:nvPr/>
        </p:nvSpPr>
        <p:spPr>
          <a:xfrm>
            <a:off x="1988350" y="1523900"/>
            <a:ext cx="4417800" cy="214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2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        Challenge and Motivation</a:t>
            </a:r>
            <a:endParaRPr b="1" sz="20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Roboto Light"/>
              <a:ea typeface="Roboto Light"/>
              <a:cs typeface="Roboto Light"/>
              <a:sym typeface="Roboto Light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3" name="Shape 1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4" name="Google Shape;1414;p47"/>
          <p:cNvSpPr txBox="1"/>
          <p:nvPr>
            <p:ph idx="6" type="ctrTitle"/>
          </p:nvPr>
        </p:nvSpPr>
        <p:spPr>
          <a:xfrm>
            <a:off x="311700" y="470300"/>
            <a:ext cx="8520600" cy="606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Final result</a:t>
            </a:r>
            <a:endParaRPr/>
          </a:p>
        </p:txBody>
      </p:sp>
      <p:cxnSp>
        <p:nvCxnSpPr>
          <p:cNvPr id="1415" name="Google Shape;1415;p47"/>
          <p:cNvCxnSpPr/>
          <p:nvPr/>
        </p:nvCxnSpPr>
        <p:spPr>
          <a:xfrm>
            <a:off x="311700" y="1191700"/>
            <a:ext cx="8520600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416" name="Google Shape;1416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20575" y="1306500"/>
            <a:ext cx="4833400" cy="3625050"/>
          </a:xfrm>
          <a:prstGeom prst="rect">
            <a:avLst/>
          </a:prstGeom>
          <a:noFill/>
          <a:ln>
            <a:noFill/>
          </a:ln>
        </p:spPr>
      </p:pic>
      <p:sp>
        <p:nvSpPr>
          <p:cNvPr id="1417" name="Google Shape;1417;p47"/>
          <p:cNvSpPr/>
          <p:nvPr/>
        </p:nvSpPr>
        <p:spPr>
          <a:xfrm>
            <a:off x="-542452" y="2266580"/>
            <a:ext cx="2563026" cy="2560152"/>
          </a:xfrm>
          <a:custGeom>
            <a:rect b="b" l="l" r="r" t="t"/>
            <a:pathLst>
              <a:path extrusionOk="0" fill="none" h="39191" w="39235">
                <a:moveTo>
                  <a:pt x="37487" y="27817"/>
                </a:moveTo>
                <a:lnTo>
                  <a:pt x="39234" y="20661"/>
                </a:lnTo>
                <a:lnTo>
                  <a:pt x="34719" y="19511"/>
                </a:lnTo>
                <a:cubicBezTo>
                  <a:pt x="34676" y="18062"/>
                  <a:pt x="34420" y="16614"/>
                  <a:pt x="33952" y="15251"/>
                </a:cubicBezTo>
                <a:lnTo>
                  <a:pt x="38041" y="12780"/>
                </a:lnTo>
                <a:lnTo>
                  <a:pt x="34250" y="6475"/>
                </a:lnTo>
                <a:lnTo>
                  <a:pt x="30075" y="8989"/>
                </a:lnTo>
                <a:cubicBezTo>
                  <a:pt x="29053" y="8009"/>
                  <a:pt x="27903" y="7157"/>
                  <a:pt x="26668" y="6475"/>
                </a:cubicBezTo>
                <a:lnTo>
                  <a:pt x="27860" y="1747"/>
                </a:lnTo>
                <a:lnTo>
                  <a:pt x="20704" y="1"/>
                </a:lnTo>
                <a:lnTo>
                  <a:pt x="19554" y="4601"/>
                </a:lnTo>
                <a:cubicBezTo>
                  <a:pt x="18105" y="4601"/>
                  <a:pt x="16657" y="4772"/>
                  <a:pt x="15294" y="5155"/>
                </a:cubicBezTo>
                <a:lnTo>
                  <a:pt x="12866" y="1108"/>
                </a:lnTo>
                <a:lnTo>
                  <a:pt x="6518" y="4942"/>
                </a:lnTo>
                <a:lnTo>
                  <a:pt x="8819" y="8776"/>
                </a:lnTo>
                <a:cubicBezTo>
                  <a:pt x="7711" y="9841"/>
                  <a:pt x="6774" y="11033"/>
                  <a:pt x="6007" y="12354"/>
                </a:cubicBezTo>
                <a:lnTo>
                  <a:pt x="1790" y="11289"/>
                </a:lnTo>
                <a:lnTo>
                  <a:pt x="1" y="18531"/>
                </a:lnTo>
                <a:lnTo>
                  <a:pt x="3963" y="19511"/>
                </a:lnTo>
                <a:cubicBezTo>
                  <a:pt x="3920" y="21129"/>
                  <a:pt x="4133" y="22748"/>
                  <a:pt x="4602" y="24282"/>
                </a:cubicBezTo>
                <a:lnTo>
                  <a:pt x="1194" y="26326"/>
                </a:lnTo>
                <a:lnTo>
                  <a:pt x="4985" y="32673"/>
                </a:lnTo>
                <a:lnTo>
                  <a:pt x="8308" y="30671"/>
                </a:lnTo>
                <a:cubicBezTo>
                  <a:pt x="9458" y="31907"/>
                  <a:pt x="10821" y="32886"/>
                  <a:pt x="12312" y="33653"/>
                </a:cubicBezTo>
                <a:lnTo>
                  <a:pt x="11375" y="37402"/>
                </a:lnTo>
                <a:lnTo>
                  <a:pt x="18574" y="39191"/>
                </a:lnTo>
                <a:lnTo>
                  <a:pt x="19511" y="35357"/>
                </a:lnTo>
                <a:cubicBezTo>
                  <a:pt x="21130" y="35357"/>
                  <a:pt x="22748" y="35059"/>
                  <a:pt x="24325" y="34548"/>
                </a:cubicBezTo>
                <a:lnTo>
                  <a:pt x="26412" y="37998"/>
                </a:lnTo>
                <a:lnTo>
                  <a:pt x="32716" y="34164"/>
                </a:lnTo>
                <a:lnTo>
                  <a:pt x="30544" y="30543"/>
                </a:lnTo>
                <a:cubicBezTo>
                  <a:pt x="31609" y="29393"/>
                  <a:pt x="32503" y="28115"/>
                  <a:pt x="33185" y="26710"/>
                </a:cubicBezTo>
                <a:close/>
                <a:moveTo>
                  <a:pt x="26242" y="23430"/>
                </a:moveTo>
                <a:cubicBezTo>
                  <a:pt x="25986" y="23898"/>
                  <a:pt x="25688" y="24367"/>
                  <a:pt x="25347" y="24793"/>
                </a:cubicBezTo>
                <a:cubicBezTo>
                  <a:pt x="22961" y="27902"/>
                  <a:pt x="18574" y="28627"/>
                  <a:pt x="15294" y="26497"/>
                </a:cubicBezTo>
                <a:cubicBezTo>
                  <a:pt x="14953" y="26284"/>
                  <a:pt x="14612" y="26028"/>
                  <a:pt x="14271" y="25730"/>
                </a:cubicBezTo>
                <a:cubicBezTo>
                  <a:pt x="12993" y="24622"/>
                  <a:pt x="12141" y="23131"/>
                  <a:pt x="11843" y="21470"/>
                </a:cubicBezTo>
                <a:cubicBezTo>
                  <a:pt x="11715" y="21001"/>
                  <a:pt x="11673" y="20490"/>
                  <a:pt x="11673" y="20022"/>
                </a:cubicBezTo>
                <a:cubicBezTo>
                  <a:pt x="11673" y="19383"/>
                  <a:pt x="11758" y="18744"/>
                  <a:pt x="11886" y="18147"/>
                </a:cubicBezTo>
                <a:cubicBezTo>
                  <a:pt x="13036" y="13249"/>
                  <a:pt x="18574" y="10778"/>
                  <a:pt x="23004" y="13249"/>
                </a:cubicBezTo>
                <a:cubicBezTo>
                  <a:pt x="23600" y="13589"/>
                  <a:pt x="24197" y="14015"/>
                  <a:pt x="24708" y="14484"/>
                </a:cubicBezTo>
                <a:cubicBezTo>
                  <a:pt x="26625" y="16401"/>
                  <a:pt x="27434" y="19212"/>
                  <a:pt x="26838" y="21853"/>
                </a:cubicBezTo>
                <a:cubicBezTo>
                  <a:pt x="26710" y="22407"/>
                  <a:pt x="26497" y="22918"/>
                  <a:pt x="26242" y="23430"/>
                </a:cubicBezTo>
                <a:close/>
              </a:path>
            </a:pathLst>
          </a:custGeom>
          <a:solidFill>
            <a:schemeClr val="accent1"/>
          </a:solidFill>
          <a:ln cap="flat" cmpd="sng" w="26625">
            <a:solidFill>
              <a:srgbClr val="1EFFC1"/>
            </a:solidFill>
            <a:prstDash val="solid"/>
            <a:miter lim="42598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48FFD5"/>
              </a:solidFill>
            </a:endParaRPr>
          </a:p>
        </p:txBody>
      </p:sp>
      <p:sp>
        <p:nvSpPr>
          <p:cNvPr id="1418" name="Google Shape;1418;p47"/>
          <p:cNvSpPr/>
          <p:nvPr/>
        </p:nvSpPr>
        <p:spPr>
          <a:xfrm>
            <a:off x="7076269" y="1547929"/>
            <a:ext cx="1373867" cy="1113719"/>
          </a:xfrm>
          <a:custGeom>
            <a:rect b="b" l="l" r="r" t="t"/>
            <a:pathLst>
              <a:path extrusionOk="0" fill="none" h="20789" w="25645">
                <a:moveTo>
                  <a:pt x="23472" y="5709"/>
                </a:moveTo>
                <a:cubicBezTo>
                  <a:pt x="25645" y="13547"/>
                  <a:pt x="18488" y="20789"/>
                  <a:pt x="10608" y="18744"/>
                </a:cubicBezTo>
                <a:cubicBezTo>
                  <a:pt x="2684" y="16657"/>
                  <a:pt x="1" y="6859"/>
                  <a:pt x="5752" y="1066"/>
                </a:cubicBezTo>
                <a:cubicBezTo>
                  <a:pt x="6092" y="683"/>
                  <a:pt x="6518" y="299"/>
                  <a:pt x="6944" y="1"/>
                </a:cubicBezTo>
              </a:path>
            </a:pathLst>
          </a:custGeom>
          <a:solidFill>
            <a:schemeClr val="accent1"/>
          </a:solidFill>
          <a:ln cap="rnd" cmpd="sng" w="13850">
            <a:solidFill>
              <a:schemeClr val="accent1"/>
            </a:solidFill>
            <a:prstDash val="solid"/>
            <a:miter lim="42598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9" name="Google Shape;1419;p47"/>
          <p:cNvSpPr/>
          <p:nvPr/>
        </p:nvSpPr>
        <p:spPr>
          <a:xfrm>
            <a:off x="7393462" y="1573054"/>
            <a:ext cx="837606" cy="839856"/>
          </a:xfrm>
          <a:custGeom>
            <a:rect b="b" l="l" r="r" t="t"/>
            <a:pathLst>
              <a:path extrusionOk="0" h="15677" w="15635">
                <a:moveTo>
                  <a:pt x="7626" y="4942"/>
                </a:moveTo>
                <a:cubicBezTo>
                  <a:pt x="7882" y="4942"/>
                  <a:pt x="8137" y="4942"/>
                  <a:pt x="8393" y="5027"/>
                </a:cubicBezTo>
                <a:cubicBezTo>
                  <a:pt x="8648" y="5070"/>
                  <a:pt x="8861" y="5155"/>
                  <a:pt x="9032" y="5240"/>
                </a:cubicBezTo>
                <a:cubicBezTo>
                  <a:pt x="9287" y="5368"/>
                  <a:pt x="9500" y="5496"/>
                  <a:pt x="9671" y="5666"/>
                </a:cubicBezTo>
                <a:cubicBezTo>
                  <a:pt x="9884" y="5879"/>
                  <a:pt x="10097" y="6092"/>
                  <a:pt x="10225" y="6305"/>
                </a:cubicBezTo>
                <a:cubicBezTo>
                  <a:pt x="10523" y="6731"/>
                  <a:pt x="10693" y="7157"/>
                  <a:pt x="10736" y="7668"/>
                </a:cubicBezTo>
                <a:cubicBezTo>
                  <a:pt x="10778" y="7924"/>
                  <a:pt x="10778" y="8179"/>
                  <a:pt x="10736" y="8478"/>
                </a:cubicBezTo>
                <a:cubicBezTo>
                  <a:pt x="10693" y="8776"/>
                  <a:pt x="10608" y="9074"/>
                  <a:pt x="10480" y="9372"/>
                </a:cubicBezTo>
                <a:cubicBezTo>
                  <a:pt x="10352" y="9585"/>
                  <a:pt x="10225" y="9756"/>
                  <a:pt x="10097" y="9926"/>
                </a:cubicBezTo>
                <a:cubicBezTo>
                  <a:pt x="9926" y="10096"/>
                  <a:pt x="9799" y="10267"/>
                  <a:pt x="9628" y="10394"/>
                </a:cubicBezTo>
                <a:cubicBezTo>
                  <a:pt x="9117" y="10820"/>
                  <a:pt x="8521" y="11033"/>
                  <a:pt x="7882" y="11076"/>
                </a:cubicBezTo>
                <a:lnTo>
                  <a:pt x="7370" y="11076"/>
                </a:lnTo>
                <a:cubicBezTo>
                  <a:pt x="6689" y="11033"/>
                  <a:pt x="6007" y="10735"/>
                  <a:pt x="5539" y="10224"/>
                </a:cubicBezTo>
                <a:cubicBezTo>
                  <a:pt x="5411" y="10096"/>
                  <a:pt x="5326" y="9969"/>
                  <a:pt x="5198" y="9841"/>
                </a:cubicBezTo>
                <a:cubicBezTo>
                  <a:pt x="4815" y="9287"/>
                  <a:pt x="4602" y="8605"/>
                  <a:pt x="4602" y="7924"/>
                </a:cubicBezTo>
                <a:cubicBezTo>
                  <a:pt x="4602" y="7753"/>
                  <a:pt x="4644" y="7540"/>
                  <a:pt x="4687" y="7370"/>
                </a:cubicBezTo>
                <a:cubicBezTo>
                  <a:pt x="4729" y="7114"/>
                  <a:pt x="4815" y="6901"/>
                  <a:pt x="4942" y="6646"/>
                </a:cubicBezTo>
                <a:cubicBezTo>
                  <a:pt x="5070" y="6348"/>
                  <a:pt x="5283" y="6049"/>
                  <a:pt x="5581" y="5794"/>
                </a:cubicBezTo>
                <a:cubicBezTo>
                  <a:pt x="5709" y="5623"/>
                  <a:pt x="5880" y="5496"/>
                  <a:pt x="6093" y="5368"/>
                </a:cubicBezTo>
                <a:cubicBezTo>
                  <a:pt x="6561" y="5112"/>
                  <a:pt x="7072" y="4942"/>
                  <a:pt x="7626" y="4942"/>
                </a:cubicBezTo>
                <a:close/>
                <a:moveTo>
                  <a:pt x="6731" y="1"/>
                </a:moveTo>
                <a:lnTo>
                  <a:pt x="3920" y="938"/>
                </a:lnTo>
                <a:lnTo>
                  <a:pt x="4474" y="2684"/>
                </a:lnTo>
                <a:cubicBezTo>
                  <a:pt x="3963" y="2982"/>
                  <a:pt x="3494" y="3366"/>
                  <a:pt x="3068" y="3834"/>
                </a:cubicBezTo>
                <a:lnTo>
                  <a:pt x="1534" y="3068"/>
                </a:lnTo>
                <a:lnTo>
                  <a:pt x="214" y="5709"/>
                </a:lnTo>
                <a:lnTo>
                  <a:pt x="1662" y="6433"/>
                </a:lnTo>
                <a:cubicBezTo>
                  <a:pt x="1534" y="7072"/>
                  <a:pt x="1449" y="7753"/>
                  <a:pt x="1492" y="8392"/>
                </a:cubicBezTo>
                <a:lnTo>
                  <a:pt x="1" y="8904"/>
                </a:lnTo>
                <a:lnTo>
                  <a:pt x="938" y="11758"/>
                </a:lnTo>
                <a:lnTo>
                  <a:pt x="2429" y="11246"/>
                </a:lnTo>
                <a:cubicBezTo>
                  <a:pt x="2770" y="11800"/>
                  <a:pt x="3196" y="12311"/>
                  <a:pt x="3750" y="12737"/>
                </a:cubicBezTo>
                <a:lnTo>
                  <a:pt x="3068" y="14143"/>
                </a:lnTo>
                <a:lnTo>
                  <a:pt x="5709" y="15464"/>
                </a:lnTo>
                <a:lnTo>
                  <a:pt x="6433" y="14015"/>
                </a:lnTo>
                <a:cubicBezTo>
                  <a:pt x="6859" y="14129"/>
                  <a:pt x="7285" y="14167"/>
                  <a:pt x="7724" y="14167"/>
                </a:cubicBezTo>
                <a:cubicBezTo>
                  <a:pt x="7943" y="14167"/>
                  <a:pt x="8166" y="14157"/>
                  <a:pt x="8393" y="14143"/>
                </a:cubicBezTo>
                <a:lnTo>
                  <a:pt x="8904" y="15677"/>
                </a:lnTo>
                <a:lnTo>
                  <a:pt x="11715" y="14697"/>
                </a:lnTo>
                <a:lnTo>
                  <a:pt x="11204" y="13121"/>
                </a:lnTo>
                <a:cubicBezTo>
                  <a:pt x="11715" y="12737"/>
                  <a:pt x="12184" y="12311"/>
                  <a:pt x="12567" y="11843"/>
                </a:cubicBezTo>
                <a:lnTo>
                  <a:pt x="14101" y="12610"/>
                </a:lnTo>
                <a:lnTo>
                  <a:pt x="15422" y="9926"/>
                </a:lnTo>
                <a:lnTo>
                  <a:pt x="13760" y="9117"/>
                </a:lnTo>
                <a:cubicBezTo>
                  <a:pt x="13845" y="8520"/>
                  <a:pt x="13888" y="7966"/>
                  <a:pt x="13845" y="7370"/>
                </a:cubicBezTo>
                <a:lnTo>
                  <a:pt x="15635" y="6774"/>
                </a:lnTo>
                <a:lnTo>
                  <a:pt x="14697" y="3920"/>
                </a:lnTo>
                <a:lnTo>
                  <a:pt x="12866" y="4559"/>
                </a:lnTo>
                <a:cubicBezTo>
                  <a:pt x="12525" y="4090"/>
                  <a:pt x="12141" y="3664"/>
                  <a:pt x="11715" y="3323"/>
                </a:cubicBezTo>
                <a:lnTo>
                  <a:pt x="12610" y="1534"/>
                </a:lnTo>
                <a:lnTo>
                  <a:pt x="9926" y="214"/>
                </a:lnTo>
                <a:lnTo>
                  <a:pt x="9074" y="1960"/>
                </a:lnTo>
                <a:cubicBezTo>
                  <a:pt x="8521" y="1832"/>
                  <a:pt x="7924" y="1790"/>
                  <a:pt x="7370" y="1790"/>
                </a:cubicBezTo>
                <a:lnTo>
                  <a:pt x="673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0" name="Google Shape;1420;p47"/>
          <p:cNvSpPr/>
          <p:nvPr/>
        </p:nvSpPr>
        <p:spPr>
          <a:xfrm rot="-3173578">
            <a:off x="7817252" y="2721963"/>
            <a:ext cx="755592" cy="874209"/>
          </a:xfrm>
          <a:custGeom>
            <a:rect b="b" l="l" r="r" t="t"/>
            <a:pathLst>
              <a:path extrusionOk="0" fill="none" h="27306" w="23601">
                <a:moveTo>
                  <a:pt x="7583" y="1747"/>
                </a:moveTo>
                <a:cubicBezTo>
                  <a:pt x="16316" y="0"/>
                  <a:pt x="23600" y="8392"/>
                  <a:pt x="20704" y="16784"/>
                </a:cubicBezTo>
                <a:cubicBezTo>
                  <a:pt x="17807" y="25218"/>
                  <a:pt x="6859" y="27306"/>
                  <a:pt x="1108" y="20533"/>
                </a:cubicBezTo>
                <a:cubicBezTo>
                  <a:pt x="682" y="20064"/>
                  <a:pt x="299" y="19553"/>
                  <a:pt x="1" y="18999"/>
                </a:cubicBezTo>
              </a:path>
            </a:pathLst>
          </a:custGeom>
          <a:solidFill>
            <a:schemeClr val="accent1"/>
          </a:solidFill>
          <a:ln cap="rnd" cmpd="sng" w="13850">
            <a:solidFill>
              <a:schemeClr val="accent1"/>
            </a:solidFill>
            <a:prstDash val="solid"/>
            <a:miter lim="42598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48FFD5"/>
              </a:solidFill>
            </a:endParaRPr>
          </a:p>
        </p:txBody>
      </p:sp>
      <p:sp>
        <p:nvSpPr>
          <p:cNvPr id="1421" name="Google Shape;1421;p47"/>
          <p:cNvSpPr/>
          <p:nvPr/>
        </p:nvSpPr>
        <p:spPr>
          <a:xfrm rot="-3173578">
            <a:off x="7900825" y="2947903"/>
            <a:ext cx="501903" cy="500527"/>
          </a:xfrm>
          <a:custGeom>
            <a:rect b="b" l="l" r="r" t="t"/>
            <a:pathLst>
              <a:path extrusionOk="0" h="15634" w="15677">
                <a:moveTo>
                  <a:pt x="7625" y="4899"/>
                </a:moveTo>
                <a:cubicBezTo>
                  <a:pt x="7924" y="4899"/>
                  <a:pt x="8179" y="4942"/>
                  <a:pt x="8435" y="4984"/>
                </a:cubicBezTo>
                <a:cubicBezTo>
                  <a:pt x="8648" y="5070"/>
                  <a:pt x="8861" y="5112"/>
                  <a:pt x="9074" y="5240"/>
                </a:cubicBezTo>
                <a:cubicBezTo>
                  <a:pt x="9287" y="5325"/>
                  <a:pt x="9500" y="5496"/>
                  <a:pt x="9713" y="5666"/>
                </a:cubicBezTo>
                <a:cubicBezTo>
                  <a:pt x="10309" y="6177"/>
                  <a:pt x="10650" y="6859"/>
                  <a:pt x="10778" y="7625"/>
                </a:cubicBezTo>
                <a:cubicBezTo>
                  <a:pt x="10778" y="7881"/>
                  <a:pt x="10778" y="8179"/>
                  <a:pt x="10778" y="8435"/>
                </a:cubicBezTo>
                <a:cubicBezTo>
                  <a:pt x="10735" y="8776"/>
                  <a:pt x="10650" y="9074"/>
                  <a:pt x="10480" y="9372"/>
                </a:cubicBezTo>
                <a:cubicBezTo>
                  <a:pt x="10394" y="9542"/>
                  <a:pt x="10267" y="9713"/>
                  <a:pt x="10139" y="9883"/>
                </a:cubicBezTo>
                <a:lnTo>
                  <a:pt x="10096" y="9926"/>
                </a:lnTo>
                <a:cubicBezTo>
                  <a:pt x="9968" y="10096"/>
                  <a:pt x="9798" y="10224"/>
                  <a:pt x="9628" y="10394"/>
                </a:cubicBezTo>
                <a:cubicBezTo>
                  <a:pt x="9159" y="10778"/>
                  <a:pt x="8520" y="11033"/>
                  <a:pt x="7924" y="11076"/>
                </a:cubicBezTo>
                <a:lnTo>
                  <a:pt x="7370" y="11076"/>
                </a:lnTo>
                <a:cubicBezTo>
                  <a:pt x="7029" y="11033"/>
                  <a:pt x="6688" y="10906"/>
                  <a:pt x="6348" y="10778"/>
                </a:cubicBezTo>
                <a:cubicBezTo>
                  <a:pt x="6049" y="10607"/>
                  <a:pt x="5794" y="10437"/>
                  <a:pt x="5581" y="10181"/>
                </a:cubicBezTo>
                <a:cubicBezTo>
                  <a:pt x="5453" y="10096"/>
                  <a:pt x="5325" y="9968"/>
                  <a:pt x="5240" y="9798"/>
                </a:cubicBezTo>
                <a:cubicBezTo>
                  <a:pt x="4814" y="9287"/>
                  <a:pt x="4601" y="8605"/>
                  <a:pt x="4644" y="7924"/>
                </a:cubicBezTo>
                <a:cubicBezTo>
                  <a:pt x="4644" y="7711"/>
                  <a:pt x="4644" y="7540"/>
                  <a:pt x="4686" y="7370"/>
                </a:cubicBezTo>
                <a:cubicBezTo>
                  <a:pt x="4771" y="7114"/>
                  <a:pt x="4857" y="6859"/>
                  <a:pt x="4942" y="6646"/>
                </a:cubicBezTo>
                <a:cubicBezTo>
                  <a:pt x="5112" y="6305"/>
                  <a:pt x="5325" y="6007"/>
                  <a:pt x="5581" y="5751"/>
                </a:cubicBezTo>
                <a:cubicBezTo>
                  <a:pt x="5751" y="5623"/>
                  <a:pt x="5922" y="5453"/>
                  <a:pt x="6135" y="5325"/>
                </a:cubicBezTo>
                <a:cubicBezTo>
                  <a:pt x="6560" y="5070"/>
                  <a:pt x="7114" y="4942"/>
                  <a:pt x="7625" y="4899"/>
                </a:cubicBezTo>
                <a:close/>
                <a:moveTo>
                  <a:pt x="6731" y="0"/>
                </a:moveTo>
                <a:lnTo>
                  <a:pt x="3919" y="938"/>
                </a:lnTo>
                <a:lnTo>
                  <a:pt x="4516" y="2641"/>
                </a:lnTo>
                <a:cubicBezTo>
                  <a:pt x="4005" y="2982"/>
                  <a:pt x="3493" y="3366"/>
                  <a:pt x="3110" y="3834"/>
                </a:cubicBezTo>
                <a:lnTo>
                  <a:pt x="1534" y="3067"/>
                </a:lnTo>
                <a:lnTo>
                  <a:pt x="213" y="5709"/>
                </a:lnTo>
                <a:lnTo>
                  <a:pt x="1704" y="6433"/>
                </a:lnTo>
                <a:cubicBezTo>
                  <a:pt x="1534" y="7072"/>
                  <a:pt x="1491" y="7711"/>
                  <a:pt x="1534" y="8392"/>
                </a:cubicBezTo>
                <a:lnTo>
                  <a:pt x="0" y="8903"/>
                </a:lnTo>
                <a:lnTo>
                  <a:pt x="980" y="11715"/>
                </a:lnTo>
                <a:lnTo>
                  <a:pt x="2428" y="11246"/>
                </a:lnTo>
                <a:cubicBezTo>
                  <a:pt x="2769" y="11800"/>
                  <a:pt x="3238" y="12311"/>
                  <a:pt x="3749" y="12737"/>
                </a:cubicBezTo>
                <a:lnTo>
                  <a:pt x="3067" y="14100"/>
                </a:lnTo>
                <a:lnTo>
                  <a:pt x="5709" y="15421"/>
                </a:lnTo>
                <a:lnTo>
                  <a:pt x="6433" y="14015"/>
                </a:lnTo>
                <a:cubicBezTo>
                  <a:pt x="6845" y="14098"/>
                  <a:pt x="7258" y="14145"/>
                  <a:pt x="7682" y="14145"/>
                </a:cubicBezTo>
                <a:cubicBezTo>
                  <a:pt x="7915" y="14145"/>
                  <a:pt x="8151" y="14131"/>
                  <a:pt x="8392" y="14100"/>
                </a:cubicBezTo>
                <a:lnTo>
                  <a:pt x="8903" y="15634"/>
                </a:lnTo>
                <a:lnTo>
                  <a:pt x="11758" y="14697"/>
                </a:lnTo>
                <a:lnTo>
                  <a:pt x="11204" y="13078"/>
                </a:lnTo>
                <a:cubicBezTo>
                  <a:pt x="11715" y="12737"/>
                  <a:pt x="12183" y="12311"/>
                  <a:pt x="12567" y="11800"/>
                </a:cubicBezTo>
                <a:lnTo>
                  <a:pt x="14143" y="12567"/>
                </a:lnTo>
                <a:lnTo>
                  <a:pt x="15464" y="9926"/>
                </a:lnTo>
                <a:lnTo>
                  <a:pt x="13760" y="9074"/>
                </a:lnTo>
                <a:cubicBezTo>
                  <a:pt x="13887" y="8520"/>
                  <a:pt x="13887" y="7924"/>
                  <a:pt x="13845" y="7327"/>
                </a:cubicBezTo>
                <a:lnTo>
                  <a:pt x="15677" y="6731"/>
                </a:lnTo>
                <a:lnTo>
                  <a:pt x="14697" y="3919"/>
                </a:lnTo>
                <a:lnTo>
                  <a:pt x="12865" y="4558"/>
                </a:lnTo>
                <a:cubicBezTo>
                  <a:pt x="12524" y="4090"/>
                  <a:pt x="12183" y="3664"/>
                  <a:pt x="11758" y="3280"/>
                </a:cubicBezTo>
                <a:lnTo>
                  <a:pt x="12609" y="1534"/>
                </a:lnTo>
                <a:lnTo>
                  <a:pt x="9926" y="213"/>
                </a:lnTo>
                <a:lnTo>
                  <a:pt x="9074" y="1917"/>
                </a:lnTo>
                <a:cubicBezTo>
                  <a:pt x="8658" y="1821"/>
                  <a:pt x="8219" y="1774"/>
                  <a:pt x="7792" y="1774"/>
                </a:cubicBezTo>
                <a:cubicBezTo>
                  <a:pt x="7649" y="1774"/>
                  <a:pt x="7508" y="1779"/>
                  <a:pt x="7370" y="1789"/>
                </a:cubicBezTo>
                <a:lnTo>
                  <a:pt x="6731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48FFD5"/>
              </a:solidFill>
            </a:endParaRPr>
          </a:p>
        </p:txBody>
      </p:sp>
      <p:sp>
        <p:nvSpPr>
          <p:cNvPr id="1422" name="Google Shape;1422;p47"/>
          <p:cNvSpPr/>
          <p:nvPr/>
        </p:nvSpPr>
        <p:spPr>
          <a:xfrm>
            <a:off x="6982194" y="3783529"/>
            <a:ext cx="1373867" cy="1113719"/>
          </a:xfrm>
          <a:custGeom>
            <a:rect b="b" l="l" r="r" t="t"/>
            <a:pathLst>
              <a:path extrusionOk="0" fill="none" h="20789" w="25645">
                <a:moveTo>
                  <a:pt x="23472" y="5709"/>
                </a:moveTo>
                <a:cubicBezTo>
                  <a:pt x="25645" y="13547"/>
                  <a:pt x="18488" y="20789"/>
                  <a:pt x="10608" y="18744"/>
                </a:cubicBezTo>
                <a:cubicBezTo>
                  <a:pt x="2684" y="16657"/>
                  <a:pt x="1" y="6859"/>
                  <a:pt x="5752" y="1066"/>
                </a:cubicBezTo>
                <a:cubicBezTo>
                  <a:pt x="6092" y="683"/>
                  <a:pt x="6518" y="299"/>
                  <a:pt x="6944" y="1"/>
                </a:cubicBezTo>
              </a:path>
            </a:pathLst>
          </a:custGeom>
          <a:solidFill>
            <a:schemeClr val="accent1"/>
          </a:solidFill>
          <a:ln cap="rnd" cmpd="sng" w="13850">
            <a:solidFill>
              <a:schemeClr val="accent1"/>
            </a:solidFill>
            <a:prstDash val="solid"/>
            <a:miter lim="42598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3" name="Google Shape;1423;p47"/>
          <p:cNvSpPr/>
          <p:nvPr/>
        </p:nvSpPr>
        <p:spPr>
          <a:xfrm>
            <a:off x="7299387" y="3808654"/>
            <a:ext cx="837606" cy="839856"/>
          </a:xfrm>
          <a:custGeom>
            <a:rect b="b" l="l" r="r" t="t"/>
            <a:pathLst>
              <a:path extrusionOk="0" h="15677" w="15635">
                <a:moveTo>
                  <a:pt x="7626" y="4942"/>
                </a:moveTo>
                <a:cubicBezTo>
                  <a:pt x="7882" y="4942"/>
                  <a:pt x="8137" y="4942"/>
                  <a:pt x="8393" y="5027"/>
                </a:cubicBezTo>
                <a:cubicBezTo>
                  <a:pt x="8648" y="5070"/>
                  <a:pt x="8861" y="5155"/>
                  <a:pt x="9032" y="5240"/>
                </a:cubicBezTo>
                <a:cubicBezTo>
                  <a:pt x="9287" y="5368"/>
                  <a:pt x="9500" y="5496"/>
                  <a:pt x="9671" y="5666"/>
                </a:cubicBezTo>
                <a:cubicBezTo>
                  <a:pt x="9884" y="5879"/>
                  <a:pt x="10097" y="6092"/>
                  <a:pt x="10225" y="6305"/>
                </a:cubicBezTo>
                <a:cubicBezTo>
                  <a:pt x="10523" y="6731"/>
                  <a:pt x="10693" y="7157"/>
                  <a:pt x="10736" y="7668"/>
                </a:cubicBezTo>
                <a:cubicBezTo>
                  <a:pt x="10778" y="7924"/>
                  <a:pt x="10778" y="8179"/>
                  <a:pt x="10736" y="8478"/>
                </a:cubicBezTo>
                <a:cubicBezTo>
                  <a:pt x="10693" y="8776"/>
                  <a:pt x="10608" y="9074"/>
                  <a:pt x="10480" y="9372"/>
                </a:cubicBezTo>
                <a:cubicBezTo>
                  <a:pt x="10352" y="9585"/>
                  <a:pt x="10225" y="9756"/>
                  <a:pt x="10097" y="9926"/>
                </a:cubicBezTo>
                <a:cubicBezTo>
                  <a:pt x="9926" y="10096"/>
                  <a:pt x="9799" y="10267"/>
                  <a:pt x="9628" y="10394"/>
                </a:cubicBezTo>
                <a:cubicBezTo>
                  <a:pt x="9117" y="10820"/>
                  <a:pt x="8521" y="11033"/>
                  <a:pt x="7882" y="11076"/>
                </a:cubicBezTo>
                <a:lnTo>
                  <a:pt x="7370" y="11076"/>
                </a:lnTo>
                <a:cubicBezTo>
                  <a:pt x="6689" y="11033"/>
                  <a:pt x="6007" y="10735"/>
                  <a:pt x="5539" y="10224"/>
                </a:cubicBezTo>
                <a:cubicBezTo>
                  <a:pt x="5411" y="10096"/>
                  <a:pt x="5326" y="9969"/>
                  <a:pt x="5198" y="9841"/>
                </a:cubicBezTo>
                <a:cubicBezTo>
                  <a:pt x="4815" y="9287"/>
                  <a:pt x="4602" y="8605"/>
                  <a:pt x="4602" y="7924"/>
                </a:cubicBezTo>
                <a:cubicBezTo>
                  <a:pt x="4602" y="7753"/>
                  <a:pt x="4644" y="7540"/>
                  <a:pt x="4687" y="7370"/>
                </a:cubicBezTo>
                <a:cubicBezTo>
                  <a:pt x="4729" y="7114"/>
                  <a:pt x="4815" y="6901"/>
                  <a:pt x="4942" y="6646"/>
                </a:cubicBezTo>
                <a:cubicBezTo>
                  <a:pt x="5070" y="6348"/>
                  <a:pt x="5283" y="6049"/>
                  <a:pt x="5581" y="5794"/>
                </a:cubicBezTo>
                <a:cubicBezTo>
                  <a:pt x="5709" y="5623"/>
                  <a:pt x="5880" y="5496"/>
                  <a:pt x="6093" y="5368"/>
                </a:cubicBezTo>
                <a:cubicBezTo>
                  <a:pt x="6561" y="5112"/>
                  <a:pt x="7072" y="4942"/>
                  <a:pt x="7626" y="4942"/>
                </a:cubicBezTo>
                <a:close/>
                <a:moveTo>
                  <a:pt x="6731" y="1"/>
                </a:moveTo>
                <a:lnTo>
                  <a:pt x="3920" y="938"/>
                </a:lnTo>
                <a:lnTo>
                  <a:pt x="4474" y="2684"/>
                </a:lnTo>
                <a:cubicBezTo>
                  <a:pt x="3963" y="2982"/>
                  <a:pt x="3494" y="3366"/>
                  <a:pt x="3068" y="3834"/>
                </a:cubicBezTo>
                <a:lnTo>
                  <a:pt x="1534" y="3068"/>
                </a:lnTo>
                <a:lnTo>
                  <a:pt x="214" y="5709"/>
                </a:lnTo>
                <a:lnTo>
                  <a:pt x="1662" y="6433"/>
                </a:lnTo>
                <a:cubicBezTo>
                  <a:pt x="1534" y="7072"/>
                  <a:pt x="1449" y="7753"/>
                  <a:pt x="1492" y="8392"/>
                </a:cubicBezTo>
                <a:lnTo>
                  <a:pt x="1" y="8904"/>
                </a:lnTo>
                <a:lnTo>
                  <a:pt x="938" y="11758"/>
                </a:lnTo>
                <a:lnTo>
                  <a:pt x="2429" y="11246"/>
                </a:lnTo>
                <a:cubicBezTo>
                  <a:pt x="2770" y="11800"/>
                  <a:pt x="3196" y="12311"/>
                  <a:pt x="3750" y="12737"/>
                </a:cubicBezTo>
                <a:lnTo>
                  <a:pt x="3068" y="14143"/>
                </a:lnTo>
                <a:lnTo>
                  <a:pt x="5709" y="15464"/>
                </a:lnTo>
                <a:lnTo>
                  <a:pt x="6433" y="14015"/>
                </a:lnTo>
                <a:cubicBezTo>
                  <a:pt x="6859" y="14129"/>
                  <a:pt x="7285" y="14167"/>
                  <a:pt x="7724" y="14167"/>
                </a:cubicBezTo>
                <a:cubicBezTo>
                  <a:pt x="7943" y="14167"/>
                  <a:pt x="8166" y="14157"/>
                  <a:pt x="8393" y="14143"/>
                </a:cubicBezTo>
                <a:lnTo>
                  <a:pt x="8904" y="15677"/>
                </a:lnTo>
                <a:lnTo>
                  <a:pt x="11715" y="14697"/>
                </a:lnTo>
                <a:lnTo>
                  <a:pt x="11204" y="13121"/>
                </a:lnTo>
                <a:cubicBezTo>
                  <a:pt x="11715" y="12737"/>
                  <a:pt x="12184" y="12311"/>
                  <a:pt x="12567" y="11843"/>
                </a:cubicBezTo>
                <a:lnTo>
                  <a:pt x="14101" y="12610"/>
                </a:lnTo>
                <a:lnTo>
                  <a:pt x="15422" y="9926"/>
                </a:lnTo>
                <a:lnTo>
                  <a:pt x="13760" y="9117"/>
                </a:lnTo>
                <a:cubicBezTo>
                  <a:pt x="13845" y="8520"/>
                  <a:pt x="13888" y="7966"/>
                  <a:pt x="13845" y="7370"/>
                </a:cubicBezTo>
                <a:lnTo>
                  <a:pt x="15635" y="6774"/>
                </a:lnTo>
                <a:lnTo>
                  <a:pt x="14697" y="3920"/>
                </a:lnTo>
                <a:lnTo>
                  <a:pt x="12866" y="4559"/>
                </a:lnTo>
                <a:cubicBezTo>
                  <a:pt x="12525" y="4090"/>
                  <a:pt x="12141" y="3664"/>
                  <a:pt x="11715" y="3323"/>
                </a:cubicBezTo>
                <a:lnTo>
                  <a:pt x="12610" y="1534"/>
                </a:lnTo>
                <a:lnTo>
                  <a:pt x="9926" y="214"/>
                </a:lnTo>
                <a:lnTo>
                  <a:pt x="9074" y="1960"/>
                </a:lnTo>
                <a:cubicBezTo>
                  <a:pt x="8521" y="1832"/>
                  <a:pt x="7924" y="1790"/>
                  <a:pt x="7370" y="1790"/>
                </a:cubicBezTo>
                <a:lnTo>
                  <a:pt x="673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7" name="Shape 1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8" name="Google Shape;1428;p48"/>
          <p:cNvSpPr txBox="1"/>
          <p:nvPr>
            <p:ph idx="6" type="ctrTitle"/>
          </p:nvPr>
        </p:nvSpPr>
        <p:spPr>
          <a:xfrm>
            <a:off x="311700" y="644550"/>
            <a:ext cx="8520600" cy="606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Our code</a:t>
            </a:r>
            <a:endParaRPr/>
          </a:p>
        </p:txBody>
      </p:sp>
      <p:cxnSp>
        <p:nvCxnSpPr>
          <p:cNvPr id="1429" name="Google Shape;1429;p48"/>
          <p:cNvCxnSpPr/>
          <p:nvPr/>
        </p:nvCxnSpPr>
        <p:spPr>
          <a:xfrm>
            <a:off x="311700" y="1191700"/>
            <a:ext cx="8520600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430" name="Google Shape;1430;p48"/>
          <p:cNvPicPr preferRelativeResize="0"/>
          <p:nvPr/>
        </p:nvPicPr>
        <p:blipFill rotWithShape="1">
          <a:blip r:embed="rId3">
            <a:alphaModFix/>
          </a:blip>
          <a:srcRect b="0" l="0" r="0" t="3493"/>
          <a:stretch/>
        </p:blipFill>
        <p:spPr>
          <a:xfrm>
            <a:off x="142825" y="1396450"/>
            <a:ext cx="3569750" cy="3365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1" name="Google Shape;1431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50271" y="1888775"/>
            <a:ext cx="5117055" cy="24992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5" name="Shape 1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6" name="Google Shape;1436;p49"/>
          <p:cNvSpPr txBox="1"/>
          <p:nvPr>
            <p:ph type="ctrTitle"/>
          </p:nvPr>
        </p:nvSpPr>
        <p:spPr>
          <a:xfrm>
            <a:off x="892325" y="644550"/>
            <a:ext cx="7940100" cy="606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Our contribution</a:t>
            </a:r>
            <a:endParaRPr/>
          </a:p>
        </p:txBody>
      </p:sp>
      <p:sp>
        <p:nvSpPr>
          <p:cNvPr id="1437" name="Google Shape;1437;p49"/>
          <p:cNvSpPr txBox="1"/>
          <p:nvPr>
            <p:ph idx="1" type="body"/>
          </p:nvPr>
        </p:nvSpPr>
        <p:spPr>
          <a:xfrm>
            <a:off x="1905925" y="1807250"/>
            <a:ext cx="18771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s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Adrien:</a:t>
            </a:r>
            <a:endParaRPr b="1"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24130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  <a:p>
            <a:pPr indent="-203200" lvl="0" marL="24130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Char char="●"/>
            </a:pPr>
            <a:r>
              <a:rPr lang="es" sz="1200">
                <a:solidFill>
                  <a:schemeClr val="dk1"/>
                </a:solidFill>
              </a:rPr>
              <a:t>Flash OS</a:t>
            </a:r>
            <a:endParaRPr sz="1200">
              <a:solidFill>
                <a:schemeClr val="dk1"/>
              </a:solidFill>
            </a:endParaRPr>
          </a:p>
          <a:p>
            <a:pPr indent="-203200" lvl="0" marL="24130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Char char="●"/>
            </a:pPr>
            <a:r>
              <a:rPr lang="es" sz="1200">
                <a:solidFill>
                  <a:schemeClr val="dk1"/>
                </a:solidFill>
              </a:rPr>
              <a:t>OMV set up</a:t>
            </a:r>
            <a:endParaRPr sz="1200">
              <a:solidFill>
                <a:schemeClr val="dk1"/>
              </a:solidFill>
            </a:endParaRPr>
          </a:p>
          <a:p>
            <a:pPr indent="-203200" lvl="0" marL="2413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Char char="●"/>
            </a:pPr>
            <a:r>
              <a:rPr lang="es" sz="1200">
                <a:solidFill>
                  <a:schemeClr val="dk1"/>
                </a:solidFill>
              </a:rPr>
              <a:t>Data Transmission</a:t>
            </a:r>
            <a:endParaRPr sz="1200">
              <a:solidFill>
                <a:schemeClr val="dk1"/>
              </a:solidFill>
            </a:endParaRPr>
          </a:p>
          <a:p>
            <a:pPr indent="-203200" lvl="0" marL="2413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Char char="●"/>
            </a:pPr>
            <a:r>
              <a:rPr lang="es" sz="1200">
                <a:solidFill>
                  <a:schemeClr val="dk1"/>
                </a:solidFill>
              </a:rPr>
              <a:t>Security</a:t>
            </a:r>
            <a:endParaRPr sz="1200">
              <a:solidFill>
                <a:schemeClr val="dk1"/>
              </a:solidFill>
            </a:endParaRPr>
          </a:p>
          <a:p>
            <a:pPr indent="0" lvl="0" marL="241300" rtl="0" algn="l">
              <a:spcBef>
                <a:spcPts val="30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1438" name="Google Shape;1438;p49"/>
          <p:cNvSpPr txBox="1"/>
          <p:nvPr>
            <p:ph idx="1" type="body"/>
          </p:nvPr>
        </p:nvSpPr>
        <p:spPr>
          <a:xfrm>
            <a:off x="4278075" y="1807250"/>
            <a:ext cx="18771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s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Julien:</a:t>
            </a:r>
            <a:endParaRPr b="1"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24130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  <a:p>
            <a:pPr indent="-203200" lvl="0" marL="24130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Char char="●"/>
            </a:pPr>
            <a:r>
              <a:rPr lang="es" sz="1200">
                <a:solidFill>
                  <a:schemeClr val="dk1"/>
                </a:solidFill>
              </a:rPr>
              <a:t>Flash OS</a:t>
            </a:r>
            <a:endParaRPr sz="1200">
              <a:solidFill>
                <a:schemeClr val="dk1"/>
              </a:solidFill>
            </a:endParaRPr>
          </a:p>
          <a:p>
            <a:pPr indent="-203200" lvl="0" marL="24130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Char char="●"/>
            </a:pPr>
            <a:r>
              <a:rPr lang="es" sz="1200">
                <a:solidFill>
                  <a:schemeClr val="dk1"/>
                </a:solidFill>
              </a:rPr>
              <a:t>Sensors montage and code</a:t>
            </a:r>
            <a:endParaRPr sz="1200">
              <a:solidFill>
                <a:schemeClr val="dk1"/>
              </a:solidFill>
            </a:endParaRPr>
          </a:p>
          <a:p>
            <a:pPr indent="-203200" lvl="0" marL="2413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Char char="●"/>
            </a:pPr>
            <a:r>
              <a:rPr lang="es" sz="1200">
                <a:solidFill>
                  <a:schemeClr val="dk1"/>
                </a:solidFill>
              </a:rPr>
              <a:t>Video editing</a:t>
            </a:r>
            <a:endParaRPr sz="1200">
              <a:solidFill>
                <a:schemeClr val="dk1"/>
              </a:solidFill>
            </a:endParaRPr>
          </a:p>
          <a:p>
            <a:pPr indent="0" lvl="0" marL="241300" rtl="0" algn="l">
              <a:spcBef>
                <a:spcPts val="3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241300" rtl="0" algn="l">
              <a:spcBef>
                <a:spcPts val="3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439" name="Google Shape;1439;p49"/>
          <p:cNvSpPr/>
          <p:nvPr/>
        </p:nvSpPr>
        <p:spPr>
          <a:xfrm rot="10800000">
            <a:off x="3047575" y="3323088"/>
            <a:ext cx="1432353" cy="275589"/>
          </a:xfrm>
          <a:custGeom>
            <a:rect b="b" l="l" r="r" t="t"/>
            <a:pathLst>
              <a:path extrusionOk="0" h="14659" w="76189">
                <a:moveTo>
                  <a:pt x="1108" y="1"/>
                </a:moveTo>
                <a:cubicBezTo>
                  <a:pt x="511" y="1"/>
                  <a:pt x="0" y="512"/>
                  <a:pt x="0" y="1109"/>
                </a:cubicBezTo>
                <a:lnTo>
                  <a:pt x="0" y="13636"/>
                </a:lnTo>
                <a:cubicBezTo>
                  <a:pt x="0" y="14318"/>
                  <a:pt x="533" y="14659"/>
                  <a:pt x="1065" y="14659"/>
                </a:cubicBezTo>
                <a:cubicBezTo>
                  <a:pt x="1598" y="14659"/>
                  <a:pt x="2131" y="14318"/>
                  <a:pt x="2131" y="13636"/>
                </a:cubicBezTo>
                <a:lnTo>
                  <a:pt x="2131" y="2131"/>
                </a:lnTo>
                <a:lnTo>
                  <a:pt x="74058" y="2131"/>
                </a:lnTo>
                <a:lnTo>
                  <a:pt x="74058" y="13636"/>
                </a:lnTo>
                <a:cubicBezTo>
                  <a:pt x="74058" y="14233"/>
                  <a:pt x="74569" y="14659"/>
                  <a:pt x="75166" y="14659"/>
                </a:cubicBezTo>
                <a:cubicBezTo>
                  <a:pt x="75763" y="14659"/>
                  <a:pt x="76189" y="14233"/>
                  <a:pt x="76189" y="13636"/>
                </a:cubicBezTo>
                <a:lnTo>
                  <a:pt x="76189" y="1109"/>
                </a:lnTo>
                <a:cubicBezTo>
                  <a:pt x="76189" y="512"/>
                  <a:pt x="75763" y="1"/>
                  <a:pt x="7516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0" name="Google Shape;1440;p49"/>
          <p:cNvSpPr/>
          <p:nvPr/>
        </p:nvSpPr>
        <p:spPr>
          <a:xfrm rot="10800000">
            <a:off x="3249461" y="3953218"/>
            <a:ext cx="1028623" cy="905784"/>
          </a:xfrm>
          <a:custGeom>
            <a:rect b="b" l="l" r="r" t="t"/>
            <a:pathLst>
              <a:path extrusionOk="0" h="48180" w="54714">
                <a:moveTo>
                  <a:pt x="27354" y="1"/>
                </a:moveTo>
                <a:cubicBezTo>
                  <a:pt x="24282" y="1"/>
                  <a:pt x="21161" y="594"/>
                  <a:pt x="18153" y="1847"/>
                </a:cubicBezTo>
                <a:cubicBezTo>
                  <a:pt x="5881" y="6960"/>
                  <a:pt x="1" y="21022"/>
                  <a:pt x="5114" y="33294"/>
                </a:cubicBezTo>
                <a:cubicBezTo>
                  <a:pt x="8974" y="42558"/>
                  <a:pt x="17933" y="48179"/>
                  <a:pt x="27372" y="48179"/>
                </a:cubicBezTo>
                <a:cubicBezTo>
                  <a:pt x="30437" y="48179"/>
                  <a:pt x="33553" y="47586"/>
                  <a:pt x="36561" y="46333"/>
                </a:cubicBezTo>
                <a:cubicBezTo>
                  <a:pt x="48918" y="41220"/>
                  <a:pt x="54713" y="27158"/>
                  <a:pt x="49600" y="14886"/>
                </a:cubicBezTo>
                <a:cubicBezTo>
                  <a:pt x="45805" y="5622"/>
                  <a:pt x="36813" y="1"/>
                  <a:pt x="2735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1" name="Google Shape;1441;p49"/>
          <p:cNvSpPr/>
          <p:nvPr/>
        </p:nvSpPr>
        <p:spPr>
          <a:xfrm rot="10800000">
            <a:off x="3742951" y="3558550"/>
            <a:ext cx="40082" cy="916068"/>
          </a:xfrm>
          <a:custGeom>
            <a:rect b="b" l="l" r="r" t="t"/>
            <a:pathLst>
              <a:path extrusionOk="0" h="48727" w="2132">
                <a:moveTo>
                  <a:pt x="1066" y="1"/>
                </a:moveTo>
                <a:cubicBezTo>
                  <a:pt x="533" y="1"/>
                  <a:pt x="1" y="363"/>
                  <a:pt x="1" y="1087"/>
                </a:cubicBezTo>
                <a:lnTo>
                  <a:pt x="1" y="47704"/>
                </a:lnTo>
                <a:cubicBezTo>
                  <a:pt x="1" y="48300"/>
                  <a:pt x="427" y="48726"/>
                  <a:pt x="1023" y="48726"/>
                </a:cubicBezTo>
                <a:cubicBezTo>
                  <a:pt x="1620" y="48726"/>
                  <a:pt x="2131" y="48300"/>
                  <a:pt x="2131" y="47704"/>
                </a:cubicBezTo>
                <a:lnTo>
                  <a:pt x="2131" y="1087"/>
                </a:lnTo>
                <a:cubicBezTo>
                  <a:pt x="2131" y="363"/>
                  <a:pt x="1599" y="1"/>
                  <a:pt x="106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2" name="Google Shape;1442;p49"/>
          <p:cNvSpPr/>
          <p:nvPr/>
        </p:nvSpPr>
        <p:spPr>
          <a:xfrm rot="10800000">
            <a:off x="3400076" y="4085595"/>
            <a:ext cx="727410" cy="641042"/>
          </a:xfrm>
          <a:custGeom>
            <a:rect b="b" l="l" r="r" t="t"/>
            <a:pathLst>
              <a:path extrusionOk="0" h="34098" w="38692">
                <a:moveTo>
                  <a:pt x="19335" y="1"/>
                </a:moveTo>
                <a:cubicBezTo>
                  <a:pt x="17178" y="1"/>
                  <a:pt x="14986" y="413"/>
                  <a:pt x="12869" y="1284"/>
                </a:cubicBezTo>
                <a:cubicBezTo>
                  <a:pt x="4177" y="4949"/>
                  <a:pt x="1" y="14834"/>
                  <a:pt x="3665" y="23527"/>
                </a:cubicBezTo>
                <a:cubicBezTo>
                  <a:pt x="6375" y="30106"/>
                  <a:pt x="12745" y="34098"/>
                  <a:pt x="19452" y="34098"/>
                </a:cubicBezTo>
                <a:cubicBezTo>
                  <a:pt x="21606" y="34098"/>
                  <a:pt x="23795" y="33686"/>
                  <a:pt x="25908" y="32816"/>
                </a:cubicBezTo>
                <a:cubicBezTo>
                  <a:pt x="34601" y="29151"/>
                  <a:pt x="38692" y="19181"/>
                  <a:pt x="35112" y="10488"/>
                </a:cubicBezTo>
                <a:cubicBezTo>
                  <a:pt x="32405" y="3976"/>
                  <a:pt x="26039" y="1"/>
                  <a:pt x="19335" y="1"/>
                </a:cubicBezTo>
                <a:close/>
              </a:path>
            </a:pathLst>
          </a:custGeom>
          <a:solidFill>
            <a:srgbClr val="0E2A4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3" name="Google Shape;1443;p49"/>
          <p:cNvSpPr/>
          <p:nvPr/>
        </p:nvSpPr>
        <p:spPr>
          <a:xfrm rot="10800000">
            <a:off x="3422499" y="4064820"/>
            <a:ext cx="796293" cy="682102"/>
          </a:xfrm>
          <a:custGeom>
            <a:rect b="b" l="l" r="r" t="t"/>
            <a:pathLst>
              <a:path extrusionOk="0" h="36282" w="42356">
                <a:moveTo>
                  <a:pt x="24098" y="2192"/>
                </a:moveTo>
                <a:cubicBezTo>
                  <a:pt x="24133" y="2192"/>
                  <a:pt x="24168" y="2192"/>
                  <a:pt x="24203" y="2193"/>
                </a:cubicBezTo>
                <a:cubicBezTo>
                  <a:pt x="33066" y="2193"/>
                  <a:pt x="40225" y="9266"/>
                  <a:pt x="40225" y="18129"/>
                </a:cubicBezTo>
                <a:cubicBezTo>
                  <a:pt x="40225" y="27767"/>
                  <a:pt x="32330" y="34162"/>
                  <a:pt x="24109" y="34162"/>
                </a:cubicBezTo>
                <a:cubicBezTo>
                  <a:pt x="20191" y="34162"/>
                  <a:pt x="16200" y="32709"/>
                  <a:pt x="12954" y="29463"/>
                </a:cubicBezTo>
                <a:cubicBezTo>
                  <a:pt x="2923" y="19347"/>
                  <a:pt x="9936" y="2192"/>
                  <a:pt x="24098" y="2192"/>
                </a:cubicBezTo>
                <a:close/>
                <a:moveTo>
                  <a:pt x="24106" y="1"/>
                </a:moveTo>
                <a:cubicBezTo>
                  <a:pt x="19653" y="1"/>
                  <a:pt x="15113" y="1653"/>
                  <a:pt x="11420" y="5346"/>
                </a:cubicBezTo>
                <a:cubicBezTo>
                  <a:pt x="0" y="16765"/>
                  <a:pt x="8096" y="36281"/>
                  <a:pt x="24203" y="36281"/>
                </a:cubicBezTo>
                <a:cubicBezTo>
                  <a:pt x="34260" y="36281"/>
                  <a:pt x="42356" y="28100"/>
                  <a:pt x="42356" y="18129"/>
                </a:cubicBezTo>
                <a:cubicBezTo>
                  <a:pt x="42356" y="7231"/>
                  <a:pt x="33422" y="1"/>
                  <a:pt x="241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444" name="Google Shape;1444;p49"/>
          <p:cNvGrpSpPr/>
          <p:nvPr/>
        </p:nvGrpSpPr>
        <p:grpSpPr>
          <a:xfrm rot="10800000">
            <a:off x="3616139" y="4240276"/>
            <a:ext cx="295272" cy="295272"/>
            <a:chOff x="1190625" y="238125"/>
            <a:chExt cx="5226050" cy="5226050"/>
          </a:xfrm>
        </p:grpSpPr>
        <p:sp>
          <p:nvSpPr>
            <p:cNvPr id="1445" name="Google Shape;1445;p49"/>
            <p:cNvSpPr/>
            <p:nvPr/>
          </p:nvSpPr>
          <p:spPr>
            <a:xfrm>
              <a:off x="1190625" y="1515525"/>
              <a:ext cx="1645000" cy="2151125"/>
            </a:xfrm>
            <a:custGeom>
              <a:rect b="b" l="l" r="r" t="t"/>
              <a:pathLst>
                <a:path extrusionOk="0" h="86045" w="65800">
                  <a:moveTo>
                    <a:pt x="15900" y="1"/>
                  </a:moveTo>
                  <a:cubicBezTo>
                    <a:pt x="15179" y="1"/>
                    <a:pt x="14457" y="360"/>
                    <a:pt x="14044" y="1081"/>
                  </a:cubicBezTo>
                  <a:cubicBezTo>
                    <a:pt x="5120" y="16475"/>
                    <a:pt x="0" y="34358"/>
                    <a:pt x="0" y="53434"/>
                  </a:cubicBezTo>
                  <a:cubicBezTo>
                    <a:pt x="0" y="64269"/>
                    <a:pt x="1648" y="74718"/>
                    <a:pt x="4716" y="84536"/>
                  </a:cubicBezTo>
                  <a:cubicBezTo>
                    <a:pt x="4997" y="85431"/>
                    <a:pt x="5821" y="86044"/>
                    <a:pt x="6750" y="86044"/>
                  </a:cubicBezTo>
                  <a:lnTo>
                    <a:pt x="63117" y="86044"/>
                  </a:lnTo>
                  <a:cubicBezTo>
                    <a:pt x="64766" y="86044"/>
                    <a:pt x="65800" y="84256"/>
                    <a:pt x="64976" y="82836"/>
                  </a:cubicBezTo>
                  <a:lnTo>
                    <a:pt x="17743" y="1064"/>
                  </a:lnTo>
                  <a:cubicBezTo>
                    <a:pt x="17332" y="356"/>
                    <a:pt x="16617" y="1"/>
                    <a:pt x="1590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6" name="Google Shape;1446;p49"/>
            <p:cNvSpPr/>
            <p:nvPr/>
          </p:nvSpPr>
          <p:spPr>
            <a:xfrm>
              <a:off x="1865625" y="238125"/>
              <a:ext cx="2005325" cy="2148975"/>
            </a:xfrm>
            <a:custGeom>
              <a:rect b="b" l="l" r="r" t="t"/>
              <a:pathLst>
                <a:path extrusionOk="0" h="85959" w="80213">
                  <a:moveTo>
                    <a:pt x="77530" y="0"/>
                  </a:moveTo>
                  <a:cubicBezTo>
                    <a:pt x="47163" y="0"/>
                    <a:pt x="19847" y="12939"/>
                    <a:pt x="754" y="33610"/>
                  </a:cubicBezTo>
                  <a:cubicBezTo>
                    <a:pt x="105" y="34294"/>
                    <a:pt x="0" y="35311"/>
                    <a:pt x="456" y="36135"/>
                  </a:cubicBezTo>
                  <a:lnTo>
                    <a:pt x="28614" y="84893"/>
                  </a:lnTo>
                  <a:cubicBezTo>
                    <a:pt x="29026" y="85603"/>
                    <a:pt x="29749" y="85958"/>
                    <a:pt x="30472" y="85958"/>
                  </a:cubicBezTo>
                  <a:cubicBezTo>
                    <a:pt x="31195" y="85958"/>
                    <a:pt x="31918" y="85603"/>
                    <a:pt x="32330" y="84893"/>
                  </a:cubicBezTo>
                  <a:lnTo>
                    <a:pt x="79406" y="3208"/>
                  </a:lnTo>
                  <a:cubicBezTo>
                    <a:pt x="80212" y="1788"/>
                    <a:pt x="79195" y="0"/>
                    <a:pt x="775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7" name="Google Shape;1447;p49"/>
            <p:cNvSpPr/>
            <p:nvPr/>
          </p:nvSpPr>
          <p:spPr>
            <a:xfrm>
              <a:off x="4772975" y="2037400"/>
              <a:ext cx="1643700" cy="2149150"/>
            </a:xfrm>
            <a:custGeom>
              <a:rect b="b" l="l" r="r" t="t"/>
              <a:pathLst>
                <a:path extrusionOk="0" h="85966" w="65748">
                  <a:moveTo>
                    <a:pt x="2683" y="0"/>
                  </a:moveTo>
                  <a:cubicBezTo>
                    <a:pt x="1035" y="0"/>
                    <a:pt x="0" y="1789"/>
                    <a:pt x="824" y="3209"/>
                  </a:cubicBezTo>
                  <a:lnTo>
                    <a:pt x="48022" y="84893"/>
                  </a:lnTo>
                  <a:cubicBezTo>
                    <a:pt x="48433" y="85610"/>
                    <a:pt x="49149" y="85965"/>
                    <a:pt x="49865" y="85965"/>
                  </a:cubicBezTo>
                  <a:cubicBezTo>
                    <a:pt x="50586" y="85965"/>
                    <a:pt x="51308" y="85606"/>
                    <a:pt x="51721" y="84893"/>
                  </a:cubicBezTo>
                  <a:cubicBezTo>
                    <a:pt x="60646" y="69500"/>
                    <a:pt x="65748" y="51617"/>
                    <a:pt x="65748" y="32559"/>
                  </a:cubicBezTo>
                  <a:cubicBezTo>
                    <a:pt x="65748" y="21741"/>
                    <a:pt x="64117" y="11327"/>
                    <a:pt x="61066" y="1508"/>
                  </a:cubicBezTo>
                  <a:cubicBezTo>
                    <a:pt x="60786" y="614"/>
                    <a:pt x="59962" y="0"/>
                    <a:pt x="590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8" name="Google Shape;1448;p49"/>
            <p:cNvSpPr/>
            <p:nvPr/>
          </p:nvSpPr>
          <p:spPr>
            <a:xfrm>
              <a:off x="3595225" y="300300"/>
              <a:ext cx="2493600" cy="1326850"/>
            </a:xfrm>
            <a:custGeom>
              <a:rect b="b" l="l" r="r" t="t"/>
              <a:pathLst>
                <a:path extrusionOk="0" h="53074" w="99744">
                  <a:moveTo>
                    <a:pt x="30831" y="0"/>
                  </a:moveTo>
                  <a:cubicBezTo>
                    <a:pt x="30083" y="0"/>
                    <a:pt x="29374" y="393"/>
                    <a:pt x="28999" y="1072"/>
                  </a:cubicBezTo>
                  <a:lnTo>
                    <a:pt x="807" y="49865"/>
                  </a:lnTo>
                  <a:cubicBezTo>
                    <a:pt x="0" y="51303"/>
                    <a:pt x="1017" y="53074"/>
                    <a:pt x="2665" y="53074"/>
                  </a:cubicBezTo>
                  <a:lnTo>
                    <a:pt x="97078" y="53056"/>
                  </a:lnTo>
                  <a:cubicBezTo>
                    <a:pt x="98709" y="53056"/>
                    <a:pt x="99743" y="51286"/>
                    <a:pt x="98919" y="49865"/>
                  </a:cubicBezTo>
                  <a:cubicBezTo>
                    <a:pt x="84542" y="24952"/>
                    <a:pt x="60190" y="6525"/>
                    <a:pt x="31313" y="55"/>
                  </a:cubicBezTo>
                  <a:cubicBezTo>
                    <a:pt x="31153" y="18"/>
                    <a:pt x="30991" y="0"/>
                    <a:pt x="308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9" name="Google Shape;1449;p49"/>
            <p:cNvSpPr/>
            <p:nvPr/>
          </p:nvSpPr>
          <p:spPr>
            <a:xfrm>
              <a:off x="1519350" y="4075125"/>
              <a:ext cx="2490100" cy="1326425"/>
            </a:xfrm>
            <a:custGeom>
              <a:rect b="b" l="l" r="r" t="t"/>
              <a:pathLst>
                <a:path extrusionOk="0" h="53057" w="99604">
                  <a:moveTo>
                    <a:pt x="96921" y="1"/>
                  </a:moveTo>
                  <a:lnTo>
                    <a:pt x="2683" y="88"/>
                  </a:lnTo>
                  <a:cubicBezTo>
                    <a:pt x="1052" y="106"/>
                    <a:pt x="0" y="1877"/>
                    <a:pt x="825" y="3297"/>
                  </a:cubicBezTo>
                  <a:cubicBezTo>
                    <a:pt x="15201" y="28141"/>
                    <a:pt x="39484" y="46515"/>
                    <a:pt x="68290" y="53002"/>
                  </a:cubicBezTo>
                  <a:cubicBezTo>
                    <a:pt x="68451" y="53039"/>
                    <a:pt x="68613" y="53057"/>
                    <a:pt x="68773" y="53057"/>
                  </a:cubicBezTo>
                  <a:cubicBezTo>
                    <a:pt x="69521" y="53057"/>
                    <a:pt x="70232" y="52664"/>
                    <a:pt x="70622" y="51985"/>
                  </a:cubicBezTo>
                  <a:lnTo>
                    <a:pt x="98779" y="3209"/>
                  </a:lnTo>
                  <a:cubicBezTo>
                    <a:pt x="99603" y="1789"/>
                    <a:pt x="98569" y="1"/>
                    <a:pt x="969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0" name="Google Shape;1450;p49"/>
            <p:cNvSpPr/>
            <p:nvPr/>
          </p:nvSpPr>
          <p:spPr>
            <a:xfrm>
              <a:off x="3733275" y="3314750"/>
              <a:ext cx="2008825" cy="2149425"/>
            </a:xfrm>
            <a:custGeom>
              <a:rect b="b" l="l" r="r" t="t"/>
              <a:pathLst>
                <a:path extrusionOk="0" h="85977" w="80353">
                  <a:moveTo>
                    <a:pt x="49872" y="1"/>
                  </a:moveTo>
                  <a:cubicBezTo>
                    <a:pt x="49154" y="1"/>
                    <a:pt x="48435" y="356"/>
                    <a:pt x="48023" y="1066"/>
                  </a:cubicBezTo>
                  <a:lnTo>
                    <a:pt x="825" y="82768"/>
                  </a:lnTo>
                  <a:cubicBezTo>
                    <a:pt x="1" y="84188"/>
                    <a:pt x="1035" y="85977"/>
                    <a:pt x="2666" y="85977"/>
                  </a:cubicBezTo>
                  <a:lnTo>
                    <a:pt x="2824" y="85977"/>
                  </a:lnTo>
                  <a:cubicBezTo>
                    <a:pt x="33173" y="85977"/>
                    <a:pt x="60506" y="73037"/>
                    <a:pt x="79599" y="52367"/>
                  </a:cubicBezTo>
                  <a:cubicBezTo>
                    <a:pt x="80248" y="51683"/>
                    <a:pt x="80353" y="50666"/>
                    <a:pt x="79897" y="49842"/>
                  </a:cubicBezTo>
                  <a:lnTo>
                    <a:pt x="51722" y="1066"/>
                  </a:lnTo>
                  <a:cubicBezTo>
                    <a:pt x="51310" y="356"/>
                    <a:pt x="50591" y="1"/>
                    <a:pt x="498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451" name="Google Shape;1451;p49"/>
          <p:cNvSpPr txBox="1"/>
          <p:nvPr/>
        </p:nvSpPr>
        <p:spPr>
          <a:xfrm>
            <a:off x="4153800" y="3924650"/>
            <a:ext cx="2228100" cy="54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1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We both bought a Raspberry pi 4</a:t>
            </a:r>
            <a:endParaRPr b="1" sz="11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1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and worked on the OS</a:t>
            </a:r>
            <a:endParaRPr b="1" sz="11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052643"/>
            </a:gs>
            <a:gs pos="100000">
              <a:srgbClr val="041523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1455" name="Shape 1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6" name="Google Shape;1456;p50"/>
          <p:cNvGrpSpPr/>
          <p:nvPr/>
        </p:nvGrpSpPr>
        <p:grpSpPr>
          <a:xfrm flipH="1">
            <a:off x="-4531426" y="-117297"/>
            <a:ext cx="7324051" cy="5378088"/>
            <a:chOff x="238125" y="262775"/>
            <a:chExt cx="7092825" cy="5151425"/>
          </a:xfrm>
        </p:grpSpPr>
        <p:sp>
          <p:nvSpPr>
            <p:cNvPr id="1457" name="Google Shape;1457;p50"/>
            <p:cNvSpPr/>
            <p:nvPr/>
          </p:nvSpPr>
          <p:spPr>
            <a:xfrm>
              <a:off x="4565450" y="4835675"/>
              <a:ext cx="850200" cy="445800"/>
            </a:xfrm>
            <a:custGeom>
              <a:rect b="b" l="l" r="r" t="t"/>
              <a:pathLst>
                <a:path extrusionOk="0" h="17832" w="34008">
                  <a:moveTo>
                    <a:pt x="4203" y="0"/>
                  </a:moveTo>
                  <a:cubicBezTo>
                    <a:pt x="1847" y="0"/>
                    <a:pt x="0" y="1847"/>
                    <a:pt x="0" y="4203"/>
                  </a:cubicBezTo>
                  <a:lnTo>
                    <a:pt x="0" y="13629"/>
                  </a:lnTo>
                  <a:cubicBezTo>
                    <a:pt x="0" y="15921"/>
                    <a:pt x="1847" y="17832"/>
                    <a:pt x="4203" y="17832"/>
                  </a:cubicBezTo>
                  <a:lnTo>
                    <a:pt x="29804" y="17832"/>
                  </a:lnTo>
                  <a:cubicBezTo>
                    <a:pt x="32160" y="17832"/>
                    <a:pt x="34007" y="15921"/>
                    <a:pt x="34007" y="13629"/>
                  </a:cubicBezTo>
                  <a:lnTo>
                    <a:pt x="34007" y="4203"/>
                  </a:lnTo>
                  <a:cubicBezTo>
                    <a:pt x="34007" y="1847"/>
                    <a:pt x="32160" y="0"/>
                    <a:pt x="29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8" name="Google Shape;1458;p50"/>
            <p:cNvSpPr/>
            <p:nvPr/>
          </p:nvSpPr>
          <p:spPr>
            <a:xfrm>
              <a:off x="5848675" y="1425000"/>
              <a:ext cx="423525" cy="132575"/>
            </a:xfrm>
            <a:custGeom>
              <a:rect b="b" l="l" r="r" t="t"/>
              <a:pathLst>
                <a:path extrusionOk="0" h="5303" w="16941">
                  <a:moveTo>
                    <a:pt x="8470" y="0"/>
                  </a:moveTo>
                  <a:cubicBezTo>
                    <a:pt x="5413" y="0"/>
                    <a:pt x="2357" y="1131"/>
                    <a:pt x="0" y="3392"/>
                  </a:cubicBezTo>
                  <a:lnTo>
                    <a:pt x="1783" y="5302"/>
                  </a:lnTo>
                  <a:cubicBezTo>
                    <a:pt x="3662" y="3487"/>
                    <a:pt x="6082" y="2580"/>
                    <a:pt x="8502" y="2580"/>
                  </a:cubicBezTo>
                  <a:cubicBezTo>
                    <a:pt x="10922" y="2580"/>
                    <a:pt x="13342" y="3487"/>
                    <a:pt x="15221" y="5302"/>
                  </a:cubicBezTo>
                  <a:lnTo>
                    <a:pt x="16940" y="3392"/>
                  </a:lnTo>
                  <a:cubicBezTo>
                    <a:pt x="14584" y="1131"/>
                    <a:pt x="11527" y="0"/>
                    <a:pt x="84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9" name="Google Shape;1459;p50"/>
            <p:cNvSpPr/>
            <p:nvPr/>
          </p:nvSpPr>
          <p:spPr>
            <a:xfrm>
              <a:off x="5941025" y="1557925"/>
              <a:ext cx="238825" cy="95175"/>
            </a:xfrm>
            <a:custGeom>
              <a:rect b="b" l="l" r="r" t="t"/>
              <a:pathLst>
                <a:path extrusionOk="0" h="3807" w="9553">
                  <a:moveTo>
                    <a:pt x="4752" y="1"/>
                  </a:moveTo>
                  <a:cubicBezTo>
                    <a:pt x="3025" y="1"/>
                    <a:pt x="1306" y="654"/>
                    <a:pt x="0" y="1959"/>
                  </a:cubicBezTo>
                  <a:lnTo>
                    <a:pt x="1783" y="3806"/>
                  </a:lnTo>
                  <a:cubicBezTo>
                    <a:pt x="2611" y="3010"/>
                    <a:pt x="3678" y="2612"/>
                    <a:pt x="4744" y="2612"/>
                  </a:cubicBezTo>
                  <a:cubicBezTo>
                    <a:pt x="5811" y="2612"/>
                    <a:pt x="6878" y="3010"/>
                    <a:pt x="7706" y="3806"/>
                  </a:cubicBezTo>
                  <a:lnTo>
                    <a:pt x="9553" y="1959"/>
                  </a:lnTo>
                  <a:cubicBezTo>
                    <a:pt x="8215" y="654"/>
                    <a:pt x="6480" y="1"/>
                    <a:pt x="47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0" name="Google Shape;1460;p50"/>
            <p:cNvSpPr/>
            <p:nvPr/>
          </p:nvSpPr>
          <p:spPr>
            <a:xfrm>
              <a:off x="6009475" y="1680125"/>
              <a:ext cx="119425" cy="102525"/>
            </a:xfrm>
            <a:custGeom>
              <a:rect b="b" l="l" r="r" t="t"/>
              <a:pathLst>
                <a:path extrusionOk="0" h="4101" w="4777">
                  <a:moveTo>
                    <a:pt x="2038" y="1"/>
                  </a:moveTo>
                  <a:cubicBezTo>
                    <a:pt x="892" y="1"/>
                    <a:pt x="0" y="892"/>
                    <a:pt x="0" y="2039"/>
                  </a:cubicBezTo>
                  <a:cubicBezTo>
                    <a:pt x="0" y="3288"/>
                    <a:pt x="992" y="4101"/>
                    <a:pt x="2047" y="4101"/>
                  </a:cubicBezTo>
                  <a:cubicBezTo>
                    <a:pt x="2552" y="4101"/>
                    <a:pt x="3071" y="3915"/>
                    <a:pt x="3503" y="3503"/>
                  </a:cubicBezTo>
                  <a:cubicBezTo>
                    <a:pt x="4777" y="2166"/>
                    <a:pt x="3885" y="1"/>
                    <a:pt x="20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1" name="Google Shape;1461;p50"/>
            <p:cNvSpPr/>
            <p:nvPr/>
          </p:nvSpPr>
          <p:spPr>
            <a:xfrm>
              <a:off x="5753150" y="1286475"/>
              <a:ext cx="614575" cy="170775"/>
            </a:xfrm>
            <a:custGeom>
              <a:rect b="b" l="l" r="r" t="t"/>
              <a:pathLst>
                <a:path extrusionOk="0" h="6831" w="24583">
                  <a:moveTo>
                    <a:pt x="12291" y="1"/>
                  </a:moveTo>
                  <a:cubicBezTo>
                    <a:pt x="7865" y="1"/>
                    <a:pt x="3439" y="1641"/>
                    <a:pt x="0" y="4920"/>
                  </a:cubicBezTo>
                  <a:lnTo>
                    <a:pt x="1783" y="6831"/>
                  </a:lnTo>
                  <a:cubicBezTo>
                    <a:pt x="4713" y="3997"/>
                    <a:pt x="8502" y="2580"/>
                    <a:pt x="12291" y="2580"/>
                  </a:cubicBezTo>
                  <a:cubicBezTo>
                    <a:pt x="16081" y="2580"/>
                    <a:pt x="19870" y="3997"/>
                    <a:pt x="22799" y="6831"/>
                  </a:cubicBezTo>
                  <a:lnTo>
                    <a:pt x="24582" y="4920"/>
                  </a:lnTo>
                  <a:cubicBezTo>
                    <a:pt x="21143" y="1641"/>
                    <a:pt x="16717" y="1"/>
                    <a:pt x="122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2" name="Google Shape;1462;p50"/>
            <p:cNvSpPr/>
            <p:nvPr/>
          </p:nvSpPr>
          <p:spPr>
            <a:xfrm>
              <a:off x="1997375" y="1099025"/>
              <a:ext cx="3593400" cy="4136275"/>
            </a:xfrm>
            <a:custGeom>
              <a:rect b="b" l="l" r="r" t="t"/>
              <a:pathLst>
                <a:path extrusionOk="0" h="165451" w="143736">
                  <a:moveTo>
                    <a:pt x="75084" y="96481"/>
                  </a:moveTo>
                  <a:cubicBezTo>
                    <a:pt x="75020" y="96545"/>
                    <a:pt x="74957" y="96609"/>
                    <a:pt x="74893" y="96609"/>
                  </a:cubicBezTo>
                  <a:cubicBezTo>
                    <a:pt x="74957" y="96545"/>
                    <a:pt x="75020" y="96545"/>
                    <a:pt x="75084" y="96481"/>
                  </a:cubicBezTo>
                  <a:close/>
                  <a:moveTo>
                    <a:pt x="74000" y="97376"/>
                  </a:moveTo>
                  <a:cubicBezTo>
                    <a:pt x="73937" y="97501"/>
                    <a:pt x="73874" y="97565"/>
                    <a:pt x="73874" y="97691"/>
                  </a:cubicBezTo>
                  <a:lnTo>
                    <a:pt x="73874" y="97628"/>
                  </a:lnTo>
                  <a:cubicBezTo>
                    <a:pt x="73874" y="97564"/>
                    <a:pt x="73937" y="97501"/>
                    <a:pt x="74000" y="97376"/>
                  </a:cubicBezTo>
                  <a:close/>
                  <a:moveTo>
                    <a:pt x="73618" y="98331"/>
                  </a:moveTo>
                  <a:lnTo>
                    <a:pt x="73618" y="98331"/>
                  </a:lnTo>
                  <a:cubicBezTo>
                    <a:pt x="73556" y="98458"/>
                    <a:pt x="73556" y="98648"/>
                    <a:pt x="73556" y="98838"/>
                  </a:cubicBezTo>
                  <a:lnTo>
                    <a:pt x="73556" y="98774"/>
                  </a:lnTo>
                  <a:cubicBezTo>
                    <a:pt x="73556" y="98648"/>
                    <a:pt x="73556" y="98458"/>
                    <a:pt x="73618" y="98331"/>
                  </a:cubicBezTo>
                  <a:close/>
                  <a:moveTo>
                    <a:pt x="87375" y="108709"/>
                  </a:moveTo>
                  <a:cubicBezTo>
                    <a:pt x="87311" y="108709"/>
                    <a:pt x="87248" y="108772"/>
                    <a:pt x="87184" y="108836"/>
                  </a:cubicBezTo>
                  <a:lnTo>
                    <a:pt x="87120" y="108772"/>
                  </a:lnTo>
                  <a:cubicBezTo>
                    <a:pt x="87184" y="108772"/>
                    <a:pt x="87311" y="108709"/>
                    <a:pt x="87375" y="108709"/>
                  </a:cubicBezTo>
                  <a:close/>
                  <a:moveTo>
                    <a:pt x="86929" y="108836"/>
                  </a:moveTo>
                  <a:cubicBezTo>
                    <a:pt x="86866" y="108900"/>
                    <a:pt x="86802" y="108963"/>
                    <a:pt x="86738" y="108963"/>
                  </a:cubicBezTo>
                  <a:lnTo>
                    <a:pt x="86675" y="108963"/>
                  </a:lnTo>
                  <a:cubicBezTo>
                    <a:pt x="86738" y="108963"/>
                    <a:pt x="86802" y="108900"/>
                    <a:pt x="86929" y="108836"/>
                  </a:cubicBezTo>
                  <a:close/>
                  <a:moveTo>
                    <a:pt x="85783" y="109728"/>
                  </a:moveTo>
                  <a:cubicBezTo>
                    <a:pt x="85783" y="109855"/>
                    <a:pt x="85719" y="109919"/>
                    <a:pt x="85719" y="110046"/>
                  </a:cubicBezTo>
                  <a:lnTo>
                    <a:pt x="85656" y="110046"/>
                  </a:lnTo>
                  <a:cubicBezTo>
                    <a:pt x="85719" y="109919"/>
                    <a:pt x="85719" y="109855"/>
                    <a:pt x="85783" y="109728"/>
                  </a:cubicBezTo>
                  <a:close/>
                  <a:moveTo>
                    <a:pt x="85592" y="110173"/>
                  </a:moveTo>
                  <a:cubicBezTo>
                    <a:pt x="85528" y="110301"/>
                    <a:pt x="85528" y="110428"/>
                    <a:pt x="85528" y="110492"/>
                  </a:cubicBezTo>
                  <a:lnTo>
                    <a:pt x="85465" y="110492"/>
                  </a:lnTo>
                  <a:cubicBezTo>
                    <a:pt x="85465" y="110428"/>
                    <a:pt x="85528" y="110301"/>
                    <a:pt x="85592" y="110173"/>
                  </a:cubicBezTo>
                  <a:close/>
                  <a:moveTo>
                    <a:pt x="85401" y="110683"/>
                  </a:moveTo>
                  <a:cubicBezTo>
                    <a:pt x="85401" y="110810"/>
                    <a:pt x="85401" y="111001"/>
                    <a:pt x="85401" y="111192"/>
                  </a:cubicBezTo>
                  <a:lnTo>
                    <a:pt x="85337" y="111129"/>
                  </a:lnTo>
                  <a:cubicBezTo>
                    <a:pt x="85337" y="111001"/>
                    <a:pt x="85401" y="110810"/>
                    <a:pt x="85401" y="110683"/>
                  </a:cubicBezTo>
                  <a:close/>
                  <a:moveTo>
                    <a:pt x="96291" y="112156"/>
                  </a:moveTo>
                  <a:cubicBezTo>
                    <a:pt x="96294" y="112284"/>
                    <a:pt x="96355" y="112469"/>
                    <a:pt x="96355" y="112593"/>
                  </a:cubicBezTo>
                  <a:lnTo>
                    <a:pt x="96355" y="112657"/>
                  </a:lnTo>
                  <a:cubicBezTo>
                    <a:pt x="96355" y="112470"/>
                    <a:pt x="96294" y="112284"/>
                    <a:pt x="96291" y="112156"/>
                  </a:cubicBezTo>
                  <a:close/>
                  <a:moveTo>
                    <a:pt x="90432" y="113758"/>
                  </a:moveTo>
                  <a:lnTo>
                    <a:pt x="90432" y="113758"/>
                  </a:lnTo>
                  <a:cubicBezTo>
                    <a:pt x="90432" y="113879"/>
                    <a:pt x="90438" y="113997"/>
                    <a:pt x="90559" y="114058"/>
                  </a:cubicBezTo>
                  <a:lnTo>
                    <a:pt x="90559" y="114122"/>
                  </a:lnTo>
                  <a:cubicBezTo>
                    <a:pt x="90438" y="114001"/>
                    <a:pt x="90432" y="113879"/>
                    <a:pt x="90432" y="113758"/>
                  </a:cubicBezTo>
                  <a:close/>
                  <a:moveTo>
                    <a:pt x="91260" y="113740"/>
                  </a:moveTo>
                  <a:cubicBezTo>
                    <a:pt x="91260" y="113994"/>
                    <a:pt x="91132" y="114185"/>
                    <a:pt x="90878" y="114185"/>
                  </a:cubicBezTo>
                  <a:lnTo>
                    <a:pt x="90814" y="114185"/>
                  </a:lnTo>
                  <a:cubicBezTo>
                    <a:pt x="91069" y="114185"/>
                    <a:pt x="91260" y="113994"/>
                    <a:pt x="91260" y="113740"/>
                  </a:cubicBezTo>
                  <a:close/>
                  <a:moveTo>
                    <a:pt x="73556" y="122167"/>
                  </a:moveTo>
                  <a:cubicBezTo>
                    <a:pt x="73556" y="122287"/>
                    <a:pt x="73552" y="122408"/>
                    <a:pt x="73492" y="122528"/>
                  </a:cubicBezTo>
                  <a:lnTo>
                    <a:pt x="73492" y="122464"/>
                  </a:lnTo>
                  <a:cubicBezTo>
                    <a:pt x="73552" y="122404"/>
                    <a:pt x="73556" y="122287"/>
                    <a:pt x="73556" y="122167"/>
                  </a:cubicBezTo>
                  <a:close/>
                  <a:moveTo>
                    <a:pt x="73236" y="122848"/>
                  </a:moveTo>
                  <a:cubicBezTo>
                    <a:pt x="73173" y="122911"/>
                    <a:pt x="73109" y="122974"/>
                    <a:pt x="72983" y="123037"/>
                  </a:cubicBezTo>
                  <a:lnTo>
                    <a:pt x="72983" y="122974"/>
                  </a:lnTo>
                  <a:cubicBezTo>
                    <a:pt x="73109" y="122974"/>
                    <a:pt x="73173" y="122911"/>
                    <a:pt x="73236" y="122848"/>
                  </a:cubicBezTo>
                  <a:close/>
                  <a:moveTo>
                    <a:pt x="142143" y="18914"/>
                  </a:moveTo>
                  <a:lnTo>
                    <a:pt x="142143" y="121891"/>
                  </a:lnTo>
                  <a:cubicBezTo>
                    <a:pt x="142143" y="124884"/>
                    <a:pt x="139660" y="127368"/>
                    <a:pt x="136667" y="127368"/>
                  </a:cubicBezTo>
                  <a:lnTo>
                    <a:pt x="97947" y="127368"/>
                  </a:lnTo>
                  <a:lnTo>
                    <a:pt x="97947" y="117306"/>
                  </a:lnTo>
                  <a:lnTo>
                    <a:pt x="120172" y="117306"/>
                  </a:lnTo>
                  <a:lnTo>
                    <a:pt x="120172" y="115714"/>
                  </a:lnTo>
                  <a:lnTo>
                    <a:pt x="97947" y="115714"/>
                  </a:lnTo>
                  <a:lnTo>
                    <a:pt x="97947" y="112593"/>
                  </a:lnTo>
                  <a:cubicBezTo>
                    <a:pt x="97947" y="112339"/>
                    <a:pt x="97883" y="112084"/>
                    <a:pt x="97819" y="111829"/>
                  </a:cubicBezTo>
                  <a:lnTo>
                    <a:pt x="133673" y="111829"/>
                  </a:lnTo>
                  <a:lnTo>
                    <a:pt x="133673" y="110237"/>
                  </a:lnTo>
                  <a:lnTo>
                    <a:pt x="97119" y="110237"/>
                  </a:lnTo>
                  <a:cubicBezTo>
                    <a:pt x="96355" y="109154"/>
                    <a:pt x="95145" y="108581"/>
                    <a:pt x="93871" y="108581"/>
                  </a:cubicBezTo>
                  <a:lnTo>
                    <a:pt x="93744" y="108581"/>
                  </a:lnTo>
                  <a:cubicBezTo>
                    <a:pt x="92916" y="108581"/>
                    <a:pt x="92152" y="108836"/>
                    <a:pt x="91515" y="109345"/>
                  </a:cubicBezTo>
                  <a:cubicBezTo>
                    <a:pt x="90814" y="108008"/>
                    <a:pt x="89477" y="107180"/>
                    <a:pt x="88012" y="107116"/>
                  </a:cubicBezTo>
                  <a:lnTo>
                    <a:pt x="87885" y="107116"/>
                  </a:lnTo>
                  <a:cubicBezTo>
                    <a:pt x="87120" y="107116"/>
                    <a:pt x="86293" y="107371"/>
                    <a:pt x="85656" y="107817"/>
                  </a:cubicBezTo>
                  <a:cubicBezTo>
                    <a:pt x="84933" y="106371"/>
                    <a:pt x="83472" y="105534"/>
                    <a:pt x="81957" y="105534"/>
                  </a:cubicBezTo>
                  <a:cubicBezTo>
                    <a:pt x="81336" y="105534"/>
                    <a:pt x="80707" y="105674"/>
                    <a:pt x="80115" y="105970"/>
                  </a:cubicBezTo>
                  <a:lnTo>
                    <a:pt x="80115" y="98965"/>
                  </a:lnTo>
                  <a:cubicBezTo>
                    <a:pt x="80115" y="96736"/>
                    <a:pt x="78396" y="94889"/>
                    <a:pt x="76167" y="94762"/>
                  </a:cubicBezTo>
                  <a:lnTo>
                    <a:pt x="76039" y="94762"/>
                  </a:lnTo>
                  <a:cubicBezTo>
                    <a:pt x="73747" y="94762"/>
                    <a:pt x="71964" y="96609"/>
                    <a:pt x="71964" y="98838"/>
                  </a:cubicBezTo>
                  <a:lnTo>
                    <a:pt x="71964" y="121000"/>
                  </a:lnTo>
                  <a:lnTo>
                    <a:pt x="67824" y="118516"/>
                  </a:lnTo>
                  <a:cubicBezTo>
                    <a:pt x="67060" y="118134"/>
                    <a:pt x="66232" y="117879"/>
                    <a:pt x="65404" y="117879"/>
                  </a:cubicBezTo>
                  <a:cubicBezTo>
                    <a:pt x="61647" y="117879"/>
                    <a:pt x="59545" y="122337"/>
                    <a:pt x="62029" y="125203"/>
                  </a:cubicBezTo>
                  <a:lnTo>
                    <a:pt x="62093" y="125266"/>
                  </a:lnTo>
                  <a:lnTo>
                    <a:pt x="62156" y="125266"/>
                  </a:lnTo>
                  <a:lnTo>
                    <a:pt x="64258" y="127368"/>
                  </a:lnTo>
                  <a:lnTo>
                    <a:pt x="7070" y="127368"/>
                  </a:lnTo>
                  <a:cubicBezTo>
                    <a:pt x="4077" y="127368"/>
                    <a:pt x="1593" y="124948"/>
                    <a:pt x="1593" y="121891"/>
                  </a:cubicBezTo>
                  <a:lnTo>
                    <a:pt x="1593" y="18914"/>
                  </a:lnTo>
                  <a:close/>
                  <a:moveTo>
                    <a:pt x="7070" y="0"/>
                  </a:moveTo>
                  <a:cubicBezTo>
                    <a:pt x="3185" y="0"/>
                    <a:pt x="1" y="3184"/>
                    <a:pt x="1" y="7069"/>
                  </a:cubicBezTo>
                  <a:lnTo>
                    <a:pt x="1" y="121891"/>
                  </a:lnTo>
                  <a:cubicBezTo>
                    <a:pt x="1" y="125776"/>
                    <a:pt x="3185" y="128960"/>
                    <a:pt x="7070" y="128960"/>
                  </a:cubicBezTo>
                  <a:lnTo>
                    <a:pt x="65914" y="128960"/>
                  </a:lnTo>
                  <a:lnTo>
                    <a:pt x="73811" y="136666"/>
                  </a:lnTo>
                  <a:cubicBezTo>
                    <a:pt x="74002" y="136857"/>
                    <a:pt x="74129" y="137112"/>
                    <a:pt x="74129" y="137366"/>
                  </a:cubicBezTo>
                  <a:lnTo>
                    <a:pt x="74129" y="143607"/>
                  </a:lnTo>
                  <a:lnTo>
                    <a:pt x="73365" y="143607"/>
                  </a:lnTo>
                  <a:lnTo>
                    <a:pt x="73365" y="163859"/>
                  </a:lnTo>
                  <a:lnTo>
                    <a:pt x="74129" y="163859"/>
                  </a:lnTo>
                  <a:lnTo>
                    <a:pt x="74129" y="165451"/>
                  </a:lnTo>
                  <a:lnTo>
                    <a:pt x="94699" y="165451"/>
                  </a:lnTo>
                  <a:lnTo>
                    <a:pt x="94699" y="163859"/>
                  </a:lnTo>
                  <a:lnTo>
                    <a:pt x="97055" y="163859"/>
                  </a:lnTo>
                  <a:lnTo>
                    <a:pt x="97055" y="143607"/>
                  </a:lnTo>
                  <a:lnTo>
                    <a:pt x="94699" y="143607"/>
                  </a:lnTo>
                  <a:lnTo>
                    <a:pt x="94699" y="137175"/>
                  </a:lnTo>
                  <a:cubicBezTo>
                    <a:pt x="94699" y="136857"/>
                    <a:pt x="94763" y="136602"/>
                    <a:pt x="94954" y="136347"/>
                  </a:cubicBezTo>
                  <a:lnTo>
                    <a:pt x="97183" y="132781"/>
                  </a:lnTo>
                  <a:cubicBezTo>
                    <a:pt x="97692" y="132017"/>
                    <a:pt x="97947" y="131189"/>
                    <a:pt x="97947" y="130297"/>
                  </a:cubicBezTo>
                  <a:lnTo>
                    <a:pt x="97947" y="128960"/>
                  </a:lnTo>
                  <a:lnTo>
                    <a:pt x="136667" y="128960"/>
                  </a:lnTo>
                  <a:cubicBezTo>
                    <a:pt x="140551" y="128960"/>
                    <a:pt x="143672" y="125776"/>
                    <a:pt x="143736" y="121891"/>
                  </a:cubicBezTo>
                  <a:lnTo>
                    <a:pt x="143736" y="7069"/>
                  </a:lnTo>
                  <a:cubicBezTo>
                    <a:pt x="143672" y="3121"/>
                    <a:pt x="140551" y="0"/>
                    <a:pt x="1366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3" name="Google Shape;1463;p50"/>
            <p:cNvSpPr/>
            <p:nvPr/>
          </p:nvSpPr>
          <p:spPr>
            <a:xfrm>
              <a:off x="2271225" y="2928325"/>
              <a:ext cx="977575" cy="976000"/>
            </a:xfrm>
            <a:custGeom>
              <a:rect b="b" l="l" r="r" t="t"/>
              <a:pathLst>
                <a:path extrusionOk="0" h="39040" w="39103">
                  <a:moveTo>
                    <a:pt x="19551" y="6369"/>
                  </a:moveTo>
                  <a:cubicBezTo>
                    <a:pt x="20761" y="6369"/>
                    <a:pt x="21971" y="6497"/>
                    <a:pt x="23118" y="6879"/>
                  </a:cubicBezTo>
                  <a:cubicBezTo>
                    <a:pt x="30123" y="8789"/>
                    <a:pt x="34199" y="16113"/>
                    <a:pt x="32225" y="23118"/>
                  </a:cubicBezTo>
                  <a:cubicBezTo>
                    <a:pt x="30632" y="28786"/>
                    <a:pt x="25474" y="32671"/>
                    <a:pt x="19551" y="32734"/>
                  </a:cubicBezTo>
                  <a:cubicBezTo>
                    <a:pt x="18341" y="32671"/>
                    <a:pt x="17131" y="32543"/>
                    <a:pt x="15985" y="32225"/>
                  </a:cubicBezTo>
                  <a:cubicBezTo>
                    <a:pt x="9617" y="30442"/>
                    <a:pt x="5605" y="24201"/>
                    <a:pt x="6496" y="17705"/>
                  </a:cubicBezTo>
                  <a:cubicBezTo>
                    <a:pt x="7388" y="11209"/>
                    <a:pt x="12992" y="6369"/>
                    <a:pt x="19551" y="6369"/>
                  </a:cubicBezTo>
                  <a:close/>
                  <a:moveTo>
                    <a:pt x="18469" y="1"/>
                  </a:moveTo>
                  <a:lnTo>
                    <a:pt x="18596" y="2421"/>
                  </a:lnTo>
                  <a:cubicBezTo>
                    <a:pt x="16049" y="2548"/>
                    <a:pt x="13501" y="3249"/>
                    <a:pt x="11273" y="4523"/>
                  </a:cubicBezTo>
                  <a:lnTo>
                    <a:pt x="10063" y="2485"/>
                  </a:lnTo>
                  <a:cubicBezTo>
                    <a:pt x="8152" y="3504"/>
                    <a:pt x="6433" y="4905"/>
                    <a:pt x="4968" y="6560"/>
                  </a:cubicBezTo>
                  <a:lnTo>
                    <a:pt x="6751" y="8152"/>
                  </a:lnTo>
                  <a:cubicBezTo>
                    <a:pt x="5031" y="10063"/>
                    <a:pt x="3821" y="12356"/>
                    <a:pt x="3121" y="14776"/>
                  </a:cubicBezTo>
                  <a:lnTo>
                    <a:pt x="765" y="14139"/>
                  </a:lnTo>
                  <a:lnTo>
                    <a:pt x="765" y="14202"/>
                  </a:lnTo>
                  <a:cubicBezTo>
                    <a:pt x="255" y="15922"/>
                    <a:pt x="64" y="17705"/>
                    <a:pt x="0" y="19488"/>
                  </a:cubicBezTo>
                  <a:lnTo>
                    <a:pt x="0" y="20635"/>
                  </a:lnTo>
                  <a:lnTo>
                    <a:pt x="2420" y="20507"/>
                  </a:lnTo>
                  <a:cubicBezTo>
                    <a:pt x="2548" y="23055"/>
                    <a:pt x="3312" y="25538"/>
                    <a:pt x="4522" y="27831"/>
                  </a:cubicBezTo>
                  <a:lnTo>
                    <a:pt x="2420" y="28977"/>
                  </a:lnTo>
                  <a:cubicBezTo>
                    <a:pt x="3503" y="30888"/>
                    <a:pt x="4904" y="32607"/>
                    <a:pt x="6496" y="34072"/>
                  </a:cubicBezTo>
                  <a:lnTo>
                    <a:pt x="8088" y="32289"/>
                  </a:lnTo>
                  <a:cubicBezTo>
                    <a:pt x="9999" y="34008"/>
                    <a:pt x="12291" y="35282"/>
                    <a:pt x="14775" y="35982"/>
                  </a:cubicBezTo>
                  <a:lnTo>
                    <a:pt x="14202" y="38275"/>
                  </a:lnTo>
                  <a:lnTo>
                    <a:pt x="14266" y="38275"/>
                  </a:lnTo>
                  <a:cubicBezTo>
                    <a:pt x="15985" y="38784"/>
                    <a:pt x="17768" y="39039"/>
                    <a:pt x="19615" y="39039"/>
                  </a:cubicBezTo>
                  <a:lnTo>
                    <a:pt x="20761" y="39039"/>
                  </a:lnTo>
                  <a:lnTo>
                    <a:pt x="20634" y="36619"/>
                  </a:lnTo>
                  <a:cubicBezTo>
                    <a:pt x="23181" y="36492"/>
                    <a:pt x="25665" y="35728"/>
                    <a:pt x="27958" y="34454"/>
                  </a:cubicBezTo>
                  <a:lnTo>
                    <a:pt x="29104" y="36619"/>
                  </a:lnTo>
                  <a:cubicBezTo>
                    <a:pt x="31015" y="35537"/>
                    <a:pt x="32734" y="34136"/>
                    <a:pt x="34199" y="32480"/>
                  </a:cubicBezTo>
                  <a:lnTo>
                    <a:pt x="32416" y="30888"/>
                  </a:lnTo>
                  <a:cubicBezTo>
                    <a:pt x="34071" y="28977"/>
                    <a:pt x="35345" y="26685"/>
                    <a:pt x="36046" y="24265"/>
                  </a:cubicBezTo>
                  <a:lnTo>
                    <a:pt x="38402" y="24901"/>
                  </a:lnTo>
                  <a:cubicBezTo>
                    <a:pt x="38848" y="23182"/>
                    <a:pt x="39102" y="21399"/>
                    <a:pt x="39102" y="19552"/>
                  </a:cubicBezTo>
                  <a:cubicBezTo>
                    <a:pt x="39102" y="19170"/>
                    <a:pt x="39102" y="18788"/>
                    <a:pt x="39102" y="18406"/>
                  </a:cubicBezTo>
                  <a:lnTo>
                    <a:pt x="36619" y="18469"/>
                  </a:lnTo>
                  <a:cubicBezTo>
                    <a:pt x="36491" y="15922"/>
                    <a:pt x="35727" y="13438"/>
                    <a:pt x="34517" y="11209"/>
                  </a:cubicBezTo>
                  <a:lnTo>
                    <a:pt x="36619" y="10063"/>
                  </a:lnTo>
                  <a:cubicBezTo>
                    <a:pt x="35536" y="8089"/>
                    <a:pt x="34199" y="6369"/>
                    <a:pt x="32543" y="4905"/>
                  </a:cubicBezTo>
                  <a:lnTo>
                    <a:pt x="30951" y="6751"/>
                  </a:lnTo>
                  <a:cubicBezTo>
                    <a:pt x="29040" y="5032"/>
                    <a:pt x="26748" y="3758"/>
                    <a:pt x="24264" y="3058"/>
                  </a:cubicBezTo>
                  <a:lnTo>
                    <a:pt x="24901" y="765"/>
                  </a:lnTo>
                  <a:cubicBezTo>
                    <a:pt x="23181" y="256"/>
                    <a:pt x="21398" y="1"/>
                    <a:pt x="19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4" name="Google Shape;1464;p50"/>
            <p:cNvSpPr/>
            <p:nvPr/>
          </p:nvSpPr>
          <p:spPr>
            <a:xfrm>
              <a:off x="3957250" y="2998400"/>
              <a:ext cx="25" cy="25"/>
            </a:xfrm>
            <a:custGeom>
              <a:rect b="b" l="l" r="r" t="t"/>
              <a:pathLst>
                <a:path extrusionOk="0" h="1" w="1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5" name="Google Shape;1465;p50"/>
            <p:cNvSpPr/>
            <p:nvPr/>
          </p:nvSpPr>
          <p:spPr>
            <a:xfrm>
              <a:off x="3307675" y="2819750"/>
              <a:ext cx="697375" cy="688475"/>
            </a:xfrm>
            <a:custGeom>
              <a:rect b="b" l="l" r="r" t="t"/>
              <a:pathLst>
                <a:path extrusionOk="0" h="27539" w="27895">
                  <a:moveTo>
                    <a:pt x="13948" y="5618"/>
                  </a:moveTo>
                  <a:cubicBezTo>
                    <a:pt x="14712" y="5618"/>
                    <a:pt x="15412" y="5745"/>
                    <a:pt x="16176" y="5936"/>
                  </a:cubicBezTo>
                  <a:cubicBezTo>
                    <a:pt x="19679" y="6955"/>
                    <a:pt x="22099" y="10139"/>
                    <a:pt x="22099" y="13833"/>
                  </a:cubicBezTo>
                  <a:cubicBezTo>
                    <a:pt x="22099" y="14533"/>
                    <a:pt x="21972" y="15298"/>
                    <a:pt x="21781" y="16062"/>
                  </a:cubicBezTo>
                  <a:cubicBezTo>
                    <a:pt x="20802" y="19631"/>
                    <a:pt x="17534" y="22003"/>
                    <a:pt x="13953" y="22003"/>
                  </a:cubicBezTo>
                  <a:cubicBezTo>
                    <a:pt x="13572" y="22003"/>
                    <a:pt x="13187" y="21976"/>
                    <a:pt x="12801" y="21921"/>
                  </a:cubicBezTo>
                  <a:cubicBezTo>
                    <a:pt x="8725" y="21411"/>
                    <a:pt x="5732" y="17909"/>
                    <a:pt x="5732" y="13833"/>
                  </a:cubicBezTo>
                  <a:cubicBezTo>
                    <a:pt x="5732" y="13069"/>
                    <a:pt x="5860" y="12304"/>
                    <a:pt x="6051" y="11604"/>
                  </a:cubicBezTo>
                  <a:cubicBezTo>
                    <a:pt x="7070" y="8038"/>
                    <a:pt x="10254" y="5618"/>
                    <a:pt x="13948" y="5618"/>
                  </a:cubicBezTo>
                  <a:close/>
                  <a:moveTo>
                    <a:pt x="13928" y="0"/>
                  </a:moveTo>
                  <a:cubicBezTo>
                    <a:pt x="13059" y="0"/>
                    <a:pt x="12192" y="87"/>
                    <a:pt x="11336" y="268"/>
                  </a:cubicBezTo>
                  <a:lnTo>
                    <a:pt x="11655" y="1860"/>
                  </a:lnTo>
                  <a:cubicBezTo>
                    <a:pt x="10381" y="2115"/>
                    <a:pt x="9171" y="2497"/>
                    <a:pt x="8089" y="3134"/>
                  </a:cubicBezTo>
                  <a:lnTo>
                    <a:pt x="7261" y="1733"/>
                  </a:lnTo>
                  <a:cubicBezTo>
                    <a:pt x="5350" y="2752"/>
                    <a:pt x="3758" y="4217"/>
                    <a:pt x="2484" y="6000"/>
                  </a:cubicBezTo>
                  <a:lnTo>
                    <a:pt x="3885" y="6955"/>
                  </a:lnTo>
                  <a:cubicBezTo>
                    <a:pt x="3121" y="7974"/>
                    <a:pt x="2612" y="9120"/>
                    <a:pt x="2293" y="10394"/>
                  </a:cubicBezTo>
                  <a:lnTo>
                    <a:pt x="701" y="9948"/>
                  </a:lnTo>
                  <a:lnTo>
                    <a:pt x="701" y="10012"/>
                  </a:lnTo>
                  <a:cubicBezTo>
                    <a:pt x="64" y="12050"/>
                    <a:pt x="1" y="14215"/>
                    <a:pt x="383" y="16317"/>
                  </a:cubicBezTo>
                  <a:lnTo>
                    <a:pt x="1975" y="15998"/>
                  </a:lnTo>
                  <a:cubicBezTo>
                    <a:pt x="2230" y="17272"/>
                    <a:pt x="2612" y="18482"/>
                    <a:pt x="3249" y="19564"/>
                  </a:cubicBezTo>
                  <a:lnTo>
                    <a:pt x="1848" y="20392"/>
                  </a:lnTo>
                  <a:cubicBezTo>
                    <a:pt x="2866" y="22303"/>
                    <a:pt x="4331" y="23959"/>
                    <a:pt x="6114" y="25169"/>
                  </a:cubicBezTo>
                  <a:lnTo>
                    <a:pt x="7070" y="23831"/>
                  </a:lnTo>
                  <a:cubicBezTo>
                    <a:pt x="8089" y="24532"/>
                    <a:pt x="9235" y="25041"/>
                    <a:pt x="10445" y="25423"/>
                  </a:cubicBezTo>
                  <a:lnTo>
                    <a:pt x="10063" y="27015"/>
                  </a:lnTo>
                  <a:lnTo>
                    <a:pt x="10190" y="27015"/>
                  </a:lnTo>
                  <a:cubicBezTo>
                    <a:pt x="11436" y="27355"/>
                    <a:pt x="12704" y="27538"/>
                    <a:pt x="13981" y="27538"/>
                  </a:cubicBezTo>
                  <a:cubicBezTo>
                    <a:pt x="14858" y="27538"/>
                    <a:pt x="15740" y="27452"/>
                    <a:pt x="16622" y="27270"/>
                  </a:cubicBezTo>
                  <a:lnTo>
                    <a:pt x="16304" y="25678"/>
                  </a:lnTo>
                  <a:cubicBezTo>
                    <a:pt x="17514" y="25423"/>
                    <a:pt x="18724" y="24978"/>
                    <a:pt x="19870" y="24404"/>
                  </a:cubicBezTo>
                  <a:lnTo>
                    <a:pt x="20634" y="25805"/>
                  </a:lnTo>
                  <a:cubicBezTo>
                    <a:pt x="22545" y="24723"/>
                    <a:pt x="24137" y="23258"/>
                    <a:pt x="25347" y="21475"/>
                  </a:cubicBezTo>
                  <a:lnTo>
                    <a:pt x="24010" y="20583"/>
                  </a:lnTo>
                  <a:cubicBezTo>
                    <a:pt x="24710" y="19501"/>
                    <a:pt x="25283" y="18354"/>
                    <a:pt x="25602" y="17144"/>
                  </a:cubicBezTo>
                  <a:lnTo>
                    <a:pt x="27194" y="17590"/>
                  </a:lnTo>
                  <a:cubicBezTo>
                    <a:pt x="27767" y="15489"/>
                    <a:pt x="27894" y="13323"/>
                    <a:pt x="27449" y="11222"/>
                  </a:cubicBezTo>
                  <a:lnTo>
                    <a:pt x="27449" y="11222"/>
                  </a:lnTo>
                  <a:lnTo>
                    <a:pt x="25856" y="11477"/>
                  </a:lnTo>
                  <a:cubicBezTo>
                    <a:pt x="25602" y="10267"/>
                    <a:pt x="25220" y="9057"/>
                    <a:pt x="24583" y="7910"/>
                  </a:cubicBezTo>
                  <a:lnTo>
                    <a:pt x="25984" y="7146"/>
                  </a:lnTo>
                  <a:cubicBezTo>
                    <a:pt x="24965" y="5236"/>
                    <a:pt x="23500" y="3580"/>
                    <a:pt x="21653" y="2370"/>
                  </a:cubicBezTo>
                  <a:lnTo>
                    <a:pt x="20762" y="3707"/>
                  </a:lnTo>
                  <a:cubicBezTo>
                    <a:pt x="19743" y="3007"/>
                    <a:pt x="18533" y="2497"/>
                    <a:pt x="17323" y="2115"/>
                  </a:cubicBezTo>
                  <a:lnTo>
                    <a:pt x="17769" y="523"/>
                  </a:lnTo>
                  <a:lnTo>
                    <a:pt x="17705" y="523"/>
                  </a:lnTo>
                  <a:cubicBezTo>
                    <a:pt x="16459" y="183"/>
                    <a:pt x="15191" y="0"/>
                    <a:pt x="139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6" name="Google Shape;1466;p50"/>
            <p:cNvSpPr/>
            <p:nvPr/>
          </p:nvSpPr>
          <p:spPr>
            <a:xfrm>
              <a:off x="2445675" y="3165225"/>
              <a:ext cx="592975" cy="501025"/>
            </a:xfrm>
            <a:custGeom>
              <a:rect b="b" l="l" r="r" t="t"/>
              <a:pathLst>
                <a:path extrusionOk="0" h="20041" w="23719">
                  <a:moveTo>
                    <a:pt x="12506" y="1"/>
                  </a:moveTo>
                  <a:cubicBezTo>
                    <a:pt x="5255" y="1"/>
                    <a:pt x="0" y="8012"/>
                    <a:pt x="3849" y="14916"/>
                  </a:cubicBezTo>
                  <a:cubicBezTo>
                    <a:pt x="5784" y="18387"/>
                    <a:pt x="9168" y="20041"/>
                    <a:pt x="12536" y="20041"/>
                  </a:cubicBezTo>
                  <a:cubicBezTo>
                    <a:pt x="16706" y="20041"/>
                    <a:pt x="20851" y="17507"/>
                    <a:pt x="22190" y="12751"/>
                  </a:cubicBezTo>
                  <a:cubicBezTo>
                    <a:pt x="23718" y="7465"/>
                    <a:pt x="20598" y="1924"/>
                    <a:pt x="15312" y="396"/>
                  </a:cubicBezTo>
                  <a:cubicBezTo>
                    <a:pt x="14355" y="127"/>
                    <a:pt x="13415" y="1"/>
                    <a:pt x="125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7" name="Google Shape;1467;p50"/>
            <p:cNvSpPr/>
            <p:nvPr/>
          </p:nvSpPr>
          <p:spPr>
            <a:xfrm>
              <a:off x="3481225" y="3027000"/>
              <a:ext cx="333850" cy="275925"/>
            </a:xfrm>
            <a:custGeom>
              <a:rect b="b" l="l" r="r" t="t"/>
              <a:pathLst>
                <a:path extrusionOk="0" h="11037" w="13354">
                  <a:moveTo>
                    <a:pt x="6963" y="1"/>
                  </a:moveTo>
                  <a:cubicBezTo>
                    <a:pt x="6076" y="1"/>
                    <a:pt x="5157" y="219"/>
                    <a:pt x="4267" y="703"/>
                  </a:cubicBezTo>
                  <a:cubicBezTo>
                    <a:pt x="0" y="3123"/>
                    <a:pt x="764" y="9491"/>
                    <a:pt x="5477" y="10829"/>
                  </a:cubicBezTo>
                  <a:cubicBezTo>
                    <a:pt x="5975" y="10969"/>
                    <a:pt x="6477" y="11037"/>
                    <a:pt x="6971" y="11037"/>
                  </a:cubicBezTo>
                  <a:cubicBezTo>
                    <a:pt x="9382" y="11037"/>
                    <a:pt x="11604" y="9439"/>
                    <a:pt x="12291" y="7008"/>
                  </a:cubicBezTo>
                  <a:cubicBezTo>
                    <a:pt x="13354" y="3263"/>
                    <a:pt x="10396" y="1"/>
                    <a:pt x="69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8" name="Google Shape;1468;p50"/>
            <p:cNvSpPr/>
            <p:nvPr/>
          </p:nvSpPr>
          <p:spPr>
            <a:xfrm>
              <a:off x="639325" y="2213475"/>
              <a:ext cx="444225" cy="442625"/>
            </a:xfrm>
            <a:custGeom>
              <a:rect b="b" l="l" r="r" t="t"/>
              <a:pathLst>
                <a:path extrusionOk="0" h="17705" w="17769">
                  <a:moveTo>
                    <a:pt x="8916" y="2867"/>
                  </a:moveTo>
                  <a:cubicBezTo>
                    <a:pt x="9426" y="2867"/>
                    <a:pt x="9999" y="2930"/>
                    <a:pt x="10572" y="3058"/>
                  </a:cubicBezTo>
                  <a:cubicBezTo>
                    <a:pt x="13119" y="3822"/>
                    <a:pt x="14902" y="6178"/>
                    <a:pt x="14902" y="8853"/>
                  </a:cubicBezTo>
                  <a:cubicBezTo>
                    <a:pt x="14902" y="9426"/>
                    <a:pt x="14839" y="9936"/>
                    <a:pt x="14648" y="10509"/>
                  </a:cubicBezTo>
                  <a:cubicBezTo>
                    <a:pt x="13947" y="13056"/>
                    <a:pt x="11591" y="14839"/>
                    <a:pt x="8916" y="14839"/>
                  </a:cubicBezTo>
                  <a:cubicBezTo>
                    <a:pt x="5605" y="14839"/>
                    <a:pt x="2930" y="12164"/>
                    <a:pt x="2930" y="8853"/>
                  </a:cubicBezTo>
                  <a:cubicBezTo>
                    <a:pt x="2930" y="8280"/>
                    <a:pt x="2994" y="7770"/>
                    <a:pt x="3121" y="7197"/>
                  </a:cubicBezTo>
                  <a:cubicBezTo>
                    <a:pt x="3885" y="4650"/>
                    <a:pt x="6178" y="2867"/>
                    <a:pt x="8852" y="2867"/>
                  </a:cubicBezTo>
                  <a:close/>
                  <a:moveTo>
                    <a:pt x="8343" y="1"/>
                  </a:moveTo>
                  <a:lnTo>
                    <a:pt x="8407" y="1083"/>
                  </a:lnTo>
                  <a:cubicBezTo>
                    <a:pt x="7260" y="1147"/>
                    <a:pt x="6114" y="1529"/>
                    <a:pt x="5095" y="2102"/>
                  </a:cubicBezTo>
                  <a:lnTo>
                    <a:pt x="4586" y="1083"/>
                  </a:lnTo>
                  <a:cubicBezTo>
                    <a:pt x="3694" y="1593"/>
                    <a:pt x="2930" y="2230"/>
                    <a:pt x="2293" y="2930"/>
                  </a:cubicBezTo>
                  <a:lnTo>
                    <a:pt x="3057" y="3695"/>
                  </a:lnTo>
                  <a:cubicBezTo>
                    <a:pt x="2293" y="4522"/>
                    <a:pt x="1720" y="5605"/>
                    <a:pt x="1401" y="6688"/>
                  </a:cubicBezTo>
                  <a:lnTo>
                    <a:pt x="319" y="6433"/>
                  </a:lnTo>
                  <a:cubicBezTo>
                    <a:pt x="128" y="7197"/>
                    <a:pt x="0" y="7961"/>
                    <a:pt x="0" y="8789"/>
                  </a:cubicBezTo>
                  <a:lnTo>
                    <a:pt x="0" y="9299"/>
                  </a:lnTo>
                  <a:lnTo>
                    <a:pt x="1083" y="9235"/>
                  </a:lnTo>
                  <a:cubicBezTo>
                    <a:pt x="1147" y="10445"/>
                    <a:pt x="1465" y="11528"/>
                    <a:pt x="2038" y="12610"/>
                  </a:cubicBezTo>
                  <a:lnTo>
                    <a:pt x="1083" y="13120"/>
                  </a:lnTo>
                  <a:cubicBezTo>
                    <a:pt x="1592" y="14011"/>
                    <a:pt x="2229" y="14776"/>
                    <a:pt x="2930" y="15412"/>
                  </a:cubicBezTo>
                  <a:lnTo>
                    <a:pt x="3694" y="14648"/>
                  </a:lnTo>
                  <a:cubicBezTo>
                    <a:pt x="4586" y="15412"/>
                    <a:pt x="5605" y="15986"/>
                    <a:pt x="6751" y="16304"/>
                  </a:cubicBezTo>
                  <a:lnTo>
                    <a:pt x="6432" y="17387"/>
                  </a:lnTo>
                  <a:cubicBezTo>
                    <a:pt x="7197" y="17578"/>
                    <a:pt x="8025" y="17705"/>
                    <a:pt x="8852" y="17705"/>
                  </a:cubicBezTo>
                  <a:lnTo>
                    <a:pt x="9362" y="17705"/>
                  </a:lnTo>
                  <a:lnTo>
                    <a:pt x="9298" y="16622"/>
                  </a:lnTo>
                  <a:cubicBezTo>
                    <a:pt x="10508" y="16559"/>
                    <a:pt x="11591" y="16177"/>
                    <a:pt x="12673" y="15603"/>
                  </a:cubicBezTo>
                  <a:lnTo>
                    <a:pt x="13183" y="16622"/>
                  </a:lnTo>
                  <a:cubicBezTo>
                    <a:pt x="14075" y="16113"/>
                    <a:pt x="14839" y="15476"/>
                    <a:pt x="15476" y="14712"/>
                  </a:cubicBezTo>
                  <a:lnTo>
                    <a:pt x="14711" y="14011"/>
                  </a:lnTo>
                  <a:cubicBezTo>
                    <a:pt x="15476" y="13120"/>
                    <a:pt x="16049" y="12101"/>
                    <a:pt x="16367" y="10954"/>
                  </a:cubicBezTo>
                  <a:lnTo>
                    <a:pt x="17450" y="11273"/>
                  </a:lnTo>
                  <a:cubicBezTo>
                    <a:pt x="17641" y="10509"/>
                    <a:pt x="17768" y="9681"/>
                    <a:pt x="17768" y="8853"/>
                  </a:cubicBezTo>
                  <a:lnTo>
                    <a:pt x="17768" y="8343"/>
                  </a:lnTo>
                  <a:lnTo>
                    <a:pt x="16686" y="8407"/>
                  </a:lnTo>
                  <a:cubicBezTo>
                    <a:pt x="16622" y="7261"/>
                    <a:pt x="16240" y="6115"/>
                    <a:pt x="15667" y="5096"/>
                  </a:cubicBezTo>
                  <a:lnTo>
                    <a:pt x="16686" y="4522"/>
                  </a:lnTo>
                  <a:cubicBezTo>
                    <a:pt x="16176" y="3695"/>
                    <a:pt x="15539" y="2867"/>
                    <a:pt x="14775" y="2230"/>
                  </a:cubicBezTo>
                  <a:lnTo>
                    <a:pt x="14075" y="2994"/>
                  </a:lnTo>
                  <a:cubicBezTo>
                    <a:pt x="13183" y="2230"/>
                    <a:pt x="12164" y="1657"/>
                    <a:pt x="11018" y="1338"/>
                  </a:cubicBezTo>
                  <a:lnTo>
                    <a:pt x="11336" y="319"/>
                  </a:lnTo>
                  <a:cubicBezTo>
                    <a:pt x="10508" y="65"/>
                    <a:pt x="9680" y="1"/>
                    <a:pt x="88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9" name="Google Shape;1469;p50"/>
            <p:cNvSpPr/>
            <p:nvPr/>
          </p:nvSpPr>
          <p:spPr>
            <a:xfrm>
              <a:off x="1112175" y="2165725"/>
              <a:ext cx="313675" cy="310475"/>
            </a:xfrm>
            <a:custGeom>
              <a:rect b="b" l="l" r="r" t="t"/>
              <a:pathLst>
                <a:path extrusionOk="0" h="12419" w="12547">
                  <a:moveTo>
                    <a:pt x="6242" y="2484"/>
                  </a:moveTo>
                  <a:cubicBezTo>
                    <a:pt x="6624" y="2484"/>
                    <a:pt x="6942" y="2484"/>
                    <a:pt x="7260" y="2611"/>
                  </a:cubicBezTo>
                  <a:cubicBezTo>
                    <a:pt x="8916" y="3057"/>
                    <a:pt x="9999" y="4522"/>
                    <a:pt x="9999" y="6178"/>
                  </a:cubicBezTo>
                  <a:cubicBezTo>
                    <a:pt x="9999" y="6560"/>
                    <a:pt x="9935" y="6878"/>
                    <a:pt x="9872" y="7197"/>
                  </a:cubicBezTo>
                  <a:cubicBezTo>
                    <a:pt x="9426" y="8789"/>
                    <a:pt x="7961" y="9935"/>
                    <a:pt x="6305" y="9935"/>
                  </a:cubicBezTo>
                  <a:cubicBezTo>
                    <a:pt x="5923" y="9935"/>
                    <a:pt x="5605" y="9871"/>
                    <a:pt x="5286" y="9808"/>
                  </a:cubicBezTo>
                  <a:cubicBezTo>
                    <a:pt x="3630" y="9298"/>
                    <a:pt x="2548" y="7833"/>
                    <a:pt x="2548" y="6178"/>
                  </a:cubicBezTo>
                  <a:cubicBezTo>
                    <a:pt x="2548" y="5859"/>
                    <a:pt x="2612" y="5477"/>
                    <a:pt x="2675" y="5159"/>
                  </a:cubicBezTo>
                  <a:cubicBezTo>
                    <a:pt x="3121" y="3567"/>
                    <a:pt x="4586" y="2484"/>
                    <a:pt x="6242" y="2484"/>
                  </a:cubicBezTo>
                  <a:close/>
                  <a:moveTo>
                    <a:pt x="6242" y="0"/>
                  </a:moveTo>
                  <a:cubicBezTo>
                    <a:pt x="5859" y="0"/>
                    <a:pt x="5477" y="0"/>
                    <a:pt x="5095" y="64"/>
                  </a:cubicBezTo>
                  <a:lnTo>
                    <a:pt x="5223" y="828"/>
                  </a:lnTo>
                  <a:cubicBezTo>
                    <a:pt x="4649" y="956"/>
                    <a:pt x="4140" y="1147"/>
                    <a:pt x="3630" y="1401"/>
                  </a:cubicBezTo>
                  <a:lnTo>
                    <a:pt x="3248" y="701"/>
                  </a:lnTo>
                  <a:cubicBezTo>
                    <a:pt x="2357" y="1147"/>
                    <a:pt x="1656" y="1847"/>
                    <a:pt x="1083" y="2675"/>
                  </a:cubicBezTo>
                  <a:lnTo>
                    <a:pt x="1720" y="3057"/>
                  </a:lnTo>
                  <a:cubicBezTo>
                    <a:pt x="1338" y="3567"/>
                    <a:pt x="1147" y="4076"/>
                    <a:pt x="956" y="4649"/>
                  </a:cubicBezTo>
                  <a:lnTo>
                    <a:pt x="255" y="4458"/>
                  </a:lnTo>
                  <a:lnTo>
                    <a:pt x="255" y="4522"/>
                  </a:lnTo>
                  <a:cubicBezTo>
                    <a:pt x="128" y="5095"/>
                    <a:pt x="1" y="5668"/>
                    <a:pt x="1" y="6241"/>
                  </a:cubicBezTo>
                  <a:cubicBezTo>
                    <a:pt x="1" y="6623"/>
                    <a:pt x="64" y="7006"/>
                    <a:pt x="128" y="7388"/>
                  </a:cubicBezTo>
                  <a:lnTo>
                    <a:pt x="828" y="7260"/>
                  </a:lnTo>
                  <a:cubicBezTo>
                    <a:pt x="956" y="7833"/>
                    <a:pt x="1147" y="8343"/>
                    <a:pt x="1465" y="8852"/>
                  </a:cubicBezTo>
                  <a:lnTo>
                    <a:pt x="765" y="9171"/>
                  </a:lnTo>
                  <a:cubicBezTo>
                    <a:pt x="1274" y="10062"/>
                    <a:pt x="1911" y="10827"/>
                    <a:pt x="2739" y="11336"/>
                  </a:cubicBezTo>
                  <a:lnTo>
                    <a:pt x="3185" y="10763"/>
                  </a:lnTo>
                  <a:cubicBezTo>
                    <a:pt x="3630" y="11081"/>
                    <a:pt x="4204" y="11336"/>
                    <a:pt x="4777" y="11463"/>
                  </a:cubicBezTo>
                  <a:lnTo>
                    <a:pt x="4522" y="12228"/>
                  </a:lnTo>
                  <a:lnTo>
                    <a:pt x="4586" y="12228"/>
                  </a:lnTo>
                  <a:cubicBezTo>
                    <a:pt x="5159" y="12355"/>
                    <a:pt x="5732" y="12419"/>
                    <a:pt x="6305" y="12419"/>
                  </a:cubicBezTo>
                  <a:cubicBezTo>
                    <a:pt x="6751" y="12419"/>
                    <a:pt x="7133" y="12419"/>
                    <a:pt x="7515" y="12291"/>
                  </a:cubicBezTo>
                  <a:lnTo>
                    <a:pt x="7388" y="11591"/>
                  </a:lnTo>
                  <a:cubicBezTo>
                    <a:pt x="7961" y="11463"/>
                    <a:pt x="8470" y="11272"/>
                    <a:pt x="8980" y="11018"/>
                  </a:cubicBezTo>
                  <a:lnTo>
                    <a:pt x="9362" y="11654"/>
                  </a:lnTo>
                  <a:cubicBezTo>
                    <a:pt x="10190" y="11145"/>
                    <a:pt x="10954" y="10508"/>
                    <a:pt x="11464" y="9680"/>
                  </a:cubicBezTo>
                  <a:lnTo>
                    <a:pt x="10890" y="9234"/>
                  </a:lnTo>
                  <a:cubicBezTo>
                    <a:pt x="11209" y="8789"/>
                    <a:pt x="11464" y="8216"/>
                    <a:pt x="11591" y="7642"/>
                  </a:cubicBezTo>
                  <a:lnTo>
                    <a:pt x="12292" y="7897"/>
                  </a:lnTo>
                  <a:cubicBezTo>
                    <a:pt x="12483" y="7388"/>
                    <a:pt x="12546" y="6751"/>
                    <a:pt x="12546" y="6178"/>
                  </a:cubicBezTo>
                  <a:cubicBezTo>
                    <a:pt x="12546" y="5796"/>
                    <a:pt x="12483" y="5413"/>
                    <a:pt x="12419" y="5031"/>
                  </a:cubicBezTo>
                  <a:lnTo>
                    <a:pt x="11718" y="5159"/>
                  </a:lnTo>
                  <a:cubicBezTo>
                    <a:pt x="11591" y="4586"/>
                    <a:pt x="11400" y="4076"/>
                    <a:pt x="11082" y="3567"/>
                  </a:cubicBezTo>
                  <a:lnTo>
                    <a:pt x="11782" y="3185"/>
                  </a:lnTo>
                  <a:cubicBezTo>
                    <a:pt x="11273" y="2357"/>
                    <a:pt x="10572" y="1592"/>
                    <a:pt x="9808" y="1019"/>
                  </a:cubicBezTo>
                  <a:lnTo>
                    <a:pt x="9362" y="1656"/>
                  </a:lnTo>
                  <a:cubicBezTo>
                    <a:pt x="8853" y="1338"/>
                    <a:pt x="8343" y="1083"/>
                    <a:pt x="7770" y="956"/>
                  </a:cubicBezTo>
                  <a:lnTo>
                    <a:pt x="7961" y="191"/>
                  </a:lnTo>
                  <a:cubicBezTo>
                    <a:pt x="7452" y="64"/>
                    <a:pt x="6878" y="0"/>
                    <a:pt x="62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0" name="Google Shape;1470;p50"/>
            <p:cNvSpPr/>
            <p:nvPr/>
          </p:nvSpPr>
          <p:spPr>
            <a:xfrm>
              <a:off x="4310700" y="2208700"/>
              <a:ext cx="1028525" cy="39825"/>
            </a:xfrm>
            <a:custGeom>
              <a:rect b="b" l="l" r="r" t="t"/>
              <a:pathLst>
                <a:path extrusionOk="0" h="1593" w="41141">
                  <a:moveTo>
                    <a:pt x="1" y="1"/>
                  </a:moveTo>
                  <a:lnTo>
                    <a:pt x="1" y="1593"/>
                  </a:lnTo>
                  <a:lnTo>
                    <a:pt x="41140" y="1593"/>
                  </a:lnTo>
                  <a:lnTo>
                    <a:pt x="4114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1" name="Google Shape;1471;p50"/>
            <p:cNvSpPr/>
            <p:nvPr/>
          </p:nvSpPr>
          <p:spPr>
            <a:xfrm>
              <a:off x="4310700" y="2345625"/>
              <a:ext cx="1028525" cy="39825"/>
            </a:xfrm>
            <a:custGeom>
              <a:rect b="b" l="l" r="r" t="t"/>
              <a:pathLst>
                <a:path extrusionOk="0" h="1593" w="41141">
                  <a:moveTo>
                    <a:pt x="1" y="1"/>
                  </a:moveTo>
                  <a:lnTo>
                    <a:pt x="1" y="1593"/>
                  </a:lnTo>
                  <a:lnTo>
                    <a:pt x="41140" y="1593"/>
                  </a:lnTo>
                  <a:lnTo>
                    <a:pt x="4114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2" name="Google Shape;1472;p50"/>
            <p:cNvSpPr/>
            <p:nvPr/>
          </p:nvSpPr>
          <p:spPr>
            <a:xfrm>
              <a:off x="4310700" y="2482550"/>
              <a:ext cx="1028525" cy="39825"/>
            </a:xfrm>
            <a:custGeom>
              <a:rect b="b" l="l" r="r" t="t"/>
              <a:pathLst>
                <a:path extrusionOk="0" h="1593" w="41141">
                  <a:moveTo>
                    <a:pt x="1" y="0"/>
                  </a:moveTo>
                  <a:lnTo>
                    <a:pt x="1" y="1593"/>
                  </a:lnTo>
                  <a:lnTo>
                    <a:pt x="41140" y="1593"/>
                  </a:lnTo>
                  <a:lnTo>
                    <a:pt x="4114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3" name="Google Shape;1473;p50"/>
            <p:cNvSpPr/>
            <p:nvPr/>
          </p:nvSpPr>
          <p:spPr>
            <a:xfrm>
              <a:off x="4310700" y="2621050"/>
              <a:ext cx="1028525" cy="39850"/>
            </a:xfrm>
            <a:custGeom>
              <a:rect b="b" l="l" r="r" t="t"/>
              <a:pathLst>
                <a:path extrusionOk="0" h="1594" w="41141">
                  <a:moveTo>
                    <a:pt x="1" y="1"/>
                  </a:moveTo>
                  <a:lnTo>
                    <a:pt x="1" y="1593"/>
                  </a:lnTo>
                  <a:lnTo>
                    <a:pt x="41140" y="1593"/>
                  </a:lnTo>
                  <a:lnTo>
                    <a:pt x="4114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4" name="Google Shape;1474;p50"/>
            <p:cNvSpPr/>
            <p:nvPr/>
          </p:nvSpPr>
          <p:spPr>
            <a:xfrm>
              <a:off x="4310700" y="2757975"/>
              <a:ext cx="1028525" cy="39825"/>
            </a:xfrm>
            <a:custGeom>
              <a:rect b="b" l="l" r="r" t="t"/>
              <a:pathLst>
                <a:path extrusionOk="0" h="1593" w="41141">
                  <a:moveTo>
                    <a:pt x="1" y="1"/>
                  </a:moveTo>
                  <a:lnTo>
                    <a:pt x="1" y="1593"/>
                  </a:lnTo>
                  <a:lnTo>
                    <a:pt x="41140" y="1593"/>
                  </a:lnTo>
                  <a:lnTo>
                    <a:pt x="4114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5" name="Google Shape;1475;p50"/>
            <p:cNvSpPr/>
            <p:nvPr/>
          </p:nvSpPr>
          <p:spPr>
            <a:xfrm>
              <a:off x="4310700" y="2894900"/>
              <a:ext cx="1028525" cy="39825"/>
            </a:xfrm>
            <a:custGeom>
              <a:rect b="b" l="l" r="r" t="t"/>
              <a:pathLst>
                <a:path extrusionOk="0" h="1593" w="41141">
                  <a:moveTo>
                    <a:pt x="1" y="1"/>
                  </a:moveTo>
                  <a:lnTo>
                    <a:pt x="1" y="1593"/>
                  </a:lnTo>
                  <a:lnTo>
                    <a:pt x="41140" y="1593"/>
                  </a:lnTo>
                  <a:lnTo>
                    <a:pt x="4114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6" name="Google Shape;1476;p50"/>
            <p:cNvSpPr/>
            <p:nvPr/>
          </p:nvSpPr>
          <p:spPr>
            <a:xfrm>
              <a:off x="4310700" y="3031825"/>
              <a:ext cx="1028525" cy="39825"/>
            </a:xfrm>
            <a:custGeom>
              <a:rect b="b" l="l" r="r" t="t"/>
              <a:pathLst>
                <a:path extrusionOk="0" h="1593" w="41141">
                  <a:moveTo>
                    <a:pt x="1" y="0"/>
                  </a:moveTo>
                  <a:lnTo>
                    <a:pt x="1" y="1592"/>
                  </a:lnTo>
                  <a:lnTo>
                    <a:pt x="41140" y="1592"/>
                  </a:lnTo>
                  <a:lnTo>
                    <a:pt x="4114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7" name="Google Shape;1477;p50"/>
            <p:cNvSpPr/>
            <p:nvPr/>
          </p:nvSpPr>
          <p:spPr>
            <a:xfrm>
              <a:off x="4310700" y="3168750"/>
              <a:ext cx="1028525" cy="39825"/>
            </a:xfrm>
            <a:custGeom>
              <a:rect b="b" l="l" r="r" t="t"/>
              <a:pathLst>
                <a:path extrusionOk="0" h="1593" w="41141">
                  <a:moveTo>
                    <a:pt x="1" y="0"/>
                  </a:moveTo>
                  <a:lnTo>
                    <a:pt x="1" y="1592"/>
                  </a:lnTo>
                  <a:lnTo>
                    <a:pt x="41140" y="1592"/>
                  </a:lnTo>
                  <a:lnTo>
                    <a:pt x="4114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8" name="Google Shape;1478;p50"/>
            <p:cNvSpPr/>
            <p:nvPr/>
          </p:nvSpPr>
          <p:spPr>
            <a:xfrm>
              <a:off x="4310700" y="3305675"/>
              <a:ext cx="1028525" cy="39825"/>
            </a:xfrm>
            <a:custGeom>
              <a:rect b="b" l="l" r="r" t="t"/>
              <a:pathLst>
                <a:path extrusionOk="0" h="1593" w="41141">
                  <a:moveTo>
                    <a:pt x="1" y="0"/>
                  </a:moveTo>
                  <a:lnTo>
                    <a:pt x="1" y="1592"/>
                  </a:lnTo>
                  <a:lnTo>
                    <a:pt x="41140" y="1592"/>
                  </a:lnTo>
                  <a:lnTo>
                    <a:pt x="4114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9" name="Google Shape;1479;p50"/>
            <p:cNvSpPr/>
            <p:nvPr/>
          </p:nvSpPr>
          <p:spPr>
            <a:xfrm>
              <a:off x="4310700" y="3442575"/>
              <a:ext cx="1028525" cy="39825"/>
            </a:xfrm>
            <a:custGeom>
              <a:rect b="b" l="l" r="r" t="t"/>
              <a:pathLst>
                <a:path extrusionOk="0" h="1593" w="41141">
                  <a:moveTo>
                    <a:pt x="1" y="1"/>
                  </a:moveTo>
                  <a:lnTo>
                    <a:pt x="1" y="1593"/>
                  </a:lnTo>
                  <a:lnTo>
                    <a:pt x="41140" y="1593"/>
                  </a:lnTo>
                  <a:lnTo>
                    <a:pt x="4114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0" name="Google Shape;1480;p50"/>
            <p:cNvSpPr/>
            <p:nvPr/>
          </p:nvSpPr>
          <p:spPr>
            <a:xfrm>
              <a:off x="4310700" y="3579500"/>
              <a:ext cx="1028525" cy="39825"/>
            </a:xfrm>
            <a:custGeom>
              <a:rect b="b" l="l" r="r" t="t"/>
              <a:pathLst>
                <a:path extrusionOk="0" h="1593" w="41141">
                  <a:moveTo>
                    <a:pt x="1" y="1"/>
                  </a:moveTo>
                  <a:lnTo>
                    <a:pt x="1" y="1593"/>
                  </a:lnTo>
                  <a:lnTo>
                    <a:pt x="41140" y="1593"/>
                  </a:lnTo>
                  <a:lnTo>
                    <a:pt x="4114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1" name="Google Shape;1481;p50"/>
            <p:cNvSpPr/>
            <p:nvPr/>
          </p:nvSpPr>
          <p:spPr>
            <a:xfrm>
              <a:off x="4310700" y="3716425"/>
              <a:ext cx="1028525" cy="39825"/>
            </a:xfrm>
            <a:custGeom>
              <a:rect b="b" l="l" r="r" t="t"/>
              <a:pathLst>
                <a:path extrusionOk="0" h="1593" w="41141">
                  <a:moveTo>
                    <a:pt x="1" y="0"/>
                  </a:moveTo>
                  <a:lnTo>
                    <a:pt x="1" y="1593"/>
                  </a:lnTo>
                  <a:lnTo>
                    <a:pt x="41140" y="1593"/>
                  </a:lnTo>
                  <a:lnTo>
                    <a:pt x="4114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2" name="Google Shape;1482;p50"/>
            <p:cNvSpPr/>
            <p:nvPr/>
          </p:nvSpPr>
          <p:spPr>
            <a:xfrm>
              <a:off x="2293525" y="2208700"/>
              <a:ext cx="1776800" cy="39825"/>
            </a:xfrm>
            <a:custGeom>
              <a:rect b="b" l="l" r="r" t="t"/>
              <a:pathLst>
                <a:path extrusionOk="0" h="1593" w="71072">
                  <a:moveTo>
                    <a:pt x="0" y="1"/>
                  </a:moveTo>
                  <a:lnTo>
                    <a:pt x="0" y="1593"/>
                  </a:lnTo>
                  <a:lnTo>
                    <a:pt x="71071" y="1593"/>
                  </a:lnTo>
                  <a:lnTo>
                    <a:pt x="7107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3" name="Google Shape;1483;p50"/>
            <p:cNvSpPr/>
            <p:nvPr/>
          </p:nvSpPr>
          <p:spPr>
            <a:xfrm>
              <a:off x="2293525" y="2345625"/>
              <a:ext cx="1776800" cy="39825"/>
            </a:xfrm>
            <a:custGeom>
              <a:rect b="b" l="l" r="r" t="t"/>
              <a:pathLst>
                <a:path extrusionOk="0" h="1593" w="71072">
                  <a:moveTo>
                    <a:pt x="0" y="1"/>
                  </a:moveTo>
                  <a:lnTo>
                    <a:pt x="0" y="1593"/>
                  </a:lnTo>
                  <a:lnTo>
                    <a:pt x="71071" y="1593"/>
                  </a:lnTo>
                  <a:lnTo>
                    <a:pt x="7107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4" name="Google Shape;1484;p50"/>
            <p:cNvSpPr/>
            <p:nvPr/>
          </p:nvSpPr>
          <p:spPr>
            <a:xfrm>
              <a:off x="2293525" y="2482550"/>
              <a:ext cx="1776800" cy="39825"/>
            </a:xfrm>
            <a:custGeom>
              <a:rect b="b" l="l" r="r" t="t"/>
              <a:pathLst>
                <a:path extrusionOk="0" h="1593" w="71072">
                  <a:moveTo>
                    <a:pt x="0" y="0"/>
                  </a:moveTo>
                  <a:lnTo>
                    <a:pt x="0" y="1593"/>
                  </a:lnTo>
                  <a:lnTo>
                    <a:pt x="71071" y="1593"/>
                  </a:lnTo>
                  <a:lnTo>
                    <a:pt x="7107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5" name="Google Shape;1485;p50"/>
            <p:cNvSpPr/>
            <p:nvPr/>
          </p:nvSpPr>
          <p:spPr>
            <a:xfrm>
              <a:off x="2293525" y="2621050"/>
              <a:ext cx="1195675" cy="39850"/>
            </a:xfrm>
            <a:custGeom>
              <a:rect b="b" l="l" r="r" t="t"/>
              <a:pathLst>
                <a:path extrusionOk="0" h="1594" w="47827">
                  <a:moveTo>
                    <a:pt x="0" y="1"/>
                  </a:moveTo>
                  <a:lnTo>
                    <a:pt x="0" y="1593"/>
                  </a:lnTo>
                  <a:lnTo>
                    <a:pt x="47827" y="1593"/>
                  </a:lnTo>
                  <a:lnTo>
                    <a:pt x="4782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6" name="Google Shape;1486;p50"/>
            <p:cNvSpPr/>
            <p:nvPr/>
          </p:nvSpPr>
          <p:spPr>
            <a:xfrm>
              <a:off x="4430100" y="1931675"/>
              <a:ext cx="730800" cy="119450"/>
            </a:xfrm>
            <a:custGeom>
              <a:rect b="b" l="l" r="r" t="t"/>
              <a:pathLst>
                <a:path extrusionOk="0" h="4778" w="29232">
                  <a:moveTo>
                    <a:pt x="1" y="1"/>
                  </a:moveTo>
                  <a:lnTo>
                    <a:pt x="1" y="4777"/>
                  </a:lnTo>
                  <a:lnTo>
                    <a:pt x="29232" y="4777"/>
                  </a:lnTo>
                  <a:lnTo>
                    <a:pt x="2923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7" name="Google Shape;1487;p50"/>
            <p:cNvSpPr/>
            <p:nvPr/>
          </p:nvSpPr>
          <p:spPr>
            <a:xfrm>
              <a:off x="2817325" y="1931675"/>
              <a:ext cx="729200" cy="119450"/>
            </a:xfrm>
            <a:custGeom>
              <a:rect b="b" l="l" r="r" t="t"/>
              <a:pathLst>
                <a:path extrusionOk="0" h="4778" w="29168">
                  <a:moveTo>
                    <a:pt x="0" y="1"/>
                  </a:moveTo>
                  <a:lnTo>
                    <a:pt x="0" y="4777"/>
                  </a:lnTo>
                  <a:lnTo>
                    <a:pt x="29167" y="4777"/>
                  </a:lnTo>
                  <a:lnTo>
                    <a:pt x="2916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8" name="Google Shape;1488;p50"/>
            <p:cNvSpPr/>
            <p:nvPr/>
          </p:nvSpPr>
          <p:spPr>
            <a:xfrm>
              <a:off x="628175" y="3272225"/>
              <a:ext cx="765825" cy="1550725"/>
            </a:xfrm>
            <a:custGeom>
              <a:rect b="b" l="l" r="r" t="t"/>
              <a:pathLst>
                <a:path extrusionOk="0" h="62029" w="30633">
                  <a:moveTo>
                    <a:pt x="17705" y="42924"/>
                  </a:moveTo>
                  <a:lnTo>
                    <a:pt x="17705" y="60437"/>
                  </a:lnTo>
                  <a:lnTo>
                    <a:pt x="12928" y="60437"/>
                  </a:lnTo>
                  <a:lnTo>
                    <a:pt x="12928" y="42924"/>
                  </a:lnTo>
                  <a:close/>
                  <a:moveTo>
                    <a:pt x="15348" y="1"/>
                  </a:moveTo>
                  <a:cubicBezTo>
                    <a:pt x="7133" y="1"/>
                    <a:pt x="446" y="6496"/>
                    <a:pt x="192" y="14712"/>
                  </a:cubicBezTo>
                  <a:cubicBezTo>
                    <a:pt x="1" y="22927"/>
                    <a:pt x="6369" y="29741"/>
                    <a:pt x="14521" y="30187"/>
                  </a:cubicBezTo>
                  <a:lnTo>
                    <a:pt x="14521" y="41332"/>
                  </a:lnTo>
                  <a:lnTo>
                    <a:pt x="12164" y="41332"/>
                  </a:lnTo>
                  <a:cubicBezTo>
                    <a:pt x="11718" y="41332"/>
                    <a:pt x="11336" y="41714"/>
                    <a:pt x="11336" y="42159"/>
                  </a:cubicBezTo>
                  <a:lnTo>
                    <a:pt x="11336" y="61265"/>
                  </a:lnTo>
                  <a:cubicBezTo>
                    <a:pt x="11336" y="61710"/>
                    <a:pt x="11718" y="62029"/>
                    <a:pt x="12164" y="62029"/>
                  </a:cubicBezTo>
                  <a:lnTo>
                    <a:pt x="18533" y="62029"/>
                  </a:lnTo>
                  <a:cubicBezTo>
                    <a:pt x="18978" y="62029"/>
                    <a:pt x="19297" y="61710"/>
                    <a:pt x="19297" y="61265"/>
                  </a:cubicBezTo>
                  <a:lnTo>
                    <a:pt x="19297" y="42159"/>
                  </a:lnTo>
                  <a:cubicBezTo>
                    <a:pt x="19297" y="41714"/>
                    <a:pt x="18978" y="41332"/>
                    <a:pt x="18533" y="41332"/>
                  </a:cubicBezTo>
                  <a:lnTo>
                    <a:pt x="16113" y="41332"/>
                  </a:lnTo>
                  <a:lnTo>
                    <a:pt x="16113" y="30187"/>
                  </a:lnTo>
                  <a:cubicBezTo>
                    <a:pt x="24328" y="29741"/>
                    <a:pt x="30633" y="22927"/>
                    <a:pt x="30442" y="14712"/>
                  </a:cubicBezTo>
                  <a:cubicBezTo>
                    <a:pt x="30250" y="6496"/>
                    <a:pt x="23500" y="1"/>
                    <a:pt x="153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9" name="Google Shape;1489;p50"/>
            <p:cNvSpPr/>
            <p:nvPr/>
          </p:nvSpPr>
          <p:spPr>
            <a:xfrm>
              <a:off x="972075" y="4366000"/>
              <a:ext cx="79625" cy="398050"/>
            </a:xfrm>
            <a:custGeom>
              <a:rect b="b" l="l" r="r" t="t"/>
              <a:pathLst>
                <a:path extrusionOk="0" h="15922" w="3185">
                  <a:moveTo>
                    <a:pt x="0" y="1"/>
                  </a:moveTo>
                  <a:lnTo>
                    <a:pt x="0" y="15922"/>
                  </a:lnTo>
                  <a:lnTo>
                    <a:pt x="3185" y="15922"/>
                  </a:lnTo>
                  <a:lnTo>
                    <a:pt x="318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0" name="Google Shape;1490;p50"/>
            <p:cNvSpPr/>
            <p:nvPr/>
          </p:nvSpPr>
          <p:spPr>
            <a:xfrm>
              <a:off x="2436800" y="685075"/>
              <a:ext cx="213375" cy="214950"/>
            </a:xfrm>
            <a:custGeom>
              <a:rect b="b" l="l" r="r" t="t"/>
              <a:pathLst>
                <a:path extrusionOk="0" h="8598" w="8535">
                  <a:moveTo>
                    <a:pt x="1" y="0"/>
                  </a:moveTo>
                  <a:lnTo>
                    <a:pt x="1" y="8598"/>
                  </a:lnTo>
                  <a:lnTo>
                    <a:pt x="8534" y="8598"/>
                  </a:lnTo>
                  <a:lnTo>
                    <a:pt x="853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1" name="Google Shape;1491;p50"/>
            <p:cNvSpPr/>
            <p:nvPr/>
          </p:nvSpPr>
          <p:spPr>
            <a:xfrm>
              <a:off x="2791850" y="685075"/>
              <a:ext cx="213350" cy="214950"/>
            </a:xfrm>
            <a:custGeom>
              <a:rect b="b" l="l" r="r" t="t"/>
              <a:pathLst>
                <a:path extrusionOk="0" h="8598" w="8534">
                  <a:moveTo>
                    <a:pt x="0" y="0"/>
                  </a:moveTo>
                  <a:lnTo>
                    <a:pt x="0" y="8598"/>
                  </a:lnTo>
                  <a:lnTo>
                    <a:pt x="8534" y="8598"/>
                  </a:lnTo>
                  <a:lnTo>
                    <a:pt x="853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2" name="Google Shape;1492;p50"/>
            <p:cNvSpPr/>
            <p:nvPr/>
          </p:nvSpPr>
          <p:spPr>
            <a:xfrm>
              <a:off x="3146875" y="685075"/>
              <a:ext cx="213375" cy="214950"/>
            </a:xfrm>
            <a:custGeom>
              <a:rect b="b" l="l" r="r" t="t"/>
              <a:pathLst>
                <a:path extrusionOk="0" h="8598" w="8535">
                  <a:moveTo>
                    <a:pt x="1" y="0"/>
                  </a:moveTo>
                  <a:lnTo>
                    <a:pt x="1" y="8598"/>
                  </a:lnTo>
                  <a:lnTo>
                    <a:pt x="8534" y="8598"/>
                  </a:lnTo>
                  <a:lnTo>
                    <a:pt x="853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3" name="Google Shape;1493;p50"/>
            <p:cNvSpPr/>
            <p:nvPr/>
          </p:nvSpPr>
          <p:spPr>
            <a:xfrm>
              <a:off x="2258475" y="570450"/>
              <a:ext cx="1280075" cy="444200"/>
            </a:xfrm>
            <a:custGeom>
              <a:rect b="b" l="l" r="r" t="t"/>
              <a:pathLst>
                <a:path extrusionOk="0" h="17768" w="51203">
                  <a:moveTo>
                    <a:pt x="49611" y="1592"/>
                  </a:moveTo>
                  <a:lnTo>
                    <a:pt x="49611" y="16176"/>
                  </a:lnTo>
                  <a:lnTo>
                    <a:pt x="1593" y="16176"/>
                  </a:lnTo>
                  <a:lnTo>
                    <a:pt x="1593" y="1592"/>
                  </a:lnTo>
                  <a:close/>
                  <a:moveTo>
                    <a:pt x="1" y="0"/>
                  </a:moveTo>
                  <a:lnTo>
                    <a:pt x="1" y="17768"/>
                  </a:lnTo>
                  <a:lnTo>
                    <a:pt x="51203" y="17768"/>
                  </a:lnTo>
                  <a:lnTo>
                    <a:pt x="5120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4" name="Google Shape;1494;p50"/>
            <p:cNvSpPr/>
            <p:nvPr/>
          </p:nvSpPr>
          <p:spPr>
            <a:xfrm>
              <a:off x="4947550" y="262775"/>
              <a:ext cx="1147925" cy="384100"/>
            </a:xfrm>
            <a:custGeom>
              <a:rect b="b" l="l" r="r" t="t"/>
              <a:pathLst>
                <a:path extrusionOk="0" h="15364" w="45917">
                  <a:moveTo>
                    <a:pt x="18787" y="1927"/>
                  </a:moveTo>
                  <a:lnTo>
                    <a:pt x="18787" y="1927"/>
                  </a:lnTo>
                  <a:cubicBezTo>
                    <a:pt x="15539" y="5557"/>
                    <a:pt x="18150" y="11288"/>
                    <a:pt x="22990" y="11288"/>
                  </a:cubicBezTo>
                  <a:cubicBezTo>
                    <a:pt x="27830" y="11288"/>
                    <a:pt x="30377" y="5557"/>
                    <a:pt x="27193" y="1927"/>
                  </a:cubicBezTo>
                  <a:lnTo>
                    <a:pt x="27193" y="1927"/>
                  </a:lnTo>
                  <a:cubicBezTo>
                    <a:pt x="27639" y="1990"/>
                    <a:pt x="28149" y="2054"/>
                    <a:pt x="28594" y="2118"/>
                  </a:cubicBezTo>
                  <a:cubicBezTo>
                    <a:pt x="31396" y="6512"/>
                    <a:pt x="28212" y="12307"/>
                    <a:pt x="22990" y="12307"/>
                  </a:cubicBezTo>
                  <a:cubicBezTo>
                    <a:pt x="17768" y="12307"/>
                    <a:pt x="14584" y="6512"/>
                    <a:pt x="17386" y="2118"/>
                  </a:cubicBezTo>
                  <a:cubicBezTo>
                    <a:pt x="17832" y="2054"/>
                    <a:pt x="18278" y="1990"/>
                    <a:pt x="18787" y="1927"/>
                  </a:cubicBezTo>
                  <a:close/>
                  <a:moveTo>
                    <a:pt x="30569" y="2500"/>
                  </a:moveTo>
                  <a:cubicBezTo>
                    <a:pt x="35026" y="3455"/>
                    <a:pt x="39293" y="5238"/>
                    <a:pt x="43114" y="7722"/>
                  </a:cubicBezTo>
                  <a:cubicBezTo>
                    <a:pt x="37641" y="11329"/>
                    <a:pt x="31317" y="13418"/>
                    <a:pt x="24736" y="13692"/>
                  </a:cubicBezTo>
                  <a:lnTo>
                    <a:pt x="24736" y="13692"/>
                  </a:lnTo>
                  <a:cubicBezTo>
                    <a:pt x="29704" y="12588"/>
                    <a:pt x="32491" y="7212"/>
                    <a:pt x="30569" y="2500"/>
                  </a:cubicBezTo>
                  <a:close/>
                  <a:moveTo>
                    <a:pt x="15348" y="2500"/>
                  </a:moveTo>
                  <a:lnTo>
                    <a:pt x="15348" y="2500"/>
                  </a:lnTo>
                  <a:cubicBezTo>
                    <a:pt x="13310" y="7340"/>
                    <a:pt x="16367" y="12880"/>
                    <a:pt x="21589" y="13772"/>
                  </a:cubicBezTo>
                  <a:cubicBezTo>
                    <a:pt x="14902" y="13517"/>
                    <a:pt x="8406" y="11415"/>
                    <a:pt x="2802" y="7722"/>
                  </a:cubicBezTo>
                  <a:cubicBezTo>
                    <a:pt x="6623" y="5174"/>
                    <a:pt x="10890" y="3455"/>
                    <a:pt x="15348" y="2500"/>
                  </a:cubicBezTo>
                  <a:close/>
                  <a:moveTo>
                    <a:pt x="22958" y="0"/>
                  </a:moveTo>
                  <a:cubicBezTo>
                    <a:pt x="22608" y="0"/>
                    <a:pt x="22258" y="48"/>
                    <a:pt x="21907" y="143"/>
                  </a:cubicBezTo>
                  <a:cubicBezTo>
                    <a:pt x="14393" y="334"/>
                    <a:pt x="7069" y="2754"/>
                    <a:pt x="892" y="7085"/>
                  </a:cubicBezTo>
                  <a:lnTo>
                    <a:pt x="0" y="7722"/>
                  </a:lnTo>
                  <a:lnTo>
                    <a:pt x="892" y="8359"/>
                  </a:lnTo>
                  <a:cubicBezTo>
                    <a:pt x="7388" y="12944"/>
                    <a:pt x="15030" y="15364"/>
                    <a:pt x="22926" y="15364"/>
                  </a:cubicBezTo>
                  <a:cubicBezTo>
                    <a:pt x="30823" y="15364"/>
                    <a:pt x="38529" y="12944"/>
                    <a:pt x="44961" y="8359"/>
                  </a:cubicBezTo>
                  <a:lnTo>
                    <a:pt x="45916" y="7722"/>
                  </a:lnTo>
                  <a:lnTo>
                    <a:pt x="44961" y="7085"/>
                  </a:lnTo>
                  <a:cubicBezTo>
                    <a:pt x="38847" y="2754"/>
                    <a:pt x="31524" y="334"/>
                    <a:pt x="24009" y="143"/>
                  </a:cubicBezTo>
                  <a:cubicBezTo>
                    <a:pt x="23659" y="48"/>
                    <a:pt x="23309" y="0"/>
                    <a:pt x="229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5" name="Google Shape;1495;p50"/>
            <p:cNvSpPr/>
            <p:nvPr/>
          </p:nvSpPr>
          <p:spPr>
            <a:xfrm>
              <a:off x="5336025" y="1923725"/>
              <a:ext cx="162400" cy="135350"/>
            </a:xfrm>
            <a:custGeom>
              <a:rect b="b" l="l" r="r" t="t"/>
              <a:pathLst>
                <a:path extrusionOk="0" h="5414" w="6496">
                  <a:moveTo>
                    <a:pt x="4649" y="0"/>
                  </a:moveTo>
                  <a:lnTo>
                    <a:pt x="0" y="2675"/>
                  </a:lnTo>
                  <a:lnTo>
                    <a:pt x="4649" y="5414"/>
                  </a:lnTo>
                  <a:lnTo>
                    <a:pt x="4649" y="3503"/>
                  </a:lnTo>
                  <a:lnTo>
                    <a:pt x="5477" y="3503"/>
                  </a:lnTo>
                  <a:cubicBezTo>
                    <a:pt x="6496" y="3503"/>
                    <a:pt x="6496" y="1911"/>
                    <a:pt x="5477" y="1911"/>
                  </a:cubicBezTo>
                  <a:lnTo>
                    <a:pt x="4649" y="1911"/>
                  </a:lnTo>
                  <a:lnTo>
                    <a:pt x="464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6" name="Google Shape;1496;p50"/>
            <p:cNvSpPr/>
            <p:nvPr/>
          </p:nvSpPr>
          <p:spPr>
            <a:xfrm>
              <a:off x="2651725" y="4047575"/>
              <a:ext cx="135375" cy="116250"/>
            </a:xfrm>
            <a:custGeom>
              <a:rect b="b" l="l" r="r" t="t"/>
              <a:pathLst>
                <a:path extrusionOk="0" h="4650" w="5415">
                  <a:moveTo>
                    <a:pt x="2739" y="1"/>
                  </a:moveTo>
                  <a:lnTo>
                    <a:pt x="1" y="4650"/>
                  </a:lnTo>
                  <a:lnTo>
                    <a:pt x="5414" y="4650"/>
                  </a:lnTo>
                  <a:lnTo>
                    <a:pt x="273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7" name="Google Shape;1497;p50"/>
            <p:cNvSpPr/>
            <p:nvPr/>
          </p:nvSpPr>
          <p:spPr>
            <a:xfrm>
              <a:off x="2481375" y="1923725"/>
              <a:ext cx="164025" cy="135350"/>
            </a:xfrm>
            <a:custGeom>
              <a:rect b="b" l="l" r="r" t="t"/>
              <a:pathLst>
                <a:path extrusionOk="0" h="5414" w="6561">
                  <a:moveTo>
                    <a:pt x="1848" y="0"/>
                  </a:moveTo>
                  <a:lnTo>
                    <a:pt x="1848" y="1911"/>
                  </a:lnTo>
                  <a:lnTo>
                    <a:pt x="1083" y="1911"/>
                  </a:lnTo>
                  <a:cubicBezTo>
                    <a:pt x="1" y="1911"/>
                    <a:pt x="1" y="3503"/>
                    <a:pt x="1083" y="3503"/>
                  </a:cubicBezTo>
                  <a:lnTo>
                    <a:pt x="1848" y="3503"/>
                  </a:lnTo>
                  <a:lnTo>
                    <a:pt x="1848" y="5414"/>
                  </a:lnTo>
                  <a:lnTo>
                    <a:pt x="6560" y="2675"/>
                  </a:lnTo>
                  <a:lnTo>
                    <a:pt x="18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8" name="Google Shape;1498;p50"/>
            <p:cNvSpPr/>
            <p:nvPr/>
          </p:nvSpPr>
          <p:spPr>
            <a:xfrm>
              <a:off x="1459250" y="2527125"/>
              <a:ext cx="243625" cy="208425"/>
            </a:xfrm>
            <a:custGeom>
              <a:rect b="b" l="l" r="r" t="t"/>
              <a:pathLst>
                <a:path extrusionOk="0" h="8337" w="9745">
                  <a:moveTo>
                    <a:pt x="5559" y="1576"/>
                  </a:moveTo>
                  <a:cubicBezTo>
                    <a:pt x="6878" y="1576"/>
                    <a:pt x="8152" y="2615"/>
                    <a:pt x="8152" y="4204"/>
                  </a:cubicBezTo>
                  <a:cubicBezTo>
                    <a:pt x="8152" y="5605"/>
                    <a:pt x="7006" y="6751"/>
                    <a:pt x="5541" y="6751"/>
                  </a:cubicBezTo>
                  <a:cubicBezTo>
                    <a:pt x="3248" y="6751"/>
                    <a:pt x="2102" y="3949"/>
                    <a:pt x="3758" y="2357"/>
                  </a:cubicBezTo>
                  <a:cubicBezTo>
                    <a:pt x="4276" y="1818"/>
                    <a:pt x="4923" y="1576"/>
                    <a:pt x="5559" y="1576"/>
                  </a:cubicBezTo>
                  <a:close/>
                  <a:moveTo>
                    <a:pt x="5541" y="1"/>
                  </a:moveTo>
                  <a:cubicBezTo>
                    <a:pt x="1847" y="1"/>
                    <a:pt x="1" y="4458"/>
                    <a:pt x="2612" y="7070"/>
                  </a:cubicBezTo>
                  <a:cubicBezTo>
                    <a:pt x="3467" y="7945"/>
                    <a:pt x="4527" y="8336"/>
                    <a:pt x="5566" y="8336"/>
                  </a:cubicBezTo>
                  <a:cubicBezTo>
                    <a:pt x="7699" y="8336"/>
                    <a:pt x="9744" y="6688"/>
                    <a:pt x="9744" y="4204"/>
                  </a:cubicBezTo>
                  <a:cubicBezTo>
                    <a:pt x="9744" y="1847"/>
                    <a:pt x="7897" y="1"/>
                    <a:pt x="55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9" name="Google Shape;1499;p50"/>
            <p:cNvSpPr/>
            <p:nvPr/>
          </p:nvSpPr>
          <p:spPr>
            <a:xfrm>
              <a:off x="4718275" y="1636825"/>
              <a:ext cx="243625" cy="208900"/>
            </a:xfrm>
            <a:custGeom>
              <a:rect b="b" l="l" r="r" t="t"/>
              <a:pathLst>
                <a:path extrusionOk="0" h="8356" w="9745">
                  <a:moveTo>
                    <a:pt x="4034" y="1603"/>
                  </a:moveTo>
                  <a:cubicBezTo>
                    <a:pt x="4070" y="1603"/>
                    <a:pt x="4105" y="1604"/>
                    <a:pt x="4140" y="1605"/>
                  </a:cubicBezTo>
                  <a:cubicBezTo>
                    <a:pt x="6433" y="1605"/>
                    <a:pt x="7579" y="4344"/>
                    <a:pt x="5987" y="6000"/>
                  </a:cubicBezTo>
                  <a:cubicBezTo>
                    <a:pt x="5456" y="6531"/>
                    <a:pt x="4813" y="6767"/>
                    <a:pt x="4185" y="6767"/>
                  </a:cubicBezTo>
                  <a:cubicBezTo>
                    <a:pt x="2856" y="6767"/>
                    <a:pt x="1593" y="5710"/>
                    <a:pt x="1593" y="4153"/>
                  </a:cubicBezTo>
                  <a:cubicBezTo>
                    <a:pt x="1593" y="2787"/>
                    <a:pt x="2682" y="1603"/>
                    <a:pt x="4034" y="1603"/>
                  </a:cubicBezTo>
                  <a:close/>
                  <a:moveTo>
                    <a:pt x="4189" y="0"/>
                  </a:moveTo>
                  <a:cubicBezTo>
                    <a:pt x="2041" y="0"/>
                    <a:pt x="1" y="1654"/>
                    <a:pt x="1" y="4153"/>
                  </a:cubicBezTo>
                  <a:cubicBezTo>
                    <a:pt x="1" y="6509"/>
                    <a:pt x="1848" y="8356"/>
                    <a:pt x="4140" y="8356"/>
                  </a:cubicBezTo>
                  <a:cubicBezTo>
                    <a:pt x="7898" y="8356"/>
                    <a:pt x="9744" y="3834"/>
                    <a:pt x="7133" y="1223"/>
                  </a:cubicBezTo>
                  <a:cubicBezTo>
                    <a:pt x="6268" y="379"/>
                    <a:pt x="5216" y="0"/>
                    <a:pt x="41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0" name="Google Shape;1500;p50"/>
            <p:cNvSpPr/>
            <p:nvPr/>
          </p:nvSpPr>
          <p:spPr>
            <a:xfrm>
              <a:off x="4971425" y="1636825"/>
              <a:ext cx="243625" cy="208900"/>
            </a:xfrm>
            <a:custGeom>
              <a:rect b="b" l="l" r="r" t="t"/>
              <a:pathLst>
                <a:path extrusionOk="0" h="8356" w="9745">
                  <a:moveTo>
                    <a:pt x="4217" y="0"/>
                  </a:moveTo>
                  <a:cubicBezTo>
                    <a:pt x="2070" y="0"/>
                    <a:pt x="0" y="1654"/>
                    <a:pt x="0" y="4153"/>
                  </a:cubicBezTo>
                  <a:cubicBezTo>
                    <a:pt x="0" y="6509"/>
                    <a:pt x="1911" y="8356"/>
                    <a:pt x="4204" y="8356"/>
                  </a:cubicBezTo>
                  <a:cubicBezTo>
                    <a:pt x="7897" y="8356"/>
                    <a:pt x="9744" y="3834"/>
                    <a:pt x="7133" y="1223"/>
                  </a:cubicBezTo>
                  <a:cubicBezTo>
                    <a:pt x="6288" y="379"/>
                    <a:pt x="5244" y="0"/>
                    <a:pt x="42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1" name="Google Shape;1501;p50"/>
            <p:cNvSpPr/>
            <p:nvPr/>
          </p:nvSpPr>
          <p:spPr>
            <a:xfrm>
              <a:off x="6803925" y="2260975"/>
              <a:ext cx="243625" cy="208850"/>
            </a:xfrm>
            <a:custGeom>
              <a:rect b="b" l="l" r="r" t="t"/>
              <a:pathLst>
                <a:path extrusionOk="0" h="8354" w="9745">
                  <a:moveTo>
                    <a:pt x="5547" y="1"/>
                  </a:moveTo>
                  <a:cubicBezTo>
                    <a:pt x="4523" y="1"/>
                    <a:pt x="3475" y="379"/>
                    <a:pt x="2612" y="1221"/>
                  </a:cubicBezTo>
                  <a:cubicBezTo>
                    <a:pt x="1" y="3896"/>
                    <a:pt x="1848" y="8354"/>
                    <a:pt x="5605" y="8354"/>
                  </a:cubicBezTo>
                  <a:cubicBezTo>
                    <a:pt x="7898" y="8354"/>
                    <a:pt x="9744" y="6507"/>
                    <a:pt x="9744" y="4215"/>
                  </a:cubicBezTo>
                  <a:cubicBezTo>
                    <a:pt x="9744" y="1669"/>
                    <a:pt x="7699" y="1"/>
                    <a:pt x="55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2" name="Google Shape;1502;p50"/>
            <p:cNvSpPr/>
            <p:nvPr/>
          </p:nvSpPr>
          <p:spPr>
            <a:xfrm>
              <a:off x="5711750" y="2736450"/>
              <a:ext cx="197450" cy="168025"/>
            </a:xfrm>
            <a:custGeom>
              <a:rect b="b" l="l" r="r" t="t"/>
              <a:pathLst>
                <a:path extrusionOk="0" h="6721" w="7898">
                  <a:moveTo>
                    <a:pt x="4472" y="0"/>
                  </a:moveTo>
                  <a:cubicBezTo>
                    <a:pt x="3635" y="0"/>
                    <a:pt x="2785" y="307"/>
                    <a:pt x="2102" y="989"/>
                  </a:cubicBezTo>
                  <a:cubicBezTo>
                    <a:pt x="1" y="3091"/>
                    <a:pt x="1465" y="6721"/>
                    <a:pt x="4522" y="6721"/>
                  </a:cubicBezTo>
                  <a:cubicBezTo>
                    <a:pt x="6369" y="6721"/>
                    <a:pt x="7897" y="5256"/>
                    <a:pt x="7897" y="3345"/>
                  </a:cubicBezTo>
                  <a:cubicBezTo>
                    <a:pt x="7897" y="1324"/>
                    <a:pt x="6213" y="0"/>
                    <a:pt x="44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3" name="Google Shape;1503;p50"/>
            <p:cNvSpPr/>
            <p:nvPr/>
          </p:nvSpPr>
          <p:spPr>
            <a:xfrm>
              <a:off x="5789775" y="945725"/>
              <a:ext cx="197425" cy="169225"/>
            </a:xfrm>
            <a:custGeom>
              <a:rect b="b" l="l" r="r" t="t"/>
              <a:pathLst>
                <a:path extrusionOk="0" h="6769" w="7897">
                  <a:moveTo>
                    <a:pt x="4463" y="0"/>
                  </a:moveTo>
                  <a:cubicBezTo>
                    <a:pt x="3637" y="0"/>
                    <a:pt x="2795" y="301"/>
                    <a:pt x="2102" y="974"/>
                  </a:cubicBezTo>
                  <a:cubicBezTo>
                    <a:pt x="0" y="3139"/>
                    <a:pt x="1528" y="6769"/>
                    <a:pt x="4522" y="6769"/>
                  </a:cubicBezTo>
                  <a:cubicBezTo>
                    <a:pt x="6368" y="6769"/>
                    <a:pt x="7897" y="5241"/>
                    <a:pt x="7897" y="3394"/>
                  </a:cubicBezTo>
                  <a:cubicBezTo>
                    <a:pt x="7897" y="1358"/>
                    <a:pt x="6218" y="0"/>
                    <a:pt x="44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4" name="Google Shape;1504;p50"/>
            <p:cNvSpPr/>
            <p:nvPr/>
          </p:nvSpPr>
          <p:spPr>
            <a:xfrm>
              <a:off x="6049275" y="945725"/>
              <a:ext cx="197450" cy="169225"/>
            </a:xfrm>
            <a:custGeom>
              <a:rect b="b" l="l" r="r" t="t"/>
              <a:pathLst>
                <a:path extrusionOk="0" h="6769" w="7898">
                  <a:moveTo>
                    <a:pt x="4464" y="0"/>
                  </a:moveTo>
                  <a:cubicBezTo>
                    <a:pt x="3638" y="0"/>
                    <a:pt x="2795" y="301"/>
                    <a:pt x="2102" y="974"/>
                  </a:cubicBezTo>
                  <a:cubicBezTo>
                    <a:pt x="1" y="3139"/>
                    <a:pt x="1529" y="6769"/>
                    <a:pt x="4522" y="6769"/>
                  </a:cubicBezTo>
                  <a:cubicBezTo>
                    <a:pt x="6369" y="6769"/>
                    <a:pt x="7897" y="5241"/>
                    <a:pt x="7897" y="3394"/>
                  </a:cubicBezTo>
                  <a:cubicBezTo>
                    <a:pt x="7897" y="1358"/>
                    <a:pt x="6219" y="0"/>
                    <a:pt x="44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5" name="Google Shape;1505;p50"/>
            <p:cNvSpPr/>
            <p:nvPr/>
          </p:nvSpPr>
          <p:spPr>
            <a:xfrm>
              <a:off x="3006775" y="4857175"/>
              <a:ext cx="197450" cy="169575"/>
            </a:xfrm>
            <a:custGeom>
              <a:rect b="b" l="l" r="r" t="t"/>
              <a:pathLst>
                <a:path extrusionOk="0" h="6783" w="7898">
                  <a:moveTo>
                    <a:pt x="4464" y="0"/>
                  </a:moveTo>
                  <a:cubicBezTo>
                    <a:pt x="3629" y="0"/>
                    <a:pt x="2782" y="307"/>
                    <a:pt x="2102" y="987"/>
                  </a:cubicBezTo>
                  <a:cubicBezTo>
                    <a:pt x="0" y="3089"/>
                    <a:pt x="1465" y="6782"/>
                    <a:pt x="4522" y="6782"/>
                  </a:cubicBezTo>
                  <a:cubicBezTo>
                    <a:pt x="6369" y="6782"/>
                    <a:pt x="7897" y="5254"/>
                    <a:pt x="7897" y="3407"/>
                  </a:cubicBezTo>
                  <a:cubicBezTo>
                    <a:pt x="7897" y="1340"/>
                    <a:pt x="6207" y="0"/>
                    <a:pt x="44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6" name="Google Shape;1506;p50"/>
            <p:cNvSpPr/>
            <p:nvPr/>
          </p:nvSpPr>
          <p:spPr>
            <a:xfrm>
              <a:off x="3264700" y="4857175"/>
              <a:ext cx="197450" cy="169575"/>
            </a:xfrm>
            <a:custGeom>
              <a:rect b="b" l="l" r="r" t="t"/>
              <a:pathLst>
                <a:path extrusionOk="0" h="6783" w="7898">
                  <a:moveTo>
                    <a:pt x="4511" y="0"/>
                  </a:moveTo>
                  <a:cubicBezTo>
                    <a:pt x="3686" y="0"/>
                    <a:pt x="2846" y="307"/>
                    <a:pt x="2166" y="987"/>
                  </a:cubicBezTo>
                  <a:cubicBezTo>
                    <a:pt x="0" y="3089"/>
                    <a:pt x="1529" y="6782"/>
                    <a:pt x="4522" y="6782"/>
                  </a:cubicBezTo>
                  <a:cubicBezTo>
                    <a:pt x="6369" y="6782"/>
                    <a:pt x="7897" y="5254"/>
                    <a:pt x="7897" y="3407"/>
                  </a:cubicBezTo>
                  <a:cubicBezTo>
                    <a:pt x="7897" y="1340"/>
                    <a:pt x="6236" y="0"/>
                    <a:pt x="45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7" name="Google Shape;1507;p50"/>
            <p:cNvSpPr/>
            <p:nvPr/>
          </p:nvSpPr>
          <p:spPr>
            <a:xfrm>
              <a:off x="6307200" y="945725"/>
              <a:ext cx="195850" cy="169225"/>
            </a:xfrm>
            <a:custGeom>
              <a:rect b="b" l="l" r="r" t="t"/>
              <a:pathLst>
                <a:path extrusionOk="0" h="6769" w="7834">
                  <a:moveTo>
                    <a:pt x="4420" y="0"/>
                  </a:moveTo>
                  <a:cubicBezTo>
                    <a:pt x="3604" y="0"/>
                    <a:pt x="2774" y="301"/>
                    <a:pt x="2102" y="974"/>
                  </a:cubicBezTo>
                  <a:cubicBezTo>
                    <a:pt x="0" y="3139"/>
                    <a:pt x="1465" y="6769"/>
                    <a:pt x="4458" y="6769"/>
                  </a:cubicBezTo>
                  <a:cubicBezTo>
                    <a:pt x="6369" y="6769"/>
                    <a:pt x="7833" y="5241"/>
                    <a:pt x="7833" y="3394"/>
                  </a:cubicBezTo>
                  <a:cubicBezTo>
                    <a:pt x="7833" y="1358"/>
                    <a:pt x="6155" y="0"/>
                    <a:pt x="44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8" name="Google Shape;1508;p50"/>
            <p:cNvSpPr/>
            <p:nvPr/>
          </p:nvSpPr>
          <p:spPr>
            <a:xfrm>
              <a:off x="3767800" y="836325"/>
              <a:ext cx="197450" cy="168025"/>
            </a:xfrm>
            <a:custGeom>
              <a:rect b="b" l="l" r="r" t="t"/>
              <a:pathLst>
                <a:path extrusionOk="0" h="6721" w="7898">
                  <a:moveTo>
                    <a:pt x="3376" y="0"/>
                  </a:moveTo>
                  <a:cubicBezTo>
                    <a:pt x="1529" y="0"/>
                    <a:pt x="0" y="1465"/>
                    <a:pt x="0" y="3375"/>
                  </a:cubicBezTo>
                  <a:cubicBezTo>
                    <a:pt x="0" y="5397"/>
                    <a:pt x="1655" y="6721"/>
                    <a:pt x="3397" y="6721"/>
                  </a:cubicBezTo>
                  <a:cubicBezTo>
                    <a:pt x="4235" y="6721"/>
                    <a:pt x="5092" y="6414"/>
                    <a:pt x="5796" y="5732"/>
                  </a:cubicBezTo>
                  <a:cubicBezTo>
                    <a:pt x="7897" y="3630"/>
                    <a:pt x="6369" y="0"/>
                    <a:pt x="33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9" name="Google Shape;1509;p50"/>
            <p:cNvSpPr/>
            <p:nvPr/>
          </p:nvSpPr>
          <p:spPr>
            <a:xfrm>
              <a:off x="3505100" y="4547475"/>
              <a:ext cx="287750" cy="207875"/>
            </a:xfrm>
            <a:custGeom>
              <a:rect b="b" l="l" r="r" t="t"/>
              <a:pathLst>
                <a:path extrusionOk="0" h="8315" w="11510">
                  <a:moveTo>
                    <a:pt x="6004" y="1555"/>
                  </a:moveTo>
                  <a:cubicBezTo>
                    <a:pt x="7334" y="1555"/>
                    <a:pt x="8598" y="2583"/>
                    <a:pt x="8598" y="4141"/>
                  </a:cubicBezTo>
                  <a:cubicBezTo>
                    <a:pt x="8598" y="5542"/>
                    <a:pt x="7452" y="6688"/>
                    <a:pt x="6051" y="6752"/>
                  </a:cubicBezTo>
                  <a:cubicBezTo>
                    <a:pt x="3758" y="6752"/>
                    <a:pt x="2612" y="3950"/>
                    <a:pt x="4204" y="2294"/>
                  </a:cubicBezTo>
                  <a:cubicBezTo>
                    <a:pt x="4734" y="1784"/>
                    <a:pt x="5377" y="1555"/>
                    <a:pt x="6004" y="1555"/>
                  </a:cubicBezTo>
                  <a:close/>
                  <a:moveTo>
                    <a:pt x="6130" y="1"/>
                  </a:moveTo>
                  <a:cubicBezTo>
                    <a:pt x="6104" y="1"/>
                    <a:pt x="6077" y="1"/>
                    <a:pt x="6051" y="2"/>
                  </a:cubicBezTo>
                  <a:cubicBezTo>
                    <a:pt x="4013" y="2"/>
                    <a:pt x="2293" y="1403"/>
                    <a:pt x="1975" y="3377"/>
                  </a:cubicBezTo>
                  <a:lnTo>
                    <a:pt x="1083" y="3377"/>
                  </a:lnTo>
                  <a:cubicBezTo>
                    <a:pt x="1" y="3377"/>
                    <a:pt x="1" y="4969"/>
                    <a:pt x="1083" y="4969"/>
                  </a:cubicBezTo>
                  <a:lnTo>
                    <a:pt x="1975" y="4969"/>
                  </a:lnTo>
                  <a:cubicBezTo>
                    <a:pt x="2367" y="7090"/>
                    <a:pt x="4189" y="8314"/>
                    <a:pt x="6051" y="8314"/>
                  </a:cubicBezTo>
                  <a:cubicBezTo>
                    <a:pt x="7208" y="8314"/>
                    <a:pt x="8380" y="7841"/>
                    <a:pt x="9235" y="6816"/>
                  </a:cubicBezTo>
                  <a:cubicBezTo>
                    <a:pt x="11510" y="4098"/>
                    <a:pt x="9583" y="1"/>
                    <a:pt x="61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0" name="Google Shape;1510;p50"/>
            <p:cNvSpPr/>
            <p:nvPr/>
          </p:nvSpPr>
          <p:spPr>
            <a:xfrm>
              <a:off x="1495875" y="2773900"/>
              <a:ext cx="203800" cy="1459975"/>
            </a:xfrm>
            <a:custGeom>
              <a:rect b="b" l="l" r="r" t="t"/>
              <a:pathLst>
                <a:path extrusionOk="0" h="58399" w="8152">
                  <a:moveTo>
                    <a:pt x="5859" y="13438"/>
                  </a:moveTo>
                  <a:lnTo>
                    <a:pt x="6369" y="20634"/>
                  </a:lnTo>
                  <a:lnTo>
                    <a:pt x="1783" y="20634"/>
                  </a:lnTo>
                  <a:lnTo>
                    <a:pt x="2293" y="13438"/>
                  </a:lnTo>
                  <a:close/>
                  <a:moveTo>
                    <a:pt x="4076" y="1"/>
                  </a:moveTo>
                  <a:lnTo>
                    <a:pt x="3376" y="1593"/>
                  </a:lnTo>
                  <a:cubicBezTo>
                    <a:pt x="2611" y="3312"/>
                    <a:pt x="0" y="8980"/>
                    <a:pt x="0" y="10254"/>
                  </a:cubicBezTo>
                  <a:cubicBezTo>
                    <a:pt x="64" y="11082"/>
                    <a:pt x="319" y="11909"/>
                    <a:pt x="765" y="12610"/>
                  </a:cubicBezTo>
                  <a:lnTo>
                    <a:pt x="191" y="20634"/>
                  </a:lnTo>
                  <a:lnTo>
                    <a:pt x="128" y="20634"/>
                  </a:lnTo>
                  <a:lnTo>
                    <a:pt x="128" y="21462"/>
                  </a:lnTo>
                  <a:lnTo>
                    <a:pt x="64" y="22226"/>
                  </a:lnTo>
                  <a:lnTo>
                    <a:pt x="128" y="22226"/>
                  </a:lnTo>
                  <a:lnTo>
                    <a:pt x="765" y="58399"/>
                  </a:lnTo>
                  <a:lnTo>
                    <a:pt x="7388" y="58399"/>
                  </a:lnTo>
                  <a:lnTo>
                    <a:pt x="8025" y="22163"/>
                  </a:lnTo>
                  <a:lnTo>
                    <a:pt x="8088" y="22163"/>
                  </a:lnTo>
                  <a:lnTo>
                    <a:pt x="8025" y="21398"/>
                  </a:lnTo>
                  <a:lnTo>
                    <a:pt x="8025" y="20571"/>
                  </a:lnTo>
                  <a:lnTo>
                    <a:pt x="7961" y="20571"/>
                  </a:lnTo>
                  <a:lnTo>
                    <a:pt x="7388" y="12546"/>
                  </a:lnTo>
                  <a:cubicBezTo>
                    <a:pt x="7833" y="11846"/>
                    <a:pt x="8088" y="11018"/>
                    <a:pt x="8152" y="10254"/>
                  </a:cubicBezTo>
                  <a:cubicBezTo>
                    <a:pt x="8152" y="8980"/>
                    <a:pt x="5605" y="3312"/>
                    <a:pt x="4840" y="1593"/>
                  </a:cubicBezTo>
                  <a:lnTo>
                    <a:pt x="407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1" name="Google Shape;1511;p50"/>
            <p:cNvSpPr/>
            <p:nvPr/>
          </p:nvSpPr>
          <p:spPr>
            <a:xfrm>
              <a:off x="4119650" y="868550"/>
              <a:ext cx="133750" cy="157250"/>
            </a:xfrm>
            <a:custGeom>
              <a:rect b="b" l="l" r="r" t="t"/>
              <a:pathLst>
                <a:path extrusionOk="0" h="6290" w="5350">
                  <a:moveTo>
                    <a:pt x="2643" y="1"/>
                  </a:moveTo>
                  <a:cubicBezTo>
                    <a:pt x="2245" y="1"/>
                    <a:pt x="1847" y="271"/>
                    <a:pt x="1847" y="813"/>
                  </a:cubicBezTo>
                  <a:lnTo>
                    <a:pt x="1847" y="1577"/>
                  </a:lnTo>
                  <a:lnTo>
                    <a:pt x="1" y="1577"/>
                  </a:lnTo>
                  <a:lnTo>
                    <a:pt x="2675" y="6290"/>
                  </a:lnTo>
                  <a:lnTo>
                    <a:pt x="5350" y="1577"/>
                  </a:lnTo>
                  <a:lnTo>
                    <a:pt x="3439" y="1577"/>
                  </a:lnTo>
                  <a:lnTo>
                    <a:pt x="3439" y="813"/>
                  </a:lnTo>
                  <a:cubicBezTo>
                    <a:pt x="3439" y="271"/>
                    <a:pt x="3041" y="1"/>
                    <a:pt x="26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2" name="Google Shape;1512;p50"/>
            <p:cNvSpPr/>
            <p:nvPr/>
          </p:nvSpPr>
          <p:spPr>
            <a:xfrm>
              <a:off x="5961700" y="1944425"/>
              <a:ext cx="812000" cy="746725"/>
            </a:xfrm>
            <a:custGeom>
              <a:rect b="b" l="l" r="r" t="t"/>
              <a:pathLst>
                <a:path extrusionOk="0" h="29869" w="32480">
                  <a:moveTo>
                    <a:pt x="27258" y="1592"/>
                  </a:moveTo>
                  <a:cubicBezTo>
                    <a:pt x="29232" y="1592"/>
                    <a:pt x="30888" y="3248"/>
                    <a:pt x="30888" y="5222"/>
                  </a:cubicBezTo>
                  <a:lnTo>
                    <a:pt x="30888" y="16112"/>
                  </a:lnTo>
                  <a:cubicBezTo>
                    <a:pt x="30888" y="18086"/>
                    <a:pt x="29232" y="19679"/>
                    <a:pt x="27258" y="19679"/>
                  </a:cubicBezTo>
                  <a:lnTo>
                    <a:pt x="24328" y="19679"/>
                  </a:lnTo>
                  <a:lnTo>
                    <a:pt x="18151" y="25856"/>
                  </a:lnTo>
                  <a:lnTo>
                    <a:pt x="18406" y="19679"/>
                  </a:lnTo>
                  <a:lnTo>
                    <a:pt x="5223" y="19679"/>
                  </a:lnTo>
                  <a:cubicBezTo>
                    <a:pt x="3249" y="19679"/>
                    <a:pt x="1593" y="18086"/>
                    <a:pt x="1593" y="16112"/>
                  </a:cubicBezTo>
                  <a:lnTo>
                    <a:pt x="1593" y="5222"/>
                  </a:lnTo>
                  <a:cubicBezTo>
                    <a:pt x="1593" y="3248"/>
                    <a:pt x="3249" y="1592"/>
                    <a:pt x="5223" y="1592"/>
                  </a:cubicBezTo>
                  <a:close/>
                  <a:moveTo>
                    <a:pt x="5223" y="0"/>
                  </a:moveTo>
                  <a:cubicBezTo>
                    <a:pt x="2357" y="0"/>
                    <a:pt x="1" y="2357"/>
                    <a:pt x="1" y="5222"/>
                  </a:cubicBezTo>
                  <a:lnTo>
                    <a:pt x="1" y="16112"/>
                  </a:lnTo>
                  <a:cubicBezTo>
                    <a:pt x="1" y="18978"/>
                    <a:pt x="2357" y="21271"/>
                    <a:pt x="5223" y="21271"/>
                  </a:cubicBezTo>
                  <a:lnTo>
                    <a:pt x="16750" y="21271"/>
                  </a:lnTo>
                  <a:lnTo>
                    <a:pt x="16431" y="29868"/>
                  </a:lnTo>
                  <a:lnTo>
                    <a:pt x="25029" y="21271"/>
                  </a:lnTo>
                  <a:lnTo>
                    <a:pt x="27258" y="21271"/>
                  </a:lnTo>
                  <a:cubicBezTo>
                    <a:pt x="30187" y="21271"/>
                    <a:pt x="32480" y="18978"/>
                    <a:pt x="32480" y="16112"/>
                  </a:cubicBezTo>
                  <a:lnTo>
                    <a:pt x="32480" y="5222"/>
                  </a:lnTo>
                  <a:cubicBezTo>
                    <a:pt x="32480" y="2357"/>
                    <a:pt x="30123" y="0"/>
                    <a:pt x="272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3" name="Google Shape;1513;p50"/>
            <p:cNvSpPr/>
            <p:nvPr/>
          </p:nvSpPr>
          <p:spPr>
            <a:xfrm flipH="1">
              <a:off x="755540" y="1025104"/>
              <a:ext cx="1047660" cy="746725"/>
            </a:xfrm>
            <a:custGeom>
              <a:rect b="b" l="l" r="r" t="t"/>
              <a:pathLst>
                <a:path extrusionOk="0" h="29869" w="38849">
                  <a:moveTo>
                    <a:pt x="33626" y="1593"/>
                  </a:moveTo>
                  <a:cubicBezTo>
                    <a:pt x="35600" y="1593"/>
                    <a:pt x="37256" y="3248"/>
                    <a:pt x="37256" y="5223"/>
                  </a:cubicBezTo>
                  <a:lnTo>
                    <a:pt x="37256" y="16113"/>
                  </a:lnTo>
                  <a:cubicBezTo>
                    <a:pt x="37256" y="18087"/>
                    <a:pt x="35600" y="19679"/>
                    <a:pt x="33626" y="19743"/>
                  </a:cubicBezTo>
                  <a:lnTo>
                    <a:pt x="30697" y="19743"/>
                  </a:lnTo>
                  <a:lnTo>
                    <a:pt x="24519" y="25856"/>
                  </a:lnTo>
                  <a:lnTo>
                    <a:pt x="24774" y="19679"/>
                  </a:lnTo>
                  <a:lnTo>
                    <a:pt x="5223" y="19679"/>
                  </a:lnTo>
                  <a:cubicBezTo>
                    <a:pt x="3249" y="19679"/>
                    <a:pt x="1593" y="18087"/>
                    <a:pt x="1593" y="16113"/>
                  </a:cubicBezTo>
                  <a:lnTo>
                    <a:pt x="1593" y="5223"/>
                  </a:lnTo>
                  <a:cubicBezTo>
                    <a:pt x="1593" y="3248"/>
                    <a:pt x="3249" y="1593"/>
                    <a:pt x="5223" y="1593"/>
                  </a:cubicBezTo>
                  <a:close/>
                  <a:moveTo>
                    <a:pt x="5223" y="1"/>
                  </a:moveTo>
                  <a:cubicBezTo>
                    <a:pt x="2357" y="1"/>
                    <a:pt x="1" y="2357"/>
                    <a:pt x="1" y="5223"/>
                  </a:cubicBezTo>
                  <a:lnTo>
                    <a:pt x="1" y="16113"/>
                  </a:lnTo>
                  <a:cubicBezTo>
                    <a:pt x="1" y="18978"/>
                    <a:pt x="2357" y="21335"/>
                    <a:pt x="5223" y="21335"/>
                  </a:cubicBezTo>
                  <a:lnTo>
                    <a:pt x="23118" y="21335"/>
                  </a:lnTo>
                  <a:lnTo>
                    <a:pt x="22800" y="29868"/>
                  </a:lnTo>
                  <a:lnTo>
                    <a:pt x="31397" y="21335"/>
                  </a:lnTo>
                  <a:lnTo>
                    <a:pt x="33626" y="21335"/>
                  </a:lnTo>
                  <a:cubicBezTo>
                    <a:pt x="36556" y="21271"/>
                    <a:pt x="38848" y="18978"/>
                    <a:pt x="38848" y="16113"/>
                  </a:cubicBezTo>
                  <a:lnTo>
                    <a:pt x="38848" y="5223"/>
                  </a:lnTo>
                  <a:cubicBezTo>
                    <a:pt x="38848" y="2357"/>
                    <a:pt x="36556" y="1"/>
                    <a:pt x="336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4" name="Google Shape;1514;p50"/>
            <p:cNvSpPr/>
            <p:nvPr/>
          </p:nvSpPr>
          <p:spPr>
            <a:xfrm>
              <a:off x="5700600" y="3254725"/>
              <a:ext cx="246800" cy="1534800"/>
            </a:xfrm>
            <a:custGeom>
              <a:rect b="b" l="l" r="r" t="t"/>
              <a:pathLst>
                <a:path extrusionOk="0" h="61392" w="9872">
                  <a:moveTo>
                    <a:pt x="6751" y="16431"/>
                  </a:moveTo>
                  <a:lnTo>
                    <a:pt x="7261" y="23563"/>
                  </a:lnTo>
                  <a:lnTo>
                    <a:pt x="2675" y="23563"/>
                  </a:lnTo>
                  <a:lnTo>
                    <a:pt x="3121" y="16431"/>
                  </a:lnTo>
                  <a:close/>
                  <a:moveTo>
                    <a:pt x="4522" y="0"/>
                  </a:moveTo>
                  <a:cubicBezTo>
                    <a:pt x="3312" y="2229"/>
                    <a:pt x="1" y="8661"/>
                    <a:pt x="1" y="10890"/>
                  </a:cubicBezTo>
                  <a:cubicBezTo>
                    <a:pt x="1" y="12482"/>
                    <a:pt x="765" y="13947"/>
                    <a:pt x="1975" y="14902"/>
                  </a:cubicBezTo>
                  <a:lnTo>
                    <a:pt x="1657" y="14902"/>
                  </a:lnTo>
                  <a:lnTo>
                    <a:pt x="1020" y="23627"/>
                  </a:lnTo>
                  <a:lnTo>
                    <a:pt x="956" y="23627"/>
                  </a:lnTo>
                  <a:lnTo>
                    <a:pt x="956" y="24455"/>
                  </a:lnTo>
                  <a:lnTo>
                    <a:pt x="956" y="25219"/>
                  </a:lnTo>
                  <a:lnTo>
                    <a:pt x="1020" y="25219"/>
                  </a:lnTo>
                  <a:lnTo>
                    <a:pt x="1593" y="61391"/>
                  </a:lnTo>
                  <a:lnTo>
                    <a:pt x="8216" y="61391"/>
                  </a:lnTo>
                  <a:lnTo>
                    <a:pt x="8853" y="25219"/>
                  </a:lnTo>
                  <a:lnTo>
                    <a:pt x="8916" y="25219"/>
                  </a:lnTo>
                  <a:lnTo>
                    <a:pt x="8853" y="24455"/>
                  </a:lnTo>
                  <a:lnTo>
                    <a:pt x="8853" y="23627"/>
                  </a:lnTo>
                  <a:lnTo>
                    <a:pt x="8789" y="23627"/>
                  </a:lnTo>
                  <a:lnTo>
                    <a:pt x="8216" y="14902"/>
                  </a:lnTo>
                  <a:lnTo>
                    <a:pt x="7834" y="14902"/>
                  </a:lnTo>
                  <a:cubicBezTo>
                    <a:pt x="9108" y="13947"/>
                    <a:pt x="9872" y="12482"/>
                    <a:pt x="9872" y="10890"/>
                  </a:cubicBezTo>
                  <a:cubicBezTo>
                    <a:pt x="9872" y="8661"/>
                    <a:pt x="6560" y="2229"/>
                    <a:pt x="5350" y="0"/>
                  </a:cubicBezTo>
                  <a:lnTo>
                    <a:pt x="5350" y="9553"/>
                  </a:lnTo>
                  <a:cubicBezTo>
                    <a:pt x="7261" y="10062"/>
                    <a:pt x="6879" y="12801"/>
                    <a:pt x="4904" y="12801"/>
                  </a:cubicBezTo>
                  <a:cubicBezTo>
                    <a:pt x="2994" y="12801"/>
                    <a:pt x="2612" y="10062"/>
                    <a:pt x="4522" y="9553"/>
                  </a:cubicBezTo>
                  <a:lnTo>
                    <a:pt x="452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5" name="Google Shape;1515;p50"/>
            <p:cNvSpPr/>
            <p:nvPr/>
          </p:nvSpPr>
          <p:spPr>
            <a:xfrm>
              <a:off x="6150075" y="3201275"/>
              <a:ext cx="131675" cy="74175"/>
            </a:xfrm>
            <a:custGeom>
              <a:rect b="b" l="l" r="r" t="t"/>
              <a:pathLst>
                <a:path extrusionOk="0" h="2967" w="5267">
                  <a:moveTo>
                    <a:pt x="1179" y="1"/>
                  </a:moveTo>
                  <a:cubicBezTo>
                    <a:pt x="396" y="1"/>
                    <a:pt x="0" y="1235"/>
                    <a:pt x="936" y="1565"/>
                  </a:cubicBezTo>
                  <a:cubicBezTo>
                    <a:pt x="1891" y="1947"/>
                    <a:pt x="2846" y="2329"/>
                    <a:pt x="3802" y="2839"/>
                  </a:cubicBezTo>
                  <a:cubicBezTo>
                    <a:pt x="3865" y="2902"/>
                    <a:pt x="3993" y="2966"/>
                    <a:pt x="4120" y="2966"/>
                  </a:cubicBezTo>
                  <a:cubicBezTo>
                    <a:pt x="4948" y="2966"/>
                    <a:pt x="5266" y="1820"/>
                    <a:pt x="4502" y="1438"/>
                  </a:cubicBezTo>
                  <a:cubicBezTo>
                    <a:pt x="3547" y="928"/>
                    <a:pt x="2528" y="482"/>
                    <a:pt x="1573" y="100"/>
                  </a:cubicBezTo>
                  <a:cubicBezTo>
                    <a:pt x="1434" y="31"/>
                    <a:pt x="1302" y="1"/>
                    <a:pt x="11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6" name="Google Shape;1516;p50"/>
            <p:cNvSpPr/>
            <p:nvPr/>
          </p:nvSpPr>
          <p:spPr>
            <a:xfrm>
              <a:off x="6616075" y="3944100"/>
              <a:ext cx="157625" cy="176750"/>
            </a:xfrm>
            <a:custGeom>
              <a:rect b="b" l="l" r="r" t="t"/>
              <a:pathLst>
                <a:path extrusionOk="0" h="7070" w="6305">
                  <a:moveTo>
                    <a:pt x="3121" y="0"/>
                  </a:moveTo>
                  <a:cubicBezTo>
                    <a:pt x="2675" y="0"/>
                    <a:pt x="2293" y="319"/>
                    <a:pt x="2293" y="765"/>
                  </a:cubicBezTo>
                  <a:lnTo>
                    <a:pt x="0" y="765"/>
                  </a:lnTo>
                  <a:lnTo>
                    <a:pt x="0" y="7069"/>
                  </a:lnTo>
                  <a:lnTo>
                    <a:pt x="6305" y="7069"/>
                  </a:lnTo>
                  <a:lnTo>
                    <a:pt x="6305" y="828"/>
                  </a:lnTo>
                  <a:lnTo>
                    <a:pt x="3885" y="828"/>
                  </a:lnTo>
                  <a:lnTo>
                    <a:pt x="3885" y="765"/>
                  </a:lnTo>
                  <a:cubicBezTo>
                    <a:pt x="3885" y="319"/>
                    <a:pt x="3566" y="0"/>
                    <a:pt x="3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7" name="Google Shape;1517;p50"/>
            <p:cNvSpPr/>
            <p:nvPr/>
          </p:nvSpPr>
          <p:spPr>
            <a:xfrm>
              <a:off x="6299225" y="3275275"/>
              <a:ext cx="313675" cy="328125"/>
            </a:xfrm>
            <a:custGeom>
              <a:rect b="b" l="l" r="r" t="t"/>
              <a:pathLst>
                <a:path extrusionOk="0" h="13125" w="12547">
                  <a:moveTo>
                    <a:pt x="920" y="1"/>
                  </a:moveTo>
                  <a:cubicBezTo>
                    <a:pt x="664" y="1"/>
                    <a:pt x="420" y="141"/>
                    <a:pt x="256" y="388"/>
                  </a:cubicBezTo>
                  <a:cubicBezTo>
                    <a:pt x="1" y="707"/>
                    <a:pt x="128" y="1216"/>
                    <a:pt x="510" y="1471"/>
                  </a:cubicBezTo>
                  <a:cubicBezTo>
                    <a:pt x="1338" y="2044"/>
                    <a:pt x="2166" y="2617"/>
                    <a:pt x="2994" y="3318"/>
                  </a:cubicBezTo>
                  <a:cubicBezTo>
                    <a:pt x="3121" y="3381"/>
                    <a:pt x="3312" y="3445"/>
                    <a:pt x="3504" y="3445"/>
                  </a:cubicBezTo>
                  <a:lnTo>
                    <a:pt x="3567" y="3445"/>
                  </a:lnTo>
                  <a:lnTo>
                    <a:pt x="3567" y="9049"/>
                  </a:lnTo>
                  <a:lnTo>
                    <a:pt x="9490" y="9049"/>
                  </a:lnTo>
                  <a:cubicBezTo>
                    <a:pt x="9171" y="9304"/>
                    <a:pt x="9108" y="9750"/>
                    <a:pt x="9299" y="10068"/>
                  </a:cubicBezTo>
                  <a:cubicBezTo>
                    <a:pt x="9936" y="10960"/>
                    <a:pt x="10445" y="11851"/>
                    <a:pt x="10955" y="12743"/>
                  </a:cubicBezTo>
                  <a:cubicBezTo>
                    <a:pt x="11082" y="12998"/>
                    <a:pt x="11337" y="13125"/>
                    <a:pt x="11655" y="13125"/>
                  </a:cubicBezTo>
                  <a:cubicBezTo>
                    <a:pt x="11782" y="13125"/>
                    <a:pt x="11910" y="13125"/>
                    <a:pt x="12037" y="12998"/>
                  </a:cubicBezTo>
                  <a:cubicBezTo>
                    <a:pt x="12419" y="12807"/>
                    <a:pt x="12547" y="12361"/>
                    <a:pt x="12356" y="11915"/>
                  </a:cubicBezTo>
                  <a:cubicBezTo>
                    <a:pt x="11846" y="11023"/>
                    <a:pt x="11273" y="10068"/>
                    <a:pt x="10636" y="9177"/>
                  </a:cubicBezTo>
                  <a:cubicBezTo>
                    <a:pt x="10445" y="8922"/>
                    <a:pt x="10190" y="8858"/>
                    <a:pt x="9872" y="8858"/>
                  </a:cubicBezTo>
                  <a:lnTo>
                    <a:pt x="9872" y="2744"/>
                  </a:lnTo>
                  <a:lnTo>
                    <a:pt x="4268" y="2744"/>
                  </a:lnTo>
                  <a:cubicBezTo>
                    <a:pt x="4268" y="2490"/>
                    <a:pt x="4204" y="2235"/>
                    <a:pt x="4013" y="2044"/>
                  </a:cubicBezTo>
                  <a:cubicBezTo>
                    <a:pt x="3121" y="1407"/>
                    <a:pt x="2230" y="707"/>
                    <a:pt x="1338" y="133"/>
                  </a:cubicBezTo>
                  <a:cubicBezTo>
                    <a:pt x="1203" y="43"/>
                    <a:pt x="1060" y="1"/>
                    <a:pt x="9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8" name="Google Shape;1518;p50"/>
            <p:cNvSpPr/>
            <p:nvPr/>
          </p:nvSpPr>
          <p:spPr>
            <a:xfrm>
              <a:off x="5732450" y="3078000"/>
              <a:ext cx="244700" cy="157625"/>
            </a:xfrm>
            <a:custGeom>
              <a:rect b="b" l="l" r="r" t="t"/>
              <a:pathLst>
                <a:path extrusionOk="0" h="6305" w="9788">
                  <a:moveTo>
                    <a:pt x="0" y="0"/>
                  </a:moveTo>
                  <a:lnTo>
                    <a:pt x="0" y="6305"/>
                  </a:lnTo>
                  <a:lnTo>
                    <a:pt x="6305" y="6305"/>
                  </a:lnTo>
                  <a:lnTo>
                    <a:pt x="6305" y="4140"/>
                  </a:lnTo>
                  <a:cubicBezTo>
                    <a:pt x="7133" y="4140"/>
                    <a:pt x="7834" y="4203"/>
                    <a:pt x="8598" y="4267"/>
                  </a:cubicBezTo>
                  <a:lnTo>
                    <a:pt x="8725" y="4267"/>
                  </a:lnTo>
                  <a:cubicBezTo>
                    <a:pt x="8745" y="4268"/>
                    <a:pt x="8765" y="4269"/>
                    <a:pt x="8784" y="4269"/>
                  </a:cubicBezTo>
                  <a:cubicBezTo>
                    <a:pt x="9746" y="4269"/>
                    <a:pt x="9788" y="2737"/>
                    <a:pt x="8789" y="2675"/>
                  </a:cubicBezTo>
                  <a:cubicBezTo>
                    <a:pt x="7961" y="2611"/>
                    <a:pt x="7133" y="2548"/>
                    <a:pt x="6305" y="2548"/>
                  </a:cubicBezTo>
                  <a:lnTo>
                    <a:pt x="630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9" name="Google Shape;1519;p50"/>
            <p:cNvSpPr/>
            <p:nvPr/>
          </p:nvSpPr>
          <p:spPr>
            <a:xfrm>
              <a:off x="6651200" y="3786250"/>
              <a:ext cx="58825" cy="118075"/>
            </a:xfrm>
            <a:custGeom>
              <a:rect b="b" l="l" r="r" t="t"/>
              <a:pathLst>
                <a:path extrusionOk="0" h="4723" w="2353">
                  <a:moveTo>
                    <a:pt x="968" y="1"/>
                  </a:moveTo>
                  <a:cubicBezTo>
                    <a:pt x="491" y="1"/>
                    <a:pt x="1" y="395"/>
                    <a:pt x="187" y="1029"/>
                  </a:cubicBezTo>
                  <a:cubicBezTo>
                    <a:pt x="378" y="1984"/>
                    <a:pt x="569" y="3003"/>
                    <a:pt x="697" y="4022"/>
                  </a:cubicBezTo>
                  <a:cubicBezTo>
                    <a:pt x="760" y="4404"/>
                    <a:pt x="1079" y="4722"/>
                    <a:pt x="1524" y="4722"/>
                  </a:cubicBezTo>
                  <a:lnTo>
                    <a:pt x="1588" y="4722"/>
                  </a:lnTo>
                  <a:cubicBezTo>
                    <a:pt x="2034" y="4659"/>
                    <a:pt x="2352" y="4276"/>
                    <a:pt x="2289" y="3831"/>
                  </a:cubicBezTo>
                  <a:cubicBezTo>
                    <a:pt x="2161" y="2748"/>
                    <a:pt x="1970" y="1729"/>
                    <a:pt x="1716" y="646"/>
                  </a:cubicBezTo>
                  <a:cubicBezTo>
                    <a:pt x="1636" y="198"/>
                    <a:pt x="1306" y="1"/>
                    <a:pt x="9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0" name="Google Shape;1520;p50"/>
            <p:cNvSpPr/>
            <p:nvPr/>
          </p:nvSpPr>
          <p:spPr>
            <a:xfrm>
              <a:off x="6007875" y="3155300"/>
              <a:ext cx="121025" cy="59650"/>
            </a:xfrm>
            <a:custGeom>
              <a:rect b="b" l="l" r="r" t="t"/>
              <a:pathLst>
                <a:path extrusionOk="0" h="2386" w="4841">
                  <a:moveTo>
                    <a:pt x="759" y="0"/>
                  </a:moveTo>
                  <a:cubicBezTo>
                    <a:pt x="402" y="0"/>
                    <a:pt x="118" y="287"/>
                    <a:pt x="64" y="666"/>
                  </a:cubicBezTo>
                  <a:cubicBezTo>
                    <a:pt x="1" y="1111"/>
                    <a:pt x="255" y="1557"/>
                    <a:pt x="701" y="1621"/>
                  </a:cubicBezTo>
                  <a:cubicBezTo>
                    <a:pt x="1720" y="1812"/>
                    <a:pt x="2739" y="2067"/>
                    <a:pt x="3694" y="2385"/>
                  </a:cubicBezTo>
                  <a:lnTo>
                    <a:pt x="3949" y="2385"/>
                  </a:lnTo>
                  <a:cubicBezTo>
                    <a:pt x="4268" y="2321"/>
                    <a:pt x="4586" y="2130"/>
                    <a:pt x="4713" y="1812"/>
                  </a:cubicBezTo>
                  <a:cubicBezTo>
                    <a:pt x="4841" y="1366"/>
                    <a:pt x="4586" y="920"/>
                    <a:pt x="4140" y="793"/>
                  </a:cubicBezTo>
                  <a:cubicBezTo>
                    <a:pt x="3121" y="475"/>
                    <a:pt x="2102" y="220"/>
                    <a:pt x="956" y="29"/>
                  </a:cubicBezTo>
                  <a:cubicBezTo>
                    <a:pt x="889" y="10"/>
                    <a:pt x="823" y="0"/>
                    <a:pt x="7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1" name="Google Shape;1521;p50"/>
            <p:cNvSpPr/>
            <p:nvPr/>
          </p:nvSpPr>
          <p:spPr>
            <a:xfrm>
              <a:off x="6599900" y="3634350"/>
              <a:ext cx="76675" cy="115525"/>
            </a:xfrm>
            <a:custGeom>
              <a:rect b="b" l="l" r="r" t="t"/>
              <a:pathLst>
                <a:path extrusionOk="0" h="4621" w="3067">
                  <a:moveTo>
                    <a:pt x="1048" y="1"/>
                  </a:moveTo>
                  <a:cubicBezTo>
                    <a:pt x="518" y="1"/>
                    <a:pt x="0" y="525"/>
                    <a:pt x="329" y="1182"/>
                  </a:cubicBezTo>
                  <a:cubicBezTo>
                    <a:pt x="711" y="2074"/>
                    <a:pt x="1093" y="3092"/>
                    <a:pt x="1411" y="4048"/>
                  </a:cubicBezTo>
                  <a:cubicBezTo>
                    <a:pt x="1539" y="4366"/>
                    <a:pt x="1857" y="4621"/>
                    <a:pt x="2175" y="4621"/>
                  </a:cubicBezTo>
                  <a:cubicBezTo>
                    <a:pt x="2239" y="4621"/>
                    <a:pt x="2366" y="4621"/>
                    <a:pt x="2430" y="4557"/>
                  </a:cubicBezTo>
                  <a:cubicBezTo>
                    <a:pt x="2812" y="4430"/>
                    <a:pt x="3067" y="3984"/>
                    <a:pt x="2940" y="3538"/>
                  </a:cubicBezTo>
                  <a:cubicBezTo>
                    <a:pt x="2621" y="2519"/>
                    <a:pt x="2239" y="1500"/>
                    <a:pt x="1793" y="545"/>
                  </a:cubicBezTo>
                  <a:cubicBezTo>
                    <a:pt x="1635" y="160"/>
                    <a:pt x="1340" y="1"/>
                    <a:pt x="10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2" name="Google Shape;1522;p50"/>
            <p:cNvSpPr/>
            <p:nvPr/>
          </p:nvSpPr>
          <p:spPr>
            <a:xfrm>
              <a:off x="238125" y="2229325"/>
              <a:ext cx="224500" cy="433150"/>
            </a:xfrm>
            <a:custGeom>
              <a:rect b="b" l="l" r="r" t="t"/>
              <a:pathLst>
                <a:path extrusionOk="0" h="17326" w="8980">
                  <a:moveTo>
                    <a:pt x="5509" y="0"/>
                  </a:moveTo>
                  <a:cubicBezTo>
                    <a:pt x="5187" y="0"/>
                    <a:pt x="4877" y="174"/>
                    <a:pt x="4776" y="577"/>
                  </a:cubicBezTo>
                  <a:cubicBezTo>
                    <a:pt x="4458" y="1659"/>
                    <a:pt x="4267" y="2742"/>
                    <a:pt x="4076" y="3761"/>
                  </a:cubicBezTo>
                  <a:cubicBezTo>
                    <a:pt x="4012" y="4079"/>
                    <a:pt x="4076" y="4334"/>
                    <a:pt x="4331" y="4525"/>
                  </a:cubicBezTo>
                  <a:lnTo>
                    <a:pt x="0" y="8856"/>
                  </a:lnTo>
                  <a:lnTo>
                    <a:pt x="4012" y="12868"/>
                  </a:lnTo>
                  <a:cubicBezTo>
                    <a:pt x="3757" y="12995"/>
                    <a:pt x="3694" y="13250"/>
                    <a:pt x="3694" y="13505"/>
                  </a:cubicBezTo>
                  <a:cubicBezTo>
                    <a:pt x="3821" y="14587"/>
                    <a:pt x="4012" y="15670"/>
                    <a:pt x="4203" y="16689"/>
                  </a:cubicBezTo>
                  <a:cubicBezTo>
                    <a:pt x="4267" y="17071"/>
                    <a:pt x="4585" y="17326"/>
                    <a:pt x="4967" y="17326"/>
                  </a:cubicBezTo>
                  <a:lnTo>
                    <a:pt x="5158" y="17326"/>
                  </a:lnTo>
                  <a:cubicBezTo>
                    <a:pt x="5541" y="17262"/>
                    <a:pt x="5859" y="16816"/>
                    <a:pt x="5732" y="16434"/>
                  </a:cubicBezTo>
                  <a:cubicBezTo>
                    <a:pt x="5541" y="15415"/>
                    <a:pt x="5413" y="14396"/>
                    <a:pt x="5286" y="13377"/>
                  </a:cubicBezTo>
                  <a:cubicBezTo>
                    <a:pt x="5222" y="13123"/>
                    <a:pt x="5158" y="12932"/>
                    <a:pt x="4967" y="12804"/>
                  </a:cubicBezTo>
                  <a:lnTo>
                    <a:pt x="8979" y="8856"/>
                  </a:lnTo>
                  <a:lnTo>
                    <a:pt x="4776" y="4716"/>
                  </a:lnTo>
                  <a:lnTo>
                    <a:pt x="4840" y="4716"/>
                  </a:lnTo>
                  <a:cubicBezTo>
                    <a:pt x="5222" y="4716"/>
                    <a:pt x="5541" y="4462"/>
                    <a:pt x="5668" y="4079"/>
                  </a:cubicBezTo>
                  <a:cubicBezTo>
                    <a:pt x="5859" y="3061"/>
                    <a:pt x="6050" y="2042"/>
                    <a:pt x="6368" y="1023"/>
                  </a:cubicBezTo>
                  <a:cubicBezTo>
                    <a:pt x="6522" y="407"/>
                    <a:pt x="6001" y="0"/>
                    <a:pt x="550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3" name="Google Shape;1523;p50"/>
            <p:cNvSpPr/>
            <p:nvPr/>
          </p:nvSpPr>
          <p:spPr>
            <a:xfrm>
              <a:off x="417375" y="2847300"/>
              <a:ext cx="91425" cy="108125"/>
            </a:xfrm>
            <a:custGeom>
              <a:rect b="b" l="l" r="r" t="t"/>
              <a:pathLst>
                <a:path extrusionOk="0" h="4325" w="3657">
                  <a:moveTo>
                    <a:pt x="1064" y="1"/>
                  </a:moveTo>
                  <a:cubicBezTo>
                    <a:pt x="528" y="1"/>
                    <a:pt x="1" y="559"/>
                    <a:pt x="345" y="1204"/>
                  </a:cubicBezTo>
                  <a:cubicBezTo>
                    <a:pt x="918" y="2159"/>
                    <a:pt x="1427" y="3051"/>
                    <a:pt x="2064" y="3942"/>
                  </a:cubicBezTo>
                  <a:cubicBezTo>
                    <a:pt x="2192" y="4197"/>
                    <a:pt x="2446" y="4325"/>
                    <a:pt x="2701" y="4325"/>
                  </a:cubicBezTo>
                  <a:cubicBezTo>
                    <a:pt x="2892" y="4325"/>
                    <a:pt x="3019" y="4261"/>
                    <a:pt x="3147" y="4197"/>
                  </a:cubicBezTo>
                  <a:cubicBezTo>
                    <a:pt x="3529" y="3942"/>
                    <a:pt x="3656" y="3433"/>
                    <a:pt x="3402" y="3051"/>
                  </a:cubicBezTo>
                  <a:cubicBezTo>
                    <a:pt x="2828" y="2223"/>
                    <a:pt x="2255" y="1331"/>
                    <a:pt x="1746" y="440"/>
                  </a:cubicBezTo>
                  <a:cubicBezTo>
                    <a:pt x="1580" y="130"/>
                    <a:pt x="1321" y="1"/>
                    <a:pt x="10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4" name="Google Shape;1524;p50"/>
            <p:cNvSpPr/>
            <p:nvPr/>
          </p:nvSpPr>
          <p:spPr>
            <a:xfrm>
              <a:off x="360700" y="2701425"/>
              <a:ext cx="71675" cy="113900"/>
            </a:xfrm>
            <a:custGeom>
              <a:rect b="b" l="l" r="r" t="t"/>
              <a:pathLst>
                <a:path extrusionOk="0" h="4556" w="2867">
                  <a:moveTo>
                    <a:pt x="908" y="1"/>
                  </a:moveTo>
                  <a:cubicBezTo>
                    <a:pt x="839" y="1"/>
                    <a:pt x="769" y="11"/>
                    <a:pt x="701" y="34"/>
                  </a:cubicBezTo>
                  <a:cubicBezTo>
                    <a:pt x="255" y="161"/>
                    <a:pt x="1" y="607"/>
                    <a:pt x="128" y="989"/>
                  </a:cubicBezTo>
                  <a:cubicBezTo>
                    <a:pt x="446" y="2072"/>
                    <a:pt x="829" y="3091"/>
                    <a:pt x="1274" y="4046"/>
                  </a:cubicBezTo>
                  <a:cubicBezTo>
                    <a:pt x="1402" y="4364"/>
                    <a:pt x="1656" y="4555"/>
                    <a:pt x="1975" y="4555"/>
                  </a:cubicBezTo>
                  <a:cubicBezTo>
                    <a:pt x="2102" y="4555"/>
                    <a:pt x="2230" y="4555"/>
                    <a:pt x="2293" y="4492"/>
                  </a:cubicBezTo>
                  <a:cubicBezTo>
                    <a:pt x="2675" y="4301"/>
                    <a:pt x="2866" y="3855"/>
                    <a:pt x="2675" y="3473"/>
                  </a:cubicBezTo>
                  <a:cubicBezTo>
                    <a:pt x="2293" y="2517"/>
                    <a:pt x="1911" y="1499"/>
                    <a:pt x="1656" y="543"/>
                  </a:cubicBezTo>
                  <a:cubicBezTo>
                    <a:pt x="1552" y="229"/>
                    <a:pt x="1231" y="1"/>
                    <a:pt x="9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5" name="Google Shape;1525;p50"/>
            <p:cNvSpPr/>
            <p:nvPr/>
          </p:nvSpPr>
          <p:spPr>
            <a:xfrm>
              <a:off x="379800" y="2081500"/>
              <a:ext cx="80800" cy="112900"/>
            </a:xfrm>
            <a:custGeom>
              <a:rect b="b" l="l" r="r" t="t"/>
              <a:pathLst>
                <a:path extrusionOk="0" h="4516" w="3232">
                  <a:moveTo>
                    <a:pt x="2170" y="1"/>
                  </a:moveTo>
                  <a:cubicBezTo>
                    <a:pt x="1919" y="1"/>
                    <a:pt x="1674" y="130"/>
                    <a:pt x="1529" y="440"/>
                  </a:cubicBezTo>
                  <a:cubicBezTo>
                    <a:pt x="1020" y="1395"/>
                    <a:pt x="574" y="2414"/>
                    <a:pt x="192" y="3433"/>
                  </a:cubicBezTo>
                  <a:cubicBezTo>
                    <a:pt x="1" y="3815"/>
                    <a:pt x="192" y="4325"/>
                    <a:pt x="638" y="4516"/>
                  </a:cubicBezTo>
                  <a:lnTo>
                    <a:pt x="892" y="4516"/>
                  </a:lnTo>
                  <a:cubicBezTo>
                    <a:pt x="1211" y="4516"/>
                    <a:pt x="1529" y="4325"/>
                    <a:pt x="1657" y="4006"/>
                  </a:cubicBezTo>
                  <a:cubicBezTo>
                    <a:pt x="2039" y="3051"/>
                    <a:pt x="2421" y="2096"/>
                    <a:pt x="2930" y="1204"/>
                  </a:cubicBezTo>
                  <a:cubicBezTo>
                    <a:pt x="3231" y="559"/>
                    <a:pt x="2690" y="1"/>
                    <a:pt x="21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6" name="Google Shape;1526;p50"/>
            <p:cNvSpPr/>
            <p:nvPr/>
          </p:nvSpPr>
          <p:spPr>
            <a:xfrm>
              <a:off x="516725" y="1740625"/>
              <a:ext cx="222925" cy="222925"/>
            </a:xfrm>
            <a:custGeom>
              <a:rect b="b" l="l" r="r" t="t"/>
              <a:pathLst>
                <a:path extrusionOk="0" h="8917" w="8917">
                  <a:moveTo>
                    <a:pt x="4459" y="1"/>
                  </a:moveTo>
                  <a:lnTo>
                    <a:pt x="1" y="4459"/>
                  </a:lnTo>
                  <a:lnTo>
                    <a:pt x="1656" y="6114"/>
                  </a:lnTo>
                  <a:lnTo>
                    <a:pt x="1656" y="6178"/>
                  </a:lnTo>
                  <a:cubicBezTo>
                    <a:pt x="1338" y="6496"/>
                    <a:pt x="1338" y="7006"/>
                    <a:pt x="1656" y="7324"/>
                  </a:cubicBezTo>
                  <a:cubicBezTo>
                    <a:pt x="1784" y="7452"/>
                    <a:pt x="1975" y="7515"/>
                    <a:pt x="2230" y="7515"/>
                  </a:cubicBezTo>
                  <a:cubicBezTo>
                    <a:pt x="2421" y="7515"/>
                    <a:pt x="2612" y="7452"/>
                    <a:pt x="2803" y="7261"/>
                  </a:cubicBezTo>
                  <a:lnTo>
                    <a:pt x="4459" y="8916"/>
                  </a:lnTo>
                  <a:lnTo>
                    <a:pt x="8916" y="4459"/>
                  </a:lnTo>
                  <a:lnTo>
                    <a:pt x="445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7" name="Google Shape;1527;p50"/>
            <p:cNvSpPr/>
            <p:nvPr/>
          </p:nvSpPr>
          <p:spPr>
            <a:xfrm>
              <a:off x="451450" y="1948450"/>
              <a:ext cx="90775" cy="104250"/>
            </a:xfrm>
            <a:custGeom>
              <a:rect b="b" l="l" r="r" t="t"/>
              <a:pathLst>
                <a:path extrusionOk="0" h="4170" w="3631">
                  <a:moveTo>
                    <a:pt x="2782" y="0"/>
                  </a:moveTo>
                  <a:cubicBezTo>
                    <a:pt x="2549" y="0"/>
                    <a:pt x="2314" y="100"/>
                    <a:pt x="2166" y="285"/>
                  </a:cubicBezTo>
                  <a:cubicBezTo>
                    <a:pt x="1465" y="1113"/>
                    <a:pt x="829" y="2005"/>
                    <a:pt x="255" y="2960"/>
                  </a:cubicBezTo>
                  <a:cubicBezTo>
                    <a:pt x="1" y="3342"/>
                    <a:pt x="128" y="3788"/>
                    <a:pt x="510" y="4042"/>
                  </a:cubicBezTo>
                  <a:cubicBezTo>
                    <a:pt x="637" y="4106"/>
                    <a:pt x="765" y="4170"/>
                    <a:pt x="892" y="4170"/>
                  </a:cubicBezTo>
                  <a:cubicBezTo>
                    <a:pt x="1211" y="4170"/>
                    <a:pt x="1465" y="4042"/>
                    <a:pt x="1593" y="3788"/>
                  </a:cubicBezTo>
                  <a:cubicBezTo>
                    <a:pt x="2166" y="2960"/>
                    <a:pt x="2739" y="2068"/>
                    <a:pt x="3376" y="1304"/>
                  </a:cubicBezTo>
                  <a:cubicBezTo>
                    <a:pt x="3631" y="922"/>
                    <a:pt x="3567" y="412"/>
                    <a:pt x="3249" y="158"/>
                  </a:cubicBezTo>
                  <a:cubicBezTo>
                    <a:pt x="3116" y="51"/>
                    <a:pt x="2949" y="0"/>
                    <a:pt x="2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8" name="Google Shape;1528;p50"/>
            <p:cNvSpPr/>
            <p:nvPr/>
          </p:nvSpPr>
          <p:spPr>
            <a:xfrm>
              <a:off x="504525" y="2977900"/>
              <a:ext cx="231950" cy="235450"/>
            </a:xfrm>
            <a:custGeom>
              <a:rect b="b" l="l" r="r" t="t"/>
              <a:pathLst>
                <a:path extrusionOk="0" h="9418" w="9278">
                  <a:moveTo>
                    <a:pt x="1102" y="1"/>
                  </a:moveTo>
                  <a:cubicBezTo>
                    <a:pt x="511" y="1"/>
                    <a:pt x="0" y="732"/>
                    <a:pt x="552" y="1330"/>
                  </a:cubicBezTo>
                  <a:cubicBezTo>
                    <a:pt x="1062" y="1966"/>
                    <a:pt x="1635" y="2603"/>
                    <a:pt x="2144" y="3176"/>
                  </a:cubicBezTo>
                  <a:lnTo>
                    <a:pt x="361" y="4959"/>
                  </a:lnTo>
                  <a:lnTo>
                    <a:pt x="4819" y="9417"/>
                  </a:lnTo>
                  <a:lnTo>
                    <a:pt x="9277" y="4959"/>
                  </a:lnTo>
                  <a:lnTo>
                    <a:pt x="4819" y="502"/>
                  </a:lnTo>
                  <a:lnTo>
                    <a:pt x="3291" y="2094"/>
                  </a:lnTo>
                  <a:cubicBezTo>
                    <a:pt x="2781" y="1521"/>
                    <a:pt x="2272" y="947"/>
                    <a:pt x="1762" y="374"/>
                  </a:cubicBezTo>
                  <a:cubicBezTo>
                    <a:pt x="1568" y="109"/>
                    <a:pt x="1329" y="1"/>
                    <a:pt x="11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9" name="Google Shape;1529;p50"/>
            <p:cNvSpPr/>
            <p:nvPr/>
          </p:nvSpPr>
          <p:spPr>
            <a:xfrm>
              <a:off x="7060250" y="2937275"/>
              <a:ext cx="87600" cy="107625"/>
            </a:xfrm>
            <a:custGeom>
              <a:rect b="b" l="l" r="r" t="t"/>
              <a:pathLst>
                <a:path extrusionOk="0" h="4305" w="3504">
                  <a:moveTo>
                    <a:pt x="2565" y="1"/>
                  </a:moveTo>
                  <a:cubicBezTo>
                    <a:pt x="2291" y="1"/>
                    <a:pt x="2024" y="143"/>
                    <a:pt x="1848" y="407"/>
                  </a:cubicBezTo>
                  <a:cubicBezTo>
                    <a:pt x="1402" y="1362"/>
                    <a:pt x="829" y="2254"/>
                    <a:pt x="256" y="3082"/>
                  </a:cubicBezTo>
                  <a:cubicBezTo>
                    <a:pt x="1" y="3464"/>
                    <a:pt x="128" y="3973"/>
                    <a:pt x="510" y="4165"/>
                  </a:cubicBezTo>
                  <a:cubicBezTo>
                    <a:pt x="638" y="4292"/>
                    <a:pt x="765" y="4292"/>
                    <a:pt x="956" y="4292"/>
                  </a:cubicBezTo>
                  <a:cubicBezTo>
                    <a:pt x="990" y="4300"/>
                    <a:pt x="1024" y="4304"/>
                    <a:pt x="1058" y="4304"/>
                  </a:cubicBezTo>
                  <a:cubicBezTo>
                    <a:pt x="1277" y="4304"/>
                    <a:pt x="1483" y="4139"/>
                    <a:pt x="1593" y="3973"/>
                  </a:cubicBezTo>
                  <a:cubicBezTo>
                    <a:pt x="2166" y="3082"/>
                    <a:pt x="2803" y="2127"/>
                    <a:pt x="3312" y="1171"/>
                  </a:cubicBezTo>
                  <a:cubicBezTo>
                    <a:pt x="3503" y="789"/>
                    <a:pt x="3312" y="280"/>
                    <a:pt x="2930" y="89"/>
                  </a:cubicBezTo>
                  <a:cubicBezTo>
                    <a:pt x="2812" y="30"/>
                    <a:pt x="2688" y="1"/>
                    <a:pt x="25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0" name="Google Shape;1530;p50"/>
            <p:cNvSpPr/>
            <p:nvPr/>
          </p:nvSpPr>
          <p:spPr>
            <a:xfrm>
              <a:off x="7136675" y="2790600"/>
              <a:ext cx="71675" cy="115475"/>
            </a:xfrm>
            <a:custGeom>
              <a:rect b="b" l="l" r="r" t="t"/>
              <a:pathLst>
                <a:path extrusionOk="0" h="4619" w="2867">
                  <a:moveTo>
                    <a:pt x="1998" y="0"/>
                  </a:moveTo>
                  <a:cubicBezTo>
                    <a:pt x="1638" y="0"/>
                    <a:pt x="1316" y="238"/>
                    <a:pt x="1211" y="606"/>
                  </a:cubicBezTo>
                  <a:cubicBezTo>
                    <a:pt x="892" y="1562"/>
                    <a:pt x="574" y="2517"/>
                    <a:pt x="128" y="3472"/>
                  </a:cubicBezTo>
                  <a:cubicBezTo>
                    <a:pt x="1" y="3918"/>
                    <a:pt x="192" y="4364"/>
                    <a:pt x="574" y="4555"/>
                  </a:cubicBezTo>
                  <a:cubicBezTo>
                    <a:pt x="701" y="4555"/>
                    <a:pt x="765" y="4618"/>
                    <a:pt x="892" y="4618"/>
                  </a:cubicBezTo>
                  <a:cubicBezTo>
                    <a:pt x="1211" y="4618"/>
                    <a:pt x="1529" y="4427"/>
                    <a:pt x="1656" y="4109"/>
                  </a:cubicBezTo>
                  <a:cubicBezTo>
                    <a:pt x="2039" y="3090"/>
                    <a:pt x="2421" y="2071"/>
                    <a:pt x="2739" y="1052"/>
                  </a:cubicBezTo>
                  <a:cubicBezTo>
                    <a:pt x="2866" y="606"/>
                    <a:pt x="2612" y="160"/>
                    <a:pt x="2230" y="33"/>
                  </a:cubicBezTo>
                  <a:cubicBezTo>
                    <a:pt x="2152" y="11"/>
                    <a:pt x="2074" y="0"/>
                    <a:pt x="19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1" name="Google Shape;1531;p50"/>
            <p:cNvSpPr/>
            <p:nvPr/>
          </p:nvSpPr>
          <p:spPr>
            <a:xfrm>
              <a:off x="6832600" y="3069275"/>
              <a:ext cx="226100" cy="234825"/>
            </a:xfrm>
            <a:custGeom>
              <a:rect b="b" l="l" r="r" t="t"/>
              <a:pathLst>
                <a:path extrusionOk="0" h="9393" w="9044">
                  <a:moveTo>
                    <a:pt x="8144" y="1"/>
                  </a:moveTo>
                  <a:cubicBezTo>
                    <a:pt x="7898" y="1"/>
                    <a:pt x="7663" y="100"/>
                    <a:pt x="7515" y="286"/>
                  </a:cubicBezTo>
                  <a:cubicBezTo>
                    <a:pt x="7005" y="859"/>
                    <a:pt x="6496" y="1432"/>
                    <a:pt x="5986" y="2005"/>
                  </a:cubicBezTo>
                  <a:lnTo>
                    <a:pt x="4458" y="477"/>
                  </a:lnTo>
                  <a:lnTo>
                    <a:pt x="0" y="4934"/>
                  </a:lnTo>
                  <a:lnTo>
                    <a:pt x="4458" y="9392"/>
                  </a:lnTo>
                  <a:lnTo>
                    <a:pt x="8916" y="4934"/>
                  </a:lnTo>
                  <a:lnTo>
                    <a:pt x="7069" y="3151"/>
                  </a:lnTo>
                  <a:cubicBezTo>
                    <a:pt x="7642" y="2514"/>
                    <a:pt x="8215" y="1941"/>
                    <a:pt x="8725" y="1304"/>
                  </a:cubicBezTo>
                  <a:cubicBezTo>
                    <a:pt x="9043" y="986"/>
                    <a:pt x="8979" y="477"/>
                    <a:pt x="8661" y="158"/>
                  </a:cubicBezTo>
                  <a:cubicBezTo>
                    <a:pt x="8502" y="52"/>
                    <a:pt x="8320" y="1"/>
                    <a:pt x="8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2" name="Google Shape;1532;p50"/>
            <p:cNvSpPr/>
            <p:nvPr/>
          </p:nvSpPr>
          <p:spPr>
            <a:xfrm>
              <a:off x="7108025" y="2320075"/>
              <a:ext cx="222925" cy="434750"/>
            </a:xfrm>
            <a:custGeom>
              <a:rect b="b" l="l" r="r" t="t"/>
              <a:pathLst>
                <a:path extrusionOk="0" h="17390" w="8917">
                  <a:moveTo>
                    <a:pt x="3384" y="0"/>
                  </a:moveTo>
                  <a:cubicBezTo>
                    <a:pt x="2901" y="0"/>
                    <a:pt x="2419" y="407"/>
                    <a:pt x="2611" y="1023"/>
                  </a:cubicBezTo>
                  <a:cubicBezTo>
                    <a:pt x="2866" y="1978"/>
                    <a:pt x="3121" y="2997"/>
                    <a:pt x="3312" y="4016"/>
                  </a:cubicBezTo>
                  <a:cubicBezTo>
                    <a:pt x="3376" y="4398"/>
                    <a:pt x="3694" y="4653"/>
                    <a:pt x="4076" y="4653"/>
                  </a:cubicBezTo>
                  <a:lnTo>
                    <a:pt x="4140" y="4653"/>
                  </a:lnTo>
                  <a:lnTo>
                    <a:pt x="0" y="8856"/>
                  </a:lnTo>
                  <a:lnTo>
                    <a:pt x="3949" y="12804"/>
                  </a:lnTo>
                  <a:cubicBezTo>
                    <a:pt x="3821" y="12932"/>
                    <a:pt x="3694" y="13123"/>
                    <a:pt x="3694" y="13377"/>
                  </a:cubicBezTo>
                  <a:cubicBezTo>
                    <a:pt x="3567" y="14396"/>
                    <a:pt x="3376" y="15415"/>
                    <a:pt x="3185" y="16434"/>
                  </a:cubicBezTo>
                  <a:cubicBezTo>
                    <a:pt x="3121" y="16880"/>
                    <a:pt x="3376" y="17262"/>
                    <a:pt x="3821" y="17389"/>
                  </a:cubicBezTo>
                  <a:lnTo>
                    <a:pt x="3949" y="17389"/>
                  </a:lnTo>
                  <a:cubicBezTo>
                    <a:pt x="4331" y="17389"/>
                    <a:pt x="4713" y="17135"/>
                    <a:pt x="4777" y="16753"/>
                  </a:cubicBezTo>
                  <a:cubicBezTo>
                    <a:pt x="4968" y="15670"/>
                    <a:pt x="5159" y="14587"/>
                    <a:pt x="5286" y="13568"/>
                  </a:cubicBezTo>
                  <a:cubicBezTo>
                    <a:pt x="5286" y="13250"/>
                    <a:pt x="5159" y="12995"/>
                    <a:pt x="4904" y="12804"/>
                  </a:cubicBezTo>
                  <a:lnTo>
                    <a:pt x="8916" y="8856"/>
                  </a:lnTo>
                  <a:lnTo>
                    <a:pt x="4586" y="4525"/>
                  </a:lnTo>
                  <a:cubicBezTo>
                    <a:pt x="4777" y="4334"/>
                    <a:pt x="4904" y="4016"/>
                    <a:pt x="4840" y="3761"/>
                  </a:cubicBezTo>
                  <a:cubicBezTo>
                    <a:pt x="4649" y="2678"/>
                    <a:pt x="4395" y="1596"/>
                    <a:pt x="4140" y="577"/>
                  </a:cubicBezTo>
                  <a:cubicBezTo>
                    <a:pt x="4014" y="174"/>
                    <a:pt x="3699" y="0"/>
                    <a:pt x="33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3" name="Google Shape;1533;p50"/>
            <p:cNvSpPr/>
            <p:nvPr/>
          </p:nvSpPr>
          <p:spPr>
            <a:xfrm>
              <a:off x="7025225" y="2038025"/>
              <a:ext cx="92375" cy="105425"/>
            </a:xfrm>
            <a:custGeom>
              <a:rect b="b" l="l" r="r" t="t"/>
              <a:pathLst>
                <a:path extrusionOk="0" h="4217" w="3695">
                  <a:moveTo>
                    <a:pt x="931" y="1"/>
                  </a:moveTo>
                  <a:cubicBezTo>
                    <a:pt x="758" y="1"/>
                    <a:pt x="584" y="67"/>
                    <a:pt x="447" y="205"/>
                  </a:cubicBezTo>
                  <a:cubicBezTo>
                    <a:pt x="64" y="459"/>
                    <a:pt x="1" y="969"/>
                    <a:pt x="319" y="1287"/>
                  </a:cubicBezTo>
                  <a:cubicBezTo>
                    <a:pt x="956" y="2115"/>
                    <a:pt x="1529" y="2943"/>
                    <a:pt x="2102" y="3835"/>
                  </a:cubicBezTo>
                  <a:cubicBezTo>
                    <a:pt x="2230" y="4026"/>
                    <a:pt x="2484" y="4217"/>
                    <a:pt x="2739" y="4217"/>
                  </a:cubicBezTo>
                  <a:cubicBezTo>
                    <a:pt x="2930" y="4217"/>
                    <a:pt x="3058" y="4153"/>
                    <a:pt x="3185" y="4089"/>
                  </a:cubicBezTo>
                  <a:cubicBezTo>
                    <a:pt x="3567" y="3835"/>
                    <a:pt x="3694" y="3325"/>
                    <a:pt x="3440" y="2943"/>
                  </a:cubicBezTo>
                  <a:cubicBezTo>
                    <a:pt x="2867" y="2051"/>
                    <a:pt x="2230" y="1160"/>
                    <a:pt x="1529" y="332"/>
                  </a:cubicBezTo>
                  <a:cubicBezTo>
                    <a:pt x="1385" y="115"/>
                    <a:pt x="1158" y="1"/>
                    <a:pt x="9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4" name="Google Shape;1534;p50"/>
            <p:cNvSpPr/>
            <p:nvPr/>
          </p:nvSpPr>
          <p:spPr>
            <a:xfrm>
              <a:off x="7111200" y="2171525"/>
              <a:ext cx="78050" cy="113625"/>
            </a:xfrm>
            <a:custGeom>
              <a:rect b="b" l="l" r="r" t="t"/>
              <a:pathLst>
                <a:path extrusionOk="0" h="4545" w="3122">
                  <a:moveTo>
                    <a:pt x="876" y="1"/>
                  </a:moveTo>
                  <a:cubicBezTo>
                    <a:pt x="751" y="1"/>
                    <a:pt x="625" y="29"/>
                    <a:pt x="510" y="87"/>
                  </a:cubicBezTo>
                  <a:cubicBezTo>
                    <a:pt x="128" y="278"/>
                    <a:pt x="1" y="787"/>
                    <a:pt x="192" y="1169"/>
                  </a:cubicBezTo>
                  <a:cubicBezTo>
                    <a:pt x="701" y="2125"/>
                    <a:pt x="1083" y="3080"/>
                    <a:pt x="1465" y="4035"/>
                  </a:cubicBezTo>
                  <a:cubicBezTo>
                    <a:pt x="1593" y="4290"/>
                    <a:pt x="1911" y="4545"/>
                    <a:pt x="2230" y="4545"/>
                  </a:cubicBezTo>
                  <a:cubicBezTo>
                    <a:pt x="2293" y="4545"/>
                    <a:pt x="2421" y="4481"/>
                    <a:pt x="2484" y="4481"/>
                  </a:cubicBezTo>
                  <a:cubicBezTo>
                    <a:pt x="2930" y="4290"/>
                    <a:pt x="3121" y="3844"/>
                    <a:pt x="2930" y="3462"/>
                  </a:cubicBezTo>
                  <a:cubicBezTo>
                    <a:pt x="2548" y="2443"/>
                    <a:pt x="2102" y="1424"/>
                    <a:pt x="1593" y="469"/>
                  </a:cubicBezTo>
                  <a:cubicBezTo>
                    <a:pt x="1459" y="157"/>
                    <a:pt x="1169" y="1"/>
                    <a:pt x="8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5" name="Google Shape;1535;p50"/>
            <p:cNvSpPr/>
            <p:nvPr/>
          </p:nvSpPr>
          <p:spPr>
            <a:xfrm>
              <a:off x="6829400" y="1831375"/>
              <a:ext cx="222925" cy="222925"/>
            </a:xfrm>
            <a:custGeom>
              <a:rect b="b" l="l" r="r" t="t"/>
              <a:pathLst>
                <a:path extrusionOk="0" h="8917" w="8917">
                  <a:moveTo>
                    <a:pt x="4459" y="1"/>
                  </a:moveTo>
                  <a:lnTo>
                    <a:pt x="1" y="4459"/>
                  </a:lnTo>
                  <a:lnTo>
                    <a:pt x="4459" y="8916"/>
                  </a:lnTo>
                  <a:lnTo>
                    <a:pt x="6114" y="7197"/>
                  </a:lnTo>
                  <a:cubicBezTo>
                    <a:pt x="6242" y="7388"/>
                    <a:pt x="6433" y="7452"/>
                    <a:pt x="6687" y="7452"/>
                  </a:cubicBezTo>
                  <a:cubicBezTo>
                    <a:pt x="7388" y="7452"/>
                    <a:pt x="7706" y="6624"/>
                    <a:pt x="7261" y="6114"/>
                  </a:cubicBezTo>
                  <a:lnTo>
                    <a:pt x="8916" y="4459"/>
                  </a:lnTo>
                  <a:lnTo>
                    <a:pt x="445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6" name="Google Shape;1536;p50"/>
            <p:cNvSpPr/>
            <p:nvPr/>
          </p:nvSpPr>
          <p:spPr>
            <a:xfrm>
              <a:off x="1369300" y="4886275"/>
              <a:ext cx="322425" cy="328350"/>
            </a:xfrm>
            <a:custGeom>
              <a:rect b="b" l="l" r="r" t="t"/>
              <a:pathLst>
                <a:path extrusionOk="0" h="13134" w="12897">
                  <a:moveTo>
                    <a:pt x="1070" y="1"/>
                  </a:moveTo>
                  <a:cubicBezTo>
                    <a:pt x="523" y="1"/>
                    <a:pt x="0" y="567"/>
                    <a:pt x="351" y="1224"/>
                  </a:cubicBezTo>
                  <a:cubicBezTo>
                    <a:pt x="860" y="2179"/>
                    <a:pt x="1433" y="3071"/>
                    <a:pt x="2070" y="3963"/>
                  </a:cubicBezTo>
                  <a:cubicBezTo>
                    <a:pt x="2198" y="4154"/>
                    <a:pt x="2452" y="4281"/>
                    <a:pt x="2707" y="4345"/>
                  </a:cubicBezTo>
                  <a:lnTo>
                    <a:pt x="2834" y="4345"/>
                  </a:lnTo>
                  <a:lnTo>
                    <a:pt x="2834" y="10458"/>
                  </a:lnTo>
                  <a:lnTo>
                    <a:pt x="8439" y="10458"/>
                  </a:lnTo>
                  <a:cubicBezTo>
                    <a:pt x="8439" y="10713"/>
                    <a:pt x="8502" y="10968"/>
                    <a:pt x="8693" y="11095"/>
                  </a:cubicBezTo>
                  <a:cubicBezTo>
                    <a:pt x="9585" y="11796"/>
                    <a:pt x="10476" y="12433"/>
                    <a:pt x="11368" y="13006"/>
                  </a:cubicBezTo>
                  <a:cubicBezTo>
                    <a:pt x="11495" y="13133"/>
                    <a:pt x="11623" y="13133"/>
                    <a:pt x="11814" y="13133"/>
                  </a:cubicBezTo>
                  <a:cubicBezTo>
                    <a:pt x="12578" y="13133"/>
                    <a:pt x="12896" y="12114"/>
                    <a:pt x="12196" y="11732"/>
                  </a:cubicBezTo>
                  <a:lnTo>
                    <a:pt x="12196" y="11668"/>
                  </a:lnTo>
                  <a:cubicBezTo>
                    <a:pt x="11368" y="11095"/>
                    <a:pt x="10540" y="10458"/>
                    <a:pt x="9712" y="9822"/>
                  </a:cubicBezTo>
                  <a:cubicBezTo>
                    <a:pt x="9572" y="9728"/>
                    <a:pt x="9433" y="9669"/>
                    <a:pt x="9268" y="9669"/>
                  </a:cubicBezTo>
                  <a:cubicBezTo>
                    <a:pt x="9207" y="9669"/>
                    <a:pt x="9144" y="9677"/>
                    <a:pt x="9075" y="9694"/>
                  </a:cubicBezTo>
                  <a:lnTo>
                    <a:pt x="9075" y="4090"/>
                  </a:lnTo>
                  <a:lnTo>
                    <a:pt x="3217" y="4090"/>
                  </a:lnTo>
                  <a:cubicBezTo>
                    <a:pt x="3535" y="3835"/>
                    <a:pt x="3599" y="3389"/>
                    <a:pt x="3408" y="3071"/>
                  </a:cubicBezTo>
                  <a:cubicBezTo>
                    <a:pt x="2771" y="2179"/>
                    <a:pt x="2261" y="1288"/>
                    <a:pt x="1752" y="396"/>
                  </a:cubicBezTo>
                  <a:cubicBezTo>
                    <a:pt x="1573" y="118"/>
                    <a:pt x="1319" y="1"/>
                    <a:pt x="10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7" name="Google Shape;1537;p50"/>
            <p:cNvSpPr/>
            <p:nvPr/>
          </p:nvSpPr>
          <p:spPr>
            <a:xfrm>
              <a:off x="1849075" y="5273675"/>
              <a:ext cx="130825" cy="60350"/>
            </a:xfrm>
            <a:custGeom>
              <a:rect b="b" l="l" r="r" t="t"/>
              <a:pathLst>
                <a:path extrusionOk="0" h="2414" w="5233">
                  <a:moveTo>
                    <a:pt x="1161" y="0"/>
                  </a:moveTo>
                  <a:cubicBezTo>
                    <a:pt x="305" y="0"/>
                    <a:pt x="0" y="1357"/>
                    <a:pt x="1029" y="1586"/>
                  </a:cubicBezTo>
                  <a:cubicBezTo>
                    <a:pt x="2048" y="1904"/>
                    <a:pt x="3131" y="2159"/>
                    <a:pt x="4213" y="2413"/>
                  </a:cubicBezTo>
                  <a:lnTo>
                    <a:pt x="4341" y="2413"/>
                  </a:lnTo>
                  <a:cubicBezTo>
                    <a:pt x="4723" y="2413"/>
                    <a:pt x="5041" y="2095"/>
                    <a:pt x="5105" y="1713"/>
                  </a:cubicBezTo>
                  <a:cubicBezTo>
                    <a:pt x="5232" y="1331"/>
                    <a:pt x="4914" y="885"/>
                    <a:pt x="4468" y="821"/>
                  </a:cubicBezTo>
                  <a:cubicBezTo>
                    <a:pt x="3449" y="630"/>
                    <a:pt x="2430" y="376"/>
                    <a:pt x="1475" y="57"/>
                  </a:cubicBezTo>
                  <a:cubicBezTo>
                    <a:pt x="1364" y="18"/>
                    <a:pt x="1259" y="0"/>
                    <a:pt x="11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8" name="Google Shape;1538;p50"/>
            <p:cNvSpPr/>
            <p:nvPr/>
          </p:nvSpPr>
          <p:spPr>
            <a:xfrm>
              <a:off x="1276025" y="4585150"/>
              <a:ext cx="55875" cy="116800"/>
            </a:xfrm>
            <a:custGeom>
              <a:rect b="b" l="l" r="r" t="t"/>
              <a:pathLst>
                <a:path extrusionOk="0" h="4672" w="2235">
                  <a:moveTo>
                    <a:pt x="875" y="1"/>
                  </a:moveTo>
                  <a:cubicBezTo>
                    <a:pt x="440" y="1"/>
                    <a:pt x="0" y="326"/>
                    <a:pt x="70" y="915"/>
                  </a:cubicBezTo>
                  <a:cubicBezTo>
                    <a:pt x="197" y="1933"/>
                    <a:pt x="388" y="3016"/>
                    <a:pt x="643" y="4099"/>
                  </a:cubicBezTo>
                  <a:cubicBezTo>
                    <a:pt x="706" y="4417"/>
                    <a:pt x="1025" y="4672"/>
                    <a:pt x="1407" y="4672"/>
                  </a:cubicBezTo>
                  <a:lnTo>
                    <a:pt x="1598" y="4672"/>
                  </a:lnTo>
                  <a:cubicBezTo>
                    <a:pt x="1980" y="4608"/>
                    <a:pt x="2235" y="4162"/>
                    <a:pt x="2171" y="3780"/>
                  </a:cubicBezTo>
                  <a:cubicBezTo>
                    <a:pt x="1916" y="2761"/>
                    <a:pt x="1789" y="1742"/>
                    <a:pt x="1662" y="723"/>
                  </a:cubicBezTo>
                  <a:cubicBezTo>
                    <a:pt x="1604" y="230"/>
                    <a:pt x="1241" y="1"/>
                    <a:pt x="8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9" name="Google Shape;1539;p50"/>
            <p:cNvSpPr/>
            <p:nvPr/>
          </p:nvSpPr>
          <p:spPr>
            <a:xfrm>
              <a:off x="1307975" y="4740050"/>
              <a:ext cx="74875" cy="114750"/>
            </a:xfrm>
            <a:custGeom>
              <a:rect b="b" l="l" r="r" t="t"/>
              <a:pathLst>
                <a:path extrusionOk="0" h="4590" w="2995">
                  <a:moveTo>
                    <a:pt x="965" y="1"/>
                  </a:moveTo>
                  <a:cubicBezTo>
                    <a:pt x="483" y="1"/>
                    <a:pt x="0" y="407"/>
                    <a:pt x="193" y="1023"/>
                  </a:cubicBezTo>
                  <a:cubicBezTo>
                    <a:pt x="511" y="2106"/>
                    <a:pt x="893" y="3125"/>
                    <a:pt x="1339" y="4080"/>
                  </a:cubicBezTo>
                  <a:cubicBezTo>
                    <a:pt x="1466" y="4398"/>
                    <a:pt x="1785" y="4590"/>
                    <a:pt x="2103" y="4590"/>
                  </a:cubicBezTo>
                  <a:cubicBezTo>
                    <a:pt x="2167" y="4590"/>
                    <a:pt x="2294" y="4526"/>
                    <a:pt x="2422" y="4526"/>
                  </a:cubicBezTo>
                  <a:cubicBezTo>
                    <a:pt x="2804" y="4335"/>
                    <a:pt x="2995" y="3889"/>
                    <a:pt x="2804" y="3443"/>
                  </a:cubicBezTo>
                  <a:cubicBezTo>
                    <a:pt x="2422" y="2488"/>
                    <a:pt x="2040" y="1533"/>
                    <a:pt x="1721" y="577"/>
                  </a:cubicBezTo>
                  <a:cubicBezTo>
                    <a:pt x="1595" y="175"/>
                    <a:pt x="1280" y="1"/>
                    <a:pt x="9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0" name="Google Shape;1540;p50"/>
            <p:cNvSpPr/>
            <p:nvPr/>
          </p:nvSpPr>
          <p:spPr>
            <a:xfrm>
              <a:off x="1214075" y="4367600"/>
              <a:ext cx="157625" cy="178325"/>
            </a:xfrm>
            <a:custGeom>
              <a:rect b="b" l="l" r="r" t="t"/>
              <a:pathLst>
                <a:path extrusionOk="0" h="7133" w="6305">
                  <a:moveTo>
                    <a:pt x="0" y="0"/>
                  </a:moveTo>
                  <a:lnTo>
                    <a:pt x="0" y="6305"/>
                  </a:lnTo>
                  <a:lnTo>
                    <a:pt x="2357" y="6305"/>
                  </a:lnTo>
                  <a:cubicBezTo>
                    <a:pt x="2357" y="6751"/>
                    <a:pt x="2739" y="7133"/>
                    <a:pt x="3184" y="7133"/>
                  </a:cubicBezTo>
                  <a:cubicBezTo>
                    <a:pt x="3567" y="7133"/>
                    <a:pt x="3949" y="6751"/>
                    <a:pt x="3949" y="6305"/>
                  </a:cubicBezTo>
                  <a:lnTo>
                    <a:pt x="6305" y="6305"/>
                  </a:lnTo>
                  <a:lnTo>
                    <a:pt x="630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1" name="Google Shape;1541;p50"/>
            <p:cNvSpPr/>
            <p:nvPr/>
          </p:nvSpPr>
          <p:spPr>
            <a:xfrm>
              <a:off x="1702125" y="5214500"/>
              <a:ext cx="131300" cy="73350"/>
            </a:xfrm>
            <a:custGeom>
              <a:rect b="b" l="l" r="r" t="t"/>
              <a:pathLst>
                <a:path extrusionOk="0" h="2934" w="5252">
                  <a:moveTo>
                    <a:pt x="1122" y="1"/>
                  </a:moveTo>
                  <a:cubicBezTo>
                    <a:pt x="404" y="1"/>
                    <a:pt x="0" y="1104"/>
                    <a:pt x="857" y="1533"/>
                  </a:cubicBezTo>
                  <a:cubicBezTo>
                    <a:pt x="1812" y="2042"/>
                    <a:pt x="2768" y="2488"/>
                    <a:pt x="3787" y="2870"/>
                  </a:cubicBezTo>
                  <a:cubicBezTo>
                    <a:pt x="3914" y="2934"/>
                    <a:pt x="3978" y="2934"/>
                    <a:pt x="4105" y="2934"/>
                  </a:cubicBezTo>
                  <a:cubicBezTo>
                    <a:pt x="4997" y="2934"/>
                    <a:pt x="5251" y="1724"/>
                    <a:pt x="4423" y="1405"/>
                  </a:cubicBezTo>
                  <a:cubicBezTo>
                    <a:pt x="3468" y="1023"/>
                    <a:pt x="2513" y="641"/>
                    <a:pt x="1558" y="131"/>
                  </a:cubicBezTo>
                  <a:cubicBezTo>
                    <a:pt x="1406" y="40"/>
                    <a:pt x="1258" y="1"/>
                    <a:pt x="11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2" name="Google Shape;1542;p50"/>
            <p:cNvSpPr/>
            <p:nvPr/>
          </p:nvSpPr>
          <p:spPr>
            <a:xfrm>
              <a:off x="2014900" y="5254400"/>
              <a:ext cx="237250" cy="157625"/>
            </a:xfrm>
            <a:custGeom>
              <a:rect b="b" l="l" r="r" t="t"/>
              <a:pathLst>
                <a:path extrusionOk="0" h="6305" w="9490">
                  <a:moveTo>
                    <a:pt x="3185" y="0"/>
                  </a:moveTo>
                  <a:lnTo>
                    <a:pt x="3185" y="2165"/>
                  </a:lnTo>
                  <a:cubicBezTo>
                    <a:pt x="2420" y="2165"/>
                    <a:pt x="1656" y="2102"/>
                    <a:pt x="892" y="2038"/>
                  </a:cubicBezTo>
                  <a:cubicBezTo>
                    <a:pt x="854" y="2033"/>
                    <a:pt x="816" y="2030"/>
                    <a:pt x="779" y="2030"/>
                  </a:cubicBezTo>
                  <a:cubicBezTo>
                    <a:pt x="383" y="2030"/>
                    <a:pt x="64" y="2331"/>
                    <a:pt x="64" y="2739"/>
                  </a:cubicBezTo>
                  <a:cubicBezTo>
                    <a:pt x="0" y="3184"/>
                    <a:pt x="319" y="3566"/>
                    <a:pt x="765" y="3630"/>
                  </a:cubicBezTo>
                  <a:cubicBezTo>
                    <a:pt x="1529" y="3694"/>
                    <a:pt x="2357" y="3758"/>
                    <a:pt x="3185" y="3758"/>
                  </a:cubicBezTo>
                  <a:lnTo>
                    <a:pt x="3185" y="6305"/>
                  </a:lnTo>
                  <a:lnTo>
                    <a:pt x="9489" y="6305"/>
                  </a:lnTo>
                  <a:lnTo>
                    <a:pt x="948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3" name="Google Shape;1543;p50"/>
            <p:cNvSpPr/>
            <p:nvPr/>
          </p:nvSpPr>
          <p:spPr>
            <a:xfrm>
              <a:off x="3619725" y="1871175"/>
              <a:ext cx="240450" cy="240450"/>
            </a:xfrm>
            <a:custGeom>
              <a:rect b="b" l="l" r="r" t="t"/>
              <a:pathLst>
                <a:path extrusionOk="0" h="9618" w="9618">
                  <a:moveTo>
                    <a:pt x="1" y="1"/>
                  </a:moveTo>
                  <a:lnTo>
                    <a:pt x="1" y="9617"/>
                  </a:lnTo>
                  <a:lnTo>
                    <a:pt x="9617" y="9617"/>
                  </a:lnTo>
                  <a:lnTo>
                    <a:pt x="961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4" name="Google Shape;1544;p50"/>
            <p:cNvSpPr/>
            <p:nvPr/>
          </p:nvSpPr>
          <p:spPr>
            <a:xfrm>
              <a:off x="4411000" y="772625"/>
              <a:ext cx="240425" cy="240450"/>
            </a:xfrm>
            <a:custGeom>
              <a:rect b="b" l="l" r="r" t="t"/>
              <a:pathLst>
                <a:path extrusionOk="0" h="9618" w="9617">
                  <a:moveTo>
                    <a:pt x="1" y="1"/>
                  </a:moveTo>
                  <a:lnTo>
                    <a:pt x="1" y="9617"/>
                  </a:lnTo>
                  <a:lnTo>
                    <a:pt x="9617" y="9617"/>
                  </a:lnTo>
                  <a:lnTo>
                    <a:pt x="961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5" name="Google Shape;1545;p50"/>
            <p:cNvSpPr/>
            <p:nvPr/>
          </p:nvSpPr>
          <p:spPr>
            <a:xfrm>
              <a:off x="4718275" y="772625"/>
              <a:ext cx="240425" cy="240450"/>
            </a:xfrm>
            <a:custGeom>
              <a:rect b="b" l="l" r="r" t="t"/>
              <a:pathLst>
                <a:path extrusionOk="0" h="9618" w="9617">
                  <a:moveTo>
                    <a:pt x="1" y="1"/>
                  </a:moveTo>
                  <a:lnTo>
                    <a:pt x="1" y="9617"/>
                  </a:lnTo>
                  <a:lnTo>
                    <a:pt x="9617" y="9617"/>
                  </a:lnTo>
                  <a:lnTo>
                    <a:pt x="961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6" name="Google Shape;1546;p50"/>
            <p:cNvSpPr/>
            <p:nvPr/>
          </p:nvSpPr>
          <p:spPr>
            <a:xfrm>
              <a:off x="5320100" y="772625"/>
              <a:ext cx="240425" cy="240450"/>
            </a:xfrm>
            <a:custGeom>
              <a:rect b="b" l="l" r="r" t="t"/>
              <a:pathLst>
                <a:path extrusionOk="0" h="9618" w="9617">
                  <a:moveTo>
                    <a:pt x="0" y="1"/>
                  </a:moveTo>
                  <a:lnTo>
                    <a:pt x="0" y="9617"/>
                  </a:lnTo>
                  <a:lnTo>
                    <a:pt x="9617" y="9617"/>
                  </a:lnTo>
                  <a:lnTo>
                    <a:pt x="961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7" name="Google Shape;1547;p50"/>
            <p:cNvSpPr/>
            <p:nvPr/>
          </p:nvSpPr>
          <p:spPr>
            <a:xfrm>
              <a:off x="1718775" y="4396250"/>
              <a:ext cx="472875" cy="608200"/>
            </a:xfrm>
            <a:custGeom>
              <a:rect b="b" l="l" r="r" t="t"/>
              <a:pathLst>
                <a:path extrusionOk="0" h="24328" w="18915">
                  <a:moveTo>
                    <a:pt x="16494" y="16749"/>
                  </a:moveTo>
                  <a:lnTo>
                    <a:pt x="12992" y="21207"/>
                  </a:lnTo>
                  <a:lnTo>
                    <a:pt x="12992" y="16749"/>
                  </a:lnTo>
                  <a:close/>
                  <a:moveTo>
                    <a:pt x="17322" y="1593"/>
                  </a:moveTo>
                  <a:lnTo>
                    <a:pt x="17322" y="15157"/>
                  </a:lnTo>
                  <a:lnTo>
                    <a:pt x="12164" y="15157"/>
                  </a:lnTo>
                  <a:cubicBezTo>
                    <a:pt x="11718" y="15157"/>
                    <a:pt x="11400" y="15476"/>
                    <a:pt x="11400" y="15922"/>
                  </a:cubicBezTo>
                  <a:lnTo>
                    <a:pt x="11400" y="22672"/>
                  </a:lnTo>
                  <a:lnTo>
                    <a:pt x="1592" y="22672"/>
                  </a:lnTo>
                  <a:lnTo>
                    <a:pt x="1592" y="1593"/>
                  </a:lnTo>
                  <a:close/>
                  <a:moveTo>
                    <a:pt x="764" y="1"/>
                  </a:moveTo>
                  <a:cubicBezTo>
                    <a:pt x="319" y="1"/>
                    <a:pt x="0" y="383"/>
                    <a:pt x="0" y="828"/>
                  </a:cubicBezTo>
                  <a:lnTo>
                    <a:pt x="0" y="23500"/>
                  </a:lnTo>
                  <a:cubicBezTo>
                    <a:pt x="0" y="23946"/>
                    <a:pt x="319" y="24328"/>
                    <a:pt x="764" y="24328"/>
                  </a:cubicBezTo>
                  <a:lnTo>
                    <a:pt x="12164" y="24328"/>
                  </a:lnTo>
                  <a:cubicBezTo>
                    <a:pt x="12291" y="24328"/>
                    <a:pt x="12418" y="24264"/>
                    <a:pt x="12482" y="24200"/>
                  </a:cubicBezTo>
                  <a:cubicBezTo>
                    <a:pt x="12610" y="24137"/>
                    <a:pt x="12737" y="24073"/>
                    <a:pt x="12801" y="24009"/>
                  </a:cubicBezTo>
                  <a:lnTo>
                    <a:pt x="18787" y="16431"/>
                  </a:lnTo>
                  <a:cubicBezTo>
                    <a:pt x="18787" y="16367"/>
                    <a:pt x="18851" y="16304"/>
                    <a:pt x="18851" y="16240"/>
                  </a:cubicBezTo>
                  <a:lnTo>
                    <a:pt x="18851" y="16176"/>
                  </a:lnTo>
                  <a:cubicBezTo>
                    <a:pt x="18914" y="16113"/>
                    <a:pt x="18914" y="16049"/>
                    <a:pt x="18851" y="15985"/>
                  </a:cubicBezTo>
                  <a:lnTo>
                    <a:pt x="18914" y="828"/>
                  </a:lnTo>
                  <a:cubicBezTo>
                    <a:pt x="18914" y="383"/>
                    <a:pt x="18596" y="1"/>
                    <a:pt x="18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8" name="Google Shape;1548;p50"/>
            <p:cNvSpPr/>
            <p:nvPr/>
          </p:nvSpPr>
          <p:spPr>
            <a:xfrm>
              <a:off x="1817475" y="4498150"/>
              <a:ext cx="280225" cy="39825"/>
            </a:xfrm>
            <a:custGeom>
              <a:rect b="b" l="l" r="r" t="t"/>
              <a:pathLst>
                <a:path extrusionOk="0" h="1593" w="11209">
                  <a:moveTo>
                    <a:pt x="1" y="0"/>
                  </a:moveTo>
                  <a:lnTo>
                    <a:pt x="1" y="1592"/>
                  </a:lnTo>
                  <a:lnTo>
                    <a:pt x="11209" y="1592"/>
                  </a:lnTo>
                  <a:lnTo>
                    <a:pt x="1120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9" name="Google Shape;1549;p50"/>
            <p:cNvSpPr/>
            <p:nvPr/>
          </p:nvSpPr>
          <p:spPr>
            <a:xfrm>
              <a:off x="1817475" y="4574575"/>
              <a:ext cx="280225" cy="39825"/>
            </a:xfrm>
            <a:custGeom>
              <a:rect b="b" l="l" r="r" t="t"/>
              <a:pathLst>
                <a:path extrusionOk="0" h="1593" w="11209">
                  <a:moveTo>
                    <a:pt x="1" y="0"/>
                  </a:moveTo>
                  <a:lnTo>
                    <a:pt x="1" y="1592"/>
                  </a:lnTo>
                  <a:lnTo>
                    <a:pt x="11209" y="1592"/>
                  </a:lnTo>
                  <a:lnTo>
                    <a:pt x="1120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0" name="Google Shape;1550;p50"/>
            <p:cNvSpPr/>
            <p:nvPr/>
          </p:nvSpPr>
          <p:spPr>
            <a:xfrm>
              <a:off x="1817475" y="4650975"/>
              <a:ext cx="221325" cy="39850"/>
            </a:xfrm>
            <a:custGeom>
              <a:rect b="b" l="l" r="r" t="t"/>
              <a:pathLst>
                <a:path extrusionOk="0" h="1594" w="8853">
                  <a:moveTo>
                    <a:pt x="1" y="1"/>
                  </a:moveTo>
                  <a:lnTo>
                    <a:pt x="1" y="1593"/>
                  </a:lnTo>
                  <a:lnTo>
                    <a:pt x="8853" y="1593"/>
                  </a:lnTo>
                  <a:lnTo>
                    <a:pt x="885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1" name="Google Shape;1551;p50"/>
            <p:cNvSpPr/>
            <p:nvPr/>
          </p:nvSpPr>
          <p:spPr>
            <a:xfrm>
              <a:off x="6358150" y="2643350"/>
              <a:ext cx="401225" cy="445825"/>
            </a:xfrm>
            <a:custGeom>
              <a:rect b="b" l="l" r="r" t="t"/>
              <a:pathLst>
                <a:path extrusionOk="0" h="17833" w="16049">
                  <a:moveTo>
                    <a:pt x="8024" y="2166"/>
                  </a:moveTo>
                  <a:lnTo>
                    <a:pt x="14456" y="8216"/>
                  </a:lnTo>
                  <a:lnTo>
                    <a:pt x="14456" y="16240"/>
                  </a:lnTo>
                  <a:lnTo>
                    <a:pt x="11081" y="16240"/>
                  </a:lnTo>
                  <a:lnTo>
                    <a:pt x="11081" y="9872"/>
                  </a:lnTo>
                  <a:lnTo>
                    <a:pt x="4968" y="9872"/>
                  </a:lnTo>
                  <a:lnTo>
                    <a:pt x="4968" y="16240"/>
                  </a:lnTo>
                  <a:lnTo>
                    <a:pt x="1592" y="16240"/>
                  </a:lnTo>
                  <a:lnTo>
                    <a:pt x="1592" y="8216"/>
                  </a:lnTo>
                  <a:lnTo>
                    <a:pt x="8024" y="2166"/>
                  </a:lnTo>
                  <a:close/>
                  <a:moveTo>
                    <a:pt x="8024" y="1"/>
                  </a:moveTo>
                  <a:lnTo>
                    <a:pt x="0" y="7515"/>
                  </a:lnTo>
                  <a:lnTo>
                    <a:pt x="0" y="17832"/>
                  </a:lnTo>
                  <a:lnTo>
                    <a:pt x="6560" y="17832"/>
                  </a:lnTo>
                  <a:lnTo>
                    <a:pt x="6560" y="11464"/>
                  </a:lnTo>
                  <a:lnTo>
                    <a:pt x="9489" y="11464"/>
                  </a:lnTo>
                  <a:lnTo>
                    <a:pt x="9489" y="17832"/>
                  </a:lnTo>
                  <a:lnTo>
                    <a:pt x="16049" y="17832"/>
                  </a:lnTo>
                  <a:lnTo>
                    <a:pt x="16049" y="7515"/>
                  </a:lnTo>
                  <a:lnTo>
                    <a:pt x="802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2" name="Google Shape;1552;p50"/>
            <p:cNvSpPr/>
            <p:nvPr/>
          </p:nvSpPr>
          <p:spPr>
            <a:xfrm>
              <a:off x="3627700" y="319425"/>
              <a:ext cx="525400" cy="450050"/>
            </a:xfrm>
            <a:custGeom>
              <a:rect b="b" l="l" r="r" t="t"/>
              <a:pathLst>
                <a:path extrusionOk="0" h="18002" w="21016">
                  <a:moveTo>
                    <a:pt x="8980" y="1635"/>
                  </a:moveTo>
                  <a:cubicBezTo>
                    <a:pt x="15603" y="1635"/>
                    <a:pt x="18851" y="9595"/>
                    <a:pt x="14202" y="14244"/>
                  </a:cubicBezTo>
                  <a:cubicBezTo>
                    <a:pt x="12701" y="15745"/>
                    <a:pt x="10855" y="16416"/>
                    <a:pt x="9043" y="16416"/>
                  </a:cubicBezTo>
                  <a:cubicBezTo>
                    <a:pt x="5242" y="16416"/>
                    <a:pt x="1592" y="13464"/>
                    <a:pt x="1592" y="9022"/>
                  </a:cubicBezTo>
                  <a:cubicBezTo>
                    <a:pt x="1592" y="4883"/>
                    <a:pt x="4904" y="1635"/>
                    <a:pt x="8980" y="1635"/>
                  </a:cubicBezTo>
                  <a:close/>
                  <a:moveTo>
                    <a:pt x="9054" y="0"/>
                  </a:moveTo>
                  <a:cubicBezTo>
                    <a:pt x="4432" y="0"/>
                    <a:pt x="0" y="3593"/>
                    <a:pt x="0" y="9022"/>
                  </a:cubicBezTo>
                  <a:cubicBezTo>
                    <a:pt x="0" y="13926"/>
                    <a:pt x="4012" y="18001"/>
                    <a:pt x="8980" y="18001"/>
                  </a:cubicBezTo>
                  <a:cubicBezTo>
                    <a:pt x="17004" y="18001"/>
                    <a:pt x="21016" y="8322"/>
                    <a:pt x="15348" y="2654"/>
                  </a:cubicBezTo>
                  <a:cubicBezTo>
                    <a:pt x="13515" y="821"/>
                    <a:pt x="11263" y="0"/>
                    <a:pt x="90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3" name="Google Shape;1553;p50"/>
            <p:cNvSpPr/>
            <p:nvPr/>
          </p:nvSpPr>
          <p:spPr>
            <a:xfrm>
              <a:off x="3778950" y="401675"/>
              <a:ext cx="101900" cy="235650"/>
            </a:xfrm>
            <a:custGeom>
              <a:rect b="b" l="l" r="r" t="t"/>
              <a:pathLst>
                <a:path extrusionOk="0" h="9426" w="4076">
                  <a:moveTo>
                    <a:pt x="2484" y="1"/>
                  </a:moveTo>
                  <a:lnTo>
                    <a:pt x="2484" y="5668"/>
                  </a:lnTo>
                  <a:lnTo>
                    <a:pt x="0" y="8279"/>
                  </a:lnTo>
                  <a:lnTo>
                    <a:pt x="1146" y="9426"/>
                  </a:lnTo>
                  <a:lnTo>
                    <a:pt x="4076" y="6305"/>
                  </a:lnTo>
                  <a:lnTo>
                    <a:pt x="407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4" name="Google Shape;1554;p50"/>
            <p:cNvSpPr/>
            <p:nvPr/>
          </p:nvSpPr>
          <p:spPr>
            <a:xfrm>
              <a:off x="2650150" y="1654650"/>
              <a:ext cx="173550" cy="173575"/>
            </a:xfrm>
            <a:custGeom>
              <a:rect b="b" l="l" r="r" t="t"/>
              <a:pathLst>
                <a:path extrusionOk="0" h="6943" w="6942">
                  <a:moveTo>
                    <a:pt x="2675" y="1"/>
                  </a:moveTo>
                  <a:lnTo>
                    <a:pt x="2675" y="2676"/>
                  </a:lnTo>
                  <a:lnTo>
                    <a:pt x="0" y="2676"/>
                  </a:lnTo>
                  <a:lnTo>
                    <a:pt x="0" y="4268"/>
                  </a:lnTo>
                  <a:lnTo>
                    <a:pt x="2675" y="4268"/>
                  </a:lnTo>
                  <a:lnTo>
                    <a:pt x="2675" y="6942"/>
                  </a:lnTo>
                  <a:lnTo>
                    <a:pt x="4267" y="6942"/>
                  </a:lnTo>
                  <a:lnTo>
                    <a:pt x="4267" y="4268"/>
                  </a:lnTo>
                  <a:lnTo>
                    <a:pt x="6942" y="4268"/>
                  </a:lnTo>
                  <a:lnTo>
                    <a:pt x="6942" y="2676"/>
                  </a:lnTo>
                  <a:lnTo>
                    <a:pt x="4267" y="2676"/>
                  </a:lnTo>
                  <a:lnTo>
                    <a:pt x="426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5" name="Google Shape;1555;p50"/>
            <p:cNvSpPr/>
            <p:nvPr/>
          </p:nvSpPr>
          <p:spPr>
            <a:xfrm>
              <a:off x="1094650" y="2691125"/>
              <a:ext cx="171975" cy="173550"/>
            </a:xfrm>
            <a:custGeom>
              <a:rect b="b" l="l" r="r" t="t"/>
              <a:pathLst>
                <a:path extrusionOk="0" h="6942" w="6879">
                  <a:moveTo>
                    <a:pt x="2612" y="0"/>
                  </a:moveTo>
                  <a:lnTo>
                    <a:pt x="2612" y="2675"/>
                  </a:lnTo>
                  <a:lnTo>
                    <a:pt x="1" y="2675"/>
                  </a:lnTo>
                  <a:lnTo>
                    <a:pt x="1" y="4267"/>
                  </a:lnTo>
                  <a:lnTo>
                    <a:pt x="2612" y="4267"/>
                  </a:lnTo>
                  <a:lnTo>
                    <a:pt x="2612" y="6942"/>
                  </a:lnTo>
                  <a:lnTo>
                    <a:pt x="4204" y="6942"/>
                  </a:lnTo>
                  <a:lnTo>
                    <a:pt x="4204" y="4267"/>
                  </a:lnTo>
                  <a:lnTo>
                    <a:pt x="6879" y="4267"/>
                  </a:lnTo>
                  <a:lnTo>
                    <a:pt x="6879" y="2675"/>
                  </a:lnTo>
                  <a:lnTo>
                    <a:pt x="4204" y="2675"/>
                  </a:lnTo>
                  <a:lnTo>
                    <a:pt x="420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6" name="Google Shape;1556;p50"/>
            <p:cNvSpPr/>
            <p:nvPr/>
          </p:nvSpPr>
          <p:spPr>
            <a:xfrm>
              <a:off x="1723550" y="1665800"/>
              <a:ext cx="151275" cy="151275"/>
            </a:xfrm>
            <a:custGeom>
              <a:rect b="b" l="l" r="r" t="t"/>
              <a:pathLst>
                <a:path extrusionOk="0" h="6051" w="6051">
                  <a:moveTo>
                    <a:pt x="1146" y="1"/>
                  </a:moveTo>
                  <a:lnTo>
                    <a:pt x="0" y="1147"/>
                  </a:lnTo>
                  <a:lnTo>
                    <a:pt x="1911" y="3057"/>
                  </a:lnTo>
                  <a:lnTo>
                    <a:pt x="0" y="4904"/>
                  </a:lnTo>
                  <a:lnTo>
                    <a:pt x="1146" y="6051"/>
                  </a:lnTo>
                  <a:lnTo>
                    <a:pt x="3057" y="4140"/>
                  </a:lnTo>
                  <a:lnTo>
                    <a:pt x="4904" y="6051"/>
                  </a:lnTo>
                  <a:lnTo>
                    <a:pt x="6050" y="4904"/>
                  </a:lnTo>
                  <a:lnTo>
                    <a:pt x="4140" y="3057"/>
                  </a:lnTo>
                  <a:lnTo>
                    <a:pt x="6050" y="1147"/>
                  </a:lnTo>
                  <a:lnTo>
                    <a:pt x="4904" y="1"/>
                  </a:lnTo>
                  <a:lnTo>
                    <a:pt x="3057" y="1911"/>
                  </a:lnTo>
                  <a:lnTo>
                    <a:pt x="11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7" name="Google Shape;1557;p50"/>
            <p:cNvSpPr/>
            <p:nvPr/>
          </p:nvSpPr>
          <p:spPr>
            <a:xfrm>
              <a:off x="6334250" y="436700"/>
              <a:ext cx="149700" cy="151275"/>
            </a:xfrm>
            <a:custGeom>
              <a:rect b="b" l="l" r="r" t="t"/>
              <a:pathLst>
                <a:path extrusionOk="0" h="6051" w="5988">
                  <a:moveTo>
                    <a:pt x="1084" y="1"/>
                  </a:moveTo>
                  <a:lnTo>
                    <a:pt x="1" y="1147"/>
                  </a:lnTo>
                  <a:lnTo>
                    <a:pt x="1848" y="3057"/>
                  </a:lnTo>
                  <a:lnTo>
                    <a:pt x="1" y="4904"/>
                  </a:lnTo>
                  <a:lnTo>
                    <a:pt x="1084" y="6051"/>
                  </a:lnTo>
                  <a:lnTo>
                    <a:pt x="2994" y="4140"/>
                  </a:lnTo>
                  <a:lnTo>
                    <a:pt x="4905" y="6051"/>
                  </a:lnTo>
                  <a:lnTo>
                    <a:pt x="5987" y="4904"/>
                  </a:lnTo>
                  <a:lnTo>
                    <a:pt x="4140" y="3057"/>
                  </a:lnTo>
                  <a:lnTo>
                    <a:pt x="5987" y="1147"/>
                  </a:lnTo>
                  <a:lnTo>
                    <a:pt x="4905" y="1"/>
                  </a:lnTo>
                  <a:lnTo>
                    <a:pt x="2994" y="1911"/>
                  </a:lnTo>
                  <a:lnTo>
                    <a:pt x="108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8" name="Google Shape;1558;p50"/>
            <p:cNvSpPr/>
            <p:nvPr/>
          </p:nvSpPr>
          <p:spPr>
            <a:xfrm>
              <a:off x="6866025" y="2581250"/>
              <a:ext cx="149675" cy="151275"/>
            </a:xfrm>
            <a:custGeom>
              <a:rect b="b" l="l" r="r" t="t"/>
              <a:pathLst>
                <a:path extrusionOk="0" h="6051" w="5987">
                  <a:moveTo>
                    <a:pt x="1083" y="1"/>
                  </a:moveTo>
                  <a:lnTo>
                    <a:pt x="0" y="1147"/>
                  </a:lnTo>
                  <a:lnTo>
                    <a:pt x="1847" y="3058"/>
                  </a:lnTo>
                  <a:lnTo>
                    <a:pt x="0" y="4905"/>
                  </a:lnTo>
                  <a:lnTo>
                    <a:pt x="1083" y="6051"/>
                  </a:lnTo>
                  <a:lnTo>
                    <a:pt x="2994" y="4140"/>
                  </a:lnTo>
                  <a:lnTo>
                    <a:pt x="4840" y="6051"/>
                  </a:lnTo>
                  <a:lnTo>
                    <a:pt x="5987" y="4905"/>
                  </a:lnTo>
                  <a:lnTo>
                    <a:pt x="4076" y="3058"/>
                  </a:lnTo>
                  <a:lnTo>
                    <a:pt x="5987" y="1147"/>
                  </a:lnTo>
                  <a:lnTo>
                    <a:pt x="4840" y="1"/>
                  </a:lnTo>
                  <a:lnTo>
                    <a:pt x="2994" y="1911"/>
                  </a:lnTo>
                  <a:lnTo>
                    <a:pt x="108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9" name="Google Shape;1559;p50"/>
            <p:cNvSpPr/>
            <p:nvPr/>
          </p:nvSpPr>
          <p:spPr>
            <a:xfrm>
              <a:off x="1094650" y="2971325"/>
              <a:ext cx="171975" cy="173550"/>
            </a:xfrm>
            <a:custGeom>
              <a:rect b="b" l="l" r="r" t="t"/>
              <a:pathLst>
                <a:path extrusionOk="0" h="6942" w="6879">
                  <a:moveTo>
                    <a:pt x="2612" y="0"/>
                  </a:moveTo>
                  <a:lnTo>
                    <a:pt x="2612" y="2675"/>
                  </a:lnTo>
                  <a:lnTo>
                    <a:pt x="1" y="2675"/>
                  </a:lnTo>
                  <a:lnTo>
                    <a:pt x="1" y="4267"/>
                  </a:lnTo>
                  <a:lnTo>
                    <a:pt x="2612" y="4267"/>
                  </a:lnTo>
                  <a:lnTo>
                    <a:pt x="2612" y="6942"/>
                  </a:lnTo>
                  <a:lnTo>
                    <a:pt x="4204" y="6942"/>
                  </a:lnTo>
                  <a:lnTo>
                    <a:pt x="4204" y="4267"/>
                  </a:lnTo>
                  <a:lnTo>
                    <a:pt x="6879" y="4267"/>
                  </a:lnTo>
                  <a:lnTo>
                    <a:pt x="6879" y="2675"/>
                  </a:lnTo>
                  <a:lnTo>
                    <a:pt x="4204" y="2675"/>
                  </a:lnTo>
                  <a:lnTo>
                    <a:pt x="420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0" name="Google Shape;1560;p50"/>
            <p:cNvSpPr/>
            <p:nvPr/>
          </p:nvSpPr>
          <p:spPr>
            <a:xfrm>
              <a:off x="2409725" y="1654650"/>
              <a:ext cx="171975" cy="173575"/>
            </a:xfrm>
            <a:custGeom>
              <a:rect b="b" l="l" r="r" t="t"/>
              <a:pathLst>
                <a:path extrusionOk="0" h="6943" w="6879">
                  <a:moveTo>
                    <a:pt x="2612" y="1"/>
                  </a:moveTo>
                  <a:lnTo>
                    <a:pt x="2612" y="2676"/>
                  </a:lnTo>
                  <a:lnTo>
                    <a:pt x="1" y="2676"/>
                  </a:lnTo>
                  <a:lnTo>
                    <a:pt x="1" y="4268"/>
                  </a:lnTo>
                  <a:lnTo>
                    <a:pt x="2612" y="4268"/>
                  </a:lnTo>
                  <a:lnTo>
                    <a:pt x="2612" y="6942"/>
                  </a:lnTo>
                  <a:lnTo>
                    <a:pt x="4204" y="6942"/>
                  </a:lnTo>
                  <a:lnTo>
                    <a:pt x="4204" y="4268"/>
                  </a:lnTo>
                  <a:lnTo>
                    <a:pt x="6879" y="4268"/>
                  </a:lnTo>
                  <a:lnTo>
                    <a:pt x="6879" y="2676"/>
                  </a:lnTo>
                  <a:lnTo>
                    <a:pt x="4204" y="2676"/>
                  </a:lnTo>
                  <a:lnTo>
                    <a:pt x="420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1" name="Google Shape;1561;p50"/>
            <p:cNvSpPr/>
            <p:nvPr/>
          </p:nvSpPr>
          <p:spPr>
            <a:xfrm>
              <a:off x="4450800" y="4440825"/>
              <a:ext cx="1246650" cy="250000"/>
            </a:xfrm>
            <a:custGeom>
              <a:rect b="b" l="l" r="r" t="t"/>
              <a:pathLst>
                <a:path extrusionOk="0" h="10000" w="49866">
                  <a:moveTo>
                    <a:pt x="38975" y="1529"/>
                  </a:moveTo>
                  <a:lnTo>
                    <a:pt x="38975" y="4140"/>
                  </a:lnTo>
                  <a:lnTo>
                    <a:pt x="13438" y="4140"/>
                  </a:lnTo>
                  <a:lnTo>
                    <a:pt x="13438" y="1529"/>
                  </a:lnTo>
                  <a:close/>
                  <a:moveTo>
                    <a:pt x="40568" y="2039"/>
                  </a:moveTo>
                  <a:lnTo>
                    <a:pt x="43943" y="3758"/>
                  </a:lnTo>
                  <a:lnTo>
                    <a:pt x="43943" y="6114"/>
                  </a:lnTo>
                  <a:lnTo>
                    <a:pt x="40568" y="7834"/>
                  </a:lnTo>
                  <a:lnTo>
                    <a:pt x="40568" y="2039"/>
                  </a:lnTo>
                  <a:close/>
                  <a:moveTo>
                    <a:pt x="38975" y="5732"/>
                  </a:moveTo>
                  <a:lnTo>
                    <a:pt x="38975" y="8343"/>
                  </a:lnTo>
                  <a:lnTo>
                    <a:pt x="13438" y="8343"/>
                  </a:lnTo>
                  <a:lnTo>
                    <a:pt x="13438" y="5732"/>
                  </a:lnTo>
                  <a:close/>
                  <a:moveTo>
                    <a:pt x="3694" y="1"/>
                  </a:moveTo>
                  <a:cubicBezTo>
                    <a:pt x="1657" y="1"/>
                    <a:pt x="1" y="1593"/>
                    <a:pt x="1" y="3631"/>
                  </a:cubicBezTo>
                  <a:lnTo>
                    <a:pt x="1" y="6305"/>
                  </a:lnTo>
                  <a:cubicBezTo>
                    <a:pt x="1" y="8343"/>
                    <a:pt x="1657" y="9999"/>
                    <a:pt x="3694" y="9999"/>
                  </a:cubicBezTo>
                  <a:lnTo>
                    <a:pt x="39803" y="9999"/>
                  </a:lnTo>
                  <a:cubicBezTo>
                    <a:pt x="39931" y="9999"/>
                    <a:pt x="40058" y="9935"/>
                    <a:pt x="40122" y="9872"/>
                  </a:cubicBezTo>
                  <a:lnTo>
                    <a:pt x="49865" y="4968"/>
                  </a:lnTo>
                  <a:lnTo>
                    <a:pt x="40122" y="64"/>
                  </a:lnTo>
                  <a:cubicBezTo>
                    <a:pt x="40058" y="1"/>
                    <a:pt x="39931" y="1"/>
                    <a:pt x="398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2" name="Google Shape;1562;p50"/>
            <p:cNvSpPr/>
            <p:nvPr/>
          </p:nvSpPr>
          <p:spPr>
            <a:xfrm>
              <a:off x="3118225" y="1673750"/>
              <a:ext cx="1514100" cy="135375"/>
            </a:xfrm>
            <a:custGeom>
              <a:rect b="b" l="l" r="r" t="t"/>
              <a:pathLst>
                <a:path extrusionOk="0" h="5415" w="60564">
                  <a:moveTo>
                    <a:pt x="55851" y="1"/>
                  </a:moveTo>
                  <a:lnTo>
                    <a:pt x="55851" y="1912"/>
                  </a:lnTo>
                  <a:lnTo>
                    <a:pt x="1083" y="1912"/>
                  </a:lnTo>
                  <a:cubicBezTo>
                    <a:pt x="0" y="1912"/>
                    <a:pt x="0" y="3504"/>
                    <a:pt x="1083" y="3504"/>
                  </a:cubicBezTo>
                  <a:lnTo>
                    <a:pt x="55851" y="3504"/>
                  </a:lnTo>
                  <a:lnTo>
                    <a:pt x="55851" y="5414"/>
                  </a:lnTo>
                  <a:lnTo>
                    <a:pt x="60564" y="2676"/>
                  </a:lnTo>
                  <a:lnTo>
                    <a:pt x="5585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3" name="Google Shape;1563;p50"/>
            <p:cNvSpPr/>
            <p:nvPr/>
          </p:nvSpPr>
          <p:spPr>
            <a:xfrm>
              <a:off x="1349400" y="323650"/>
              <a:ext cx="2101600" cy="616175"/>
            </a:xfrm>
            <a:custGeom>
              <a:rect b="b" l="l" r="r" t="t"/>
              <a:pathLst>
                <a:path extrusionOk="0" h="24647" w="84064">
                  <a:moveTo>
                    <a:pt x="23563" y="1"/>
                  </a:moveTo>
                  <a:lnTo>
                    <a:pt x="23563" y="2357"/>
                  </a:lnTo>
                  <a:lnTo>
                    <a:pt x="7897" y="2357"/>
                  </a:lnTo>
                  <a:cubicBezTo>
                    <a:pt x="3503" y="2357"/>
                    <a:pt x="0" y="5860"/>
                    <a:pt x="0" y="10254"/>
                  </a:cubicBezTo>
                  <a:lnTo>
                    <a:pt x="0" y="23882"/>
                  </a:lnTo>
                  <a:cubicBezTo>
                    <a:pt x="0" y="24265"/>
                    <a:pt x="383" y="24647"/>
                    <a:pt x="828" y="24647"/>
                  </a:cubicBezTo>
                  <a:cubicBezTo>
                    <a:pt x="1274" y="24647"/>
                    <a:pt x="1593" y="24265"/>
                    <a:pt x="1593" y="23882"/>
                  </a:cubicBezTo>
                  <a:lnTo>
                    <a:pt x="1593" y="10190"/>
                  </a:lnTo>
                  <a:cubicBezTo>
                    <a:pt x="1593" y="6751"/>
                    <a:pt x="4395" y="3949"/>
                    <a:pt x="7897" y="3949"/>
                  </a:cubicBezTo>
                  <a:lnTo>
                    <a:pt x="23563" y="3949"/>
                  </a:lnTo>
                  <a:lnTo>
                    <a:pt x="23563" y="6369"/>
                  </a:lnTo>
                  <a:lnTo>
                    <a:pt x="29868" y="6369"/>
                  </a:lnTo>
                  <a:lnTo>
                    <a:pt x="29868" y="3949"/>
                  </a:lnTo>
                  <a:lnTo>
                    <a:pt x="79414" y="3949"/>
                  </a:lnTo>
                  <a:lnTo>
                    <a:pt x="79414" y="5860"/>
                  </a:lnTo>
                  <a:lnTo>
                    <a:pt x="84063" y="3185"/>
                  </a:lnTo>
                  <a:lnTo>
                    <a:pt x="79414" y="447"/>
                  </a:lnTo>
                  <a:lnTo>
                    <a:pt x="79414" y="2357"/>
                  </a:lnTo>
                  <a:lnTo>
                    <a:pt x="29868" y="2357"/>
                  </a:lnTo>
                  <a:lnTo>
                    <a:pt x="2986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4" name="Google Shape;1564;p50"/>
            <p:cNvSpPr/>
            <p:nvPr/>
          </p:nvSpPr>
          <p:spPr>
            <a:xfrm>
              <a:off x="5823200" y="713725"/>
              <a:ext cx="843825" cy="1111300"/>
            </a:xfrm>
            <a:custGeom>
              <a:rect b="b" l="l" r="r" t="t"/>
              <a:pathLst>
                <a:path extrusionOk="0" h="44452" w="33753">
                  <a:moveTo>
                    <a:pt x="0" y="1"/>
                  </a:moveTo>
                  <a:lnTo>
                    <a:pt x="0" y="6305"/>
                  </a:lnTo>
                  <a:lnTo>
                    <a:pt x="6305" y="6305"/>
                  </a:lnTo>
                  <a:lnTo>
                    <a:pt x="6305" y="3885"/>
                  </a:lnTo>
                  <a:lnTo>
                    <a:pt x="24264" y="3885"/>
                  </a:lnTo>
                  <a:cubicBezTo>
                    <a:pt x="27576" y="3885"/>
                    <a:pt x="30250" y="6560"/>
                    <a:pt x="30314" y="9935"/>
                  </a:cubicBezTo>
                  <a:lnTo>
                    <a:pt x="30314" y="39803"/>
                  </a:lnTo>
                  <a:lnTo>
                    <a:pt x="28403" y="39803"/>
                  </a:lnTo>
                  <a:lnTo>
                    <a:pt x="31078" y="44452"/>
                  </a:lnTo>
                  <a:lnTo>
                    <a:pt x="33753" y="39803"/>
                  </a:lnTo>
                  <a:lnTo>
                    <a:pt x="31906" y="39803"/>
                  </a:lnTo>
                  <a:lnTo>
                    <a:pt x="31906" y="9935"/>
                  </a:lnTo>
                  <a:cubicBezTo>
                    <a:pt x="31842" y="5796"/>
                    <a:pt x="28467" y="2357"/>
                    <a:pt x="24264" y="2357"/>
                  </a:cubicBezTo>
                  <a:lnTo>
                    <a:pt x="6305" y="2357"/>
                  </a:lnTo>
                  <a:lnTo>
                    <a:pt x="630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5" name="Google Shape;1565;p50"/>
            <p:cNvSpPr/>
            <p:nvPr/>
          </p:nvSpPr>
          <p:spPr>
            <a:xfrm>
              <a:off x="924300" y="661175"/>
              <a:ext cx="135350" cy="314875"/>
            </a:xfrm>
            <a:custGeom>
              <a:rect b="b" l="l" r="r" t="t"/>
              <a:pathLst>
                <a:path extrusionOk="0" h="12595" w="5414">
                  <a:moveTo>
                    <a:pt x="2676" y="1"/>
                  </a:moveTo>
                  <a:lnTo>
                    <a:pt x="1" y="4714"/>
                  </a:lnTo>
                  <a:lnTo>
                    <a:pt x="1911" y="4714"/>
                  </a:lnTo>
                  <a:lnTo>
                    <a:pt x="1911" y="11783"/>
                  </a:lnTo>
                  <a:cubicBezTo>
                    <a:pt x="1911" y="12324"/>
                    <a:pt x="2309" y="12594"/>
                    <a:pt x="2707" y="12594"/>
                  </a:cubicBezTo>
                  <a:cubicBezTo>
                    <a:pt x="3105" y="12594"/>
                    <a:pt x="3503" y="12324"/>
                    <a:pt x="3503" y="11783"/>
                  </a:cubicBezTo>
                  <a:lnTo>
                    <a:pt x="3503" y="4714"/>
                  </a:lnTo>
                  <a:lnTo>
                    <a:pt x="5414" y="4714"/>
                  </a:lnTo>
                  <a:lnTo>
                    <a:pt x="267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6" name="Google Shape;1566;p50"/>
            <p:cNvSpPr/>
            <p:nvPr/>
          </p:nvSpPr>
          <p:spPr>
            <a:xfrm>
              <a:off x="1782450" y="3907475"/>
              <a:ext cx="135350" cy="315250"/>
            </a:xfrm>
            <a:custGeom>
              <a:rect b="b" l="l" r="r" t="t"/>
              <a:pathLst>
                <a:path extrusionOk="0" h="12610" w="5414">
                  <a:moveTo>
                    <a:pt x="2739" y="1"/>
                  </a:moveTo>
                  <a:cubicBezTo>
                    <a:pt x="2293" y="1"/>
                    <a:pt x="1911" y="383"/>
                    <a:pt x="1911" y="828"/>
                  </a:cubicBezTo>
                  <a:lnTo>
                    <a:pt x="1911" y="7897"/>
                  </a:lnTo>
                  <a:lnTo>
                    <a:pt x="0" y="7897"/>
                  </a:lnTo>
                  <a:lnTo>
                    <a:pt x="2739" y="12610"/>
                  </a:lnTo>
                  <a:lnTo>
                    <a:pt x="5414" y="7897"/>
                  </a:lnTo>
                  <a:lnTo>
                    <a:pt x="3503" y="7897"/>
                  </a:lnTo>
                  <a:lnTo>
                    <a:pt x="3503" y="828"/>
                  </a:lnTo>
                  <a:cubicBezTo>
                    <a:pt x="3503" y="383"/>
                    <a:pt x="3121" y="1"/>
                    <a:pt x="27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7" name="Google Shape;1567;p50"/>
            <p:cNvSpPr/>
            <p:nvPr/>
          </p:nvSpPr>
          <p:spPr>
            <a:xfrm>
              <a:off x="1113775" y="661175"/>
              <a:ext cx="133750" cy="314875"/>
            </a:xfrm>
            <a:custGeom>
              <a:rect b="b" l="l" r="r" t="t"/>
              <a:pathLst>
                <a:path extrusionOk="0" h="12595" w="5350">
                  <a:moveTo>
                    <a:pt x="2675" y="1"/>
                  </a:moveTo>
                  <a:lnTo>
                    <a:pt x="0" y="4714"/>
                  </a:lnTo>
                  <a:lnTo>
                    <a:pt x="1911" y="4714"/>
                  </a:lnTo>
                  <a:lnTo>
                    <a:pt x="1847" y="11783"/>
                  </a:lnTo>
                  <a:cubicBezTo>
                    <a:pt x="1847" y="12324"/>
                    <a:pt x="2245" y="12594"/>
                    <a:pt x="2643" y="12594"/>
                  </a:cubicBezTo>
                  <a:cubicBezTo>
                    <a:pt x="3041" y="12594"/>
                    <a:pt x="3439" y="12324"/>
                    <a:pt x="3439" y="11783"/>
                  </a:cubicBezTo>
                  <a:lnTo>
                    <a:pt x="3439" y="4714"/>
                  </a:lnTo>
                  <a:lnTo>
                    <a:pt x="5350" y="4714"/>
                  </a:lnTo>
                  <a:lnTo>
                    <a:pt x="267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8" name="Google Shape;1568;p50"/>
            <p:cNvSpPr/>
            <p:nvPr/>
          </p:nvSpPr>
          <p:spPr>
            <a:xfrm>
              <a:off x="1782450" y="2181650"/>
              <a:ext cx="135350" cy="1668525"/>
            </a:xfrm>
            <a:custGeom>
              <a:rect b="b" l="l" r="r" t="t"/>
              <a:pathLst>
                <a:path extrusionOk="0" h="66741" w="5414">
                  <a:moveTo>
                    <a:pt x="2739" y="0"/>
                  </a:moveTo>
                  <a:lnTo>
                    <a:pt x="0" y="4649"/>
                  </a:lnTo>
                  <a:lnTo>
                    <a:pt x="1911" y="4649"/>
                  </a:lnTo>
                  <a:lnTo>
                    <a:pt x="1911" y="65977"/>
                  </a:lnTo>
                  <a:cubicBezTo>
                    <a:pt x="1911" y="66486"/>
                    <a:pt x="2309" y="66741"/>
                    <a:pt x="2707" y="66741"/>
                  </a:cubicBezTo>
                  <a:cubicBezTo>
                    <a:pt x="3105" y="66741"/>
                    <a:pt x="3503" y="66486"/>
                    <a:pt x="3503" y="65977"/>
                  </a:cubicBezTo>
                  <a:lnTo>
                    <a:pt x="3503" y="4649"/>
                  </a:lnTo>
                  <a:lnTo>
                    <a:pt x="5414" y="4649"/>
                  </a:lnTo>
                  <a:lnTo>
                    <a:pt x="273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9" name="Google Shape;1569;p50"/>
            <p:cNvSpPr/>
            <p:nvPr/>
          </p:nvSpPr>
          <p:spPr>
            <a:xfrm>
              <a:off x="5576425" y="4885025"/>
              <a:ext cx="1047625" cy="159225"/>
            </a:xfrm>
            <a:custGeom>
              <a:rect b="b" l="l" r="r" t="t"/>
              <a:pathLst>
                <a:path extrusionOk="0" h="6369" w="41905">
                  <a:moveTo>
                    <a:pt x="25092" y="1"/>
                  </a:moveTo>
                  <a:lnTo>
                    <a:pt x="25092" y="2357"/>
                  </a:lnTo>
                  <a:lnTo>
                    <a:pt x="1019" y="2357"/>
                  </a:lnTo>
                  <a:cubicBezTo>
                    <a:pt x="0" y="2357"/>
                    <a:pt x="0" y="3949"/>
                    <a:pt x="1019" y="3949"/>
                  </a:cubicBezTo>
                  <a:lnTo>
                    <a:pt x="25092" y="3949"/>
                  </a:lnTo>
                  <a:lnTo>
                    <a:pt x="25092" y="6369"/>
                  </a:lnTo>
                  <a:lnTo>
                    <a:pt x="31397" y="6369"/>
                  </a:lnTo>
                  <a:lnTo>
                    <a:pt x="31397" y="3949"/>
                  </a:lnTo>
                  <a:lnTo>
                    <a:pt x="37256" y="3949"/>
                  </a:lnTo>
                  <a:lnTo>
                    <a:pt x="37256" y="5859"/>
                  </a:lnTo>
                  <a:lnTo>
                    <a:pt x="41904" y="3185"/>
                  </a:lnTo>
                  <a:lnTo>
                    <a:pt x="37256" y="446"/>
                  </a:lnTo>
                  <a:lnTo>
                    <a:pt x="37256" y="2357"/>
                  </a:lnTo>
                  <a:lnTo>
                    <a:pt x="31397" y="2357"/>
                  </a:lnTo>
                  <a:lnTo>
                    <a:pt x="3139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0" name="Google Shape;1570;p50"/>
            <p:cNvSpPr/>
            <p:nvPr/>
          </p:nvSpPr>
          <p:spPr>
            <a:xfrm>
              <a:off x="5523875" y="5074475"/>
              <a:ext cx="1100175" cy="157650"/>
            </a:xfrm>
            <a:custGeom>
              <a:rect b="b" l="l" r="r" t="t"/>
              <a:pathLst>
                <a:path extrusionOk="0" h="6306" w="44007">
                  <a:moveTo>
                    <a:pt x="1" y="1"/>
                  </a:moveTo>
                  <a:lnTo>
                    <a:pt x="1" y="6306"/>
                  </a:lnTo>
                  <a:lnTo>
                    <a:pt x="6306" y="6306"/>
                  </a:lnTo>
                  <a:lnTo>
                    <a:pt x="6306" y="3949"/>
                  </a:lnTo>
                  <a:lnTo>
                    <a:pt x="39358" y="3949"/>
                  </a:lnTo>
                  <a:lnTo>
                    <a:pt x="39358" y="5860"/>
                  </a:lnTo>
                  <a:lnTo>
                    <a:pt x="44006" y="3121"/>
                  </a:lnTo>
                  <a:lnTo>
                    <a:pt x="39358" y="447"/>
                  </a:lnTo>
                  <a:lnTo>
                    <a:pt x="39358" y="2357"/>
                  </a:lnTo>
                  <a:lnTo>
                    <a:pt x="6306" y="2357"/>
                  </a:lnTo>
                  <a:lnTo>
                    <a:pt x="63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1" name="Google Shape;1571;p50"/>
            <p:cNvSpPr/>
            <p:nvPr/>
          </p:nvSpPr>
          <p:spPr>
            <a:xfrm>
              <a:off x="2408625" y="5020350"/>
              <a:ext cx="1230225" cy="393850"/>
            </a:xfrm>
            <a:custGeom>
              <a:rect b="b" l="l" r="r" t="t"/>
              <a:pathLst>
                <a:path extrusionOk="0" h="15754" w="49209">
                  <a:moveTo>
                    <a:pt x="46534" y="1"/>
                  </a:moveTo>
                  <a:lnTo>
                    <a:pt x="43796" y="4650"/>
                  </a:lnTo>
                  <a:lnTo>
                    <a:pt x="45706" y="4650"/>
                  </a:lnTo>
                  <a:lnTo>
                    <a:pt x="45706" y="8725"/>
                  </a:lnTo>
                  <a:cubicBezTo>
                    <a:pt x="45706" y="10381"/>
                    <a:pt x="44369" y="11719"/>
                    <a:pt x="42713" y="11719"/>
                  </a:cubicBezTo>
                  <a:lnTo>
                    <a:pt x="32651" y="11719"/>
                  </a:lnTo>
                  <a:lnTo>
                    <a:pt x="32651" y="9235"/>
                  </a:lnTo>
                  <a:lnTo>
                    <a:pt x="26346" y="9235"/>
                  </a:lnTo>
                  <a:lnTo>
                    <a:pt x="26346" y="11719"/>
                  </a:lnTo>
                  <a:lnTo>
                    <a:pt x="6859" y="11719"/>
                  </a:lnTo>
                  <a:cubicBezTo>
                    <a:pt x="6497" y="9847"/>
                    <a:pt x="5018" y="8948"/>
                    <a:pt x="3536" y="8948"/>
                  </a:cubicBezTo>
                  <a:cubicBezTo>
                    <a:pt x="1892" y="8948"/>
                    <a:pt x="243" y="10054"/>
                    <a:pt x="109" y="12164"/>
                  </a:cubicBezTo>
                  <a:cubicBezTo>
                    <a:pt x="0" y="14441"/>
                    <a:pt x="1778" y="15754"/>
                    <a:pt x="3558" y="15754"/>
                  </a:cubicBezTo>
                  <a:cubicBezTo>
                    <a:pt x="4915" y="15754"/>
                    <a:pt x="6272" y="14991"/>
                    <a:pt x="6795" y="13311"/>
                  </a:cubicBezTo>
                  <a:lnTo>
                    <a:pt x="26346" y="13311"/>
                  </a:lnTo>
                  <a:lnTo>
                    <a:pt x="26346" y="15540"/>
                  </a:lnTo>
                  <a:lnTo>
                    <a:pt x="32651" y="15540"/>
                  </a:lnTo>
                  <a:lnTo>
                    <a:pt x="32651" y="13311"/>
                  </a:lnTo>
                  <a:lnTo>
                    <a:pt x="42650" y="13311"/>
                  </a:lnTo>
                  <a:cubicBezTo>
                    <a:pt x="45261" y="13311"/>
                    <a:pt x="47298" y="11273"/>
                    <a:pt x="47298" y="8725"/>
                  </a:cubicBezTo>
                  <a:lnTo>
                    <a:pt x="47298" y="4650"/>
                  </a:lnTo>
                  <a:lnTo>
                    <a:pt x="49209" y="4650"/>
                  </a:lnTo>
                  <a:lnTo>
                    <a:pt x="4653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2" name="Google Shape;1572;p50"/>
            <p:cNvSpPr/>
            <p:nvPr/>
          </p:nvSpPr>
          <p:spPr>
            <a:xfrm>
              <a:off x="819225" y="2831225"/>
              <a:ext cx="197450" cy="168025"/>
            </a:xfrm>
            <a:custGeom>
              <a:rect b="b" l="l" r="r" t="t"/>
              <a:pathLst>
                <a:path extrusionOk="0" h="6721" w="7898">
                  <a:moveTo>
                    <a:pt x="4522" y="0"/>
                  </a:moveTo>
                  <a:cubicBezTo>
                    <a:pt x="1465" y="0"/>
                    <a:pt x="1" y="3630"/>
                    <a:pt x="2102" y="5732"/>
                  </a:cubicBezTo>
                  <a:cubicBezTo>
                    <a:pt x="2805" y="6414"/>
                    <a:pt x="3663" y="6721"/>
                    <a:pt x="4501" y="6721"/>
                  </a:cubicBezTo>
                  <a:cubicBezTo>
                    <a:pt x="6242" y="6721"/>
                    <a:pt x="7897" y="5396"/>
                    <a:pt x="7897" y="3375"/>
                  </a:cubicBezTo>
                  <a:cubicBezTo>
                    <a:pt x="7897" y="1465"/>
                    <a:pt x="6369" y="0"/>
                    <a:pt x="45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3" name="Google Shape;1573;p50"/>
            <p:cNvSpPr/>
            <p:nvPr/>
          </p:nvSpPr>
          <p:spPr>
            <a:xfrm>
              <a:off x="860625" y="1842525"/>
              <a:ext cx="619350" cy="135350"/>
            </a:xfrm>
            <a:custGeom>
              <a:rect b="b" l="l" r="r" t="t"/>
              <a:pathLst>
                <a:path extrusionOk="0" h="5414" w="24774">
                  <a:moveTo>
                    <a:pt x="4713" y="0"/>
                  </a:moveTo>
                  <a:lnTo>
                    <a:pt x="0" y="2739"/>
                  </a:lnTo>
                  <a:lnTo>
                    <a:pt x="4713" y="5414"/>
                  </a:lnTo>
                  <a:lnTo>
                    <a:pt x="4713" y="3503"/>
                  </a:lnTo>
                  <a:lnTo>
                    <a:pt x="23946" y="3503"/>
                  </a:lnTo>
                  <a:cubicBezTo>
                    <a:pt x="24391" y="3503"/>
                    <a:pt x="24774" y="3185"/>
                    <a:pt x="24774" y="2739"/>
                  </a:cubicBezTo>
                  <a:cubicBezTo>
                    <a:pt x="24774" y="2293"/>
                    <a:pt x="24391" y="1911"/>
                    <a:pt x="23946" y="1911"/>
                  </a:cubicBezTo>
                  <a:lnTo>
                    <a:pt x="4713" y="1911"/>
                  </a:lnTo>
                  <a:lnTo>
                    <a:pt x="471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4" name="Google Shape;1574;p50"/>
            <p:cNvSpPr/>
            <p:nvPr/>
          </p:nvSpPr>
          <p:spPr>
            <a:xfrm>
              <a:off x="6060425" y="4273650"/>
              <a:ext cx="627300" cy="495175"/>
            </a:xfrm>
            <a:custGeom>
              <a:rect b="b" l="l" r="r" t="t"/>
              <a:pathLst>
                <a:path extrusionOk="0" h="19807" w="25092">
                  <a:moveTo>
                    <a:pt x="5031" y="1"/>
                  </a:moveTo>
                  <a:cubicBezTo>
                    <a:pt x="2229" y="1"/>
                    <a:pt x="0" y="2230"/>
                    <a:pt x="0" y="5032"/>
                  </a:cubicBezTo>
                  <a:lnTo>
                    <a:pt x="0" y="14776"/>
                  </a:lnTo>
                  <a:cubicBezTo>
                    <a:pt x="0" y="17578"/>
                    <a:pt x="2229" y="19807"/>
                    <a:pt x="5031" y="19807"/>
                  </a:cubicBezTo>
                  <a:lnTo>
                    <a:pt x="20124" y="19807"/>
                  </a:lnTo>
                  <a:cubicBezTo>
                    <a:pt x="22863" y="19807"/>
                    <a:pt x="25092" y="17578"/>
                    <a:pt x="25092" y="14776"/>
                  </a:cubicBezTo>
                  <a:lnTo>
                    <a:pt x="25092" y="5032"/>
                  </a:lnTo>
                  <a:cubicBezTo>
                    <a:pt x="25092" y="2230"/>
                    <a:pt x="22863" y="1"/>
                    <a:pt x="2012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5" name="Google Shape;1575;p50"/>
            <p:cNvSpPr/>
            <p:nvPr/>
          </p:nvSpPr>
          <p:spPr>
            <a:xfrm>
              <a:off x="6033350" y="2694300"/>
              <a:ext cx="97150" cy="98725"/>
            </a:xfrm>
            <a:custGeom>
              <a:rect b="b" l="l" r="r" t="t"/>
              <a:pathLst>
                <a:path extrusionOk="0" h="3949" w="3886">
                  <a:moveTo>
                    <a:pt x="1" y="0"/>
                  </a:moveTo>
                  <a:lnTo>
                    <a:pt x="1" y="3949"/>
                  </a:lnTo>
                  <a:lnTo>
                    <a:pt x="3885" y="3949"/>
                  </a:lnTo>
                  <a:lnTo>
                    <a:pt x="388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6" name="Google Shape;1576;p50"/>
            <p:cNvSpPr/>
            <p:nvPr/>
          </p:nvSpPr>
          <p:spPr>
            <a:xfrm>
              <a:off x="6162325" y="2694300"/>
              <a:ext cx="98725" cy="98725"/>
            </a:xfrm>
            <a:custGeom>
              <a:rect b="b" l="l" r="r" t="t"/>
              <a:pathLst>
                <a:path extrusionOk="0" h="3949" w="3949">
                  <a:moveTo>
                    <a:pt x="0" y="0"/>
                  </a:moveTo>
                  <a:lnTo>
                    <a:pt x="0" y="3949"/>
                  </a:lnTo>
                  <a:lnTo>
                    <a:pt x="3948" y="3949"/>
                  </a:lnTo>
                  <a:lnTo>
                    <a:pt x="39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7" name="Google Shape;1577;p50"/>
            <p:cNvSpPr/>
            <p:nvPr/>
          </p:nvSpPr>
          <p:spPr>
            <a:xfrm>
              <a:off x="6033350" y="2820075"/>
              <a:ext cx="97150" cy="98725"/>
            </a:xfrm>
            <a:custGeom>
              <a:rect b="b" l="l" r="r" t="t"/>
              <a:pathLst>
                <a:path extrusionOk="0" h="3949" w="3886">
                  <a:moveTo>
                    <a:pt x="1" y="0"/>
                  </a:moveTo>
                  <a:lnTo>
                    <a:pt x="1" y="3949"/>
                  </a:lnTo>
                  <a:lnTo>
                    <a:pt x="3885" y="3949"/>
                  </a:lnTo>
                  <a:lnTo>
                    <a:pt x="388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8" name="Google Shape;1578;p50"/>
            <p:cNvSpPr/>
            <p:nvPr/>
          </p:nvSpPr>
          <p:spPr>
            <a:xfrm>
              <a:off x="6162325" y="2820075"/>
              <a:ext cx="98725" cy="98725"/>
            </a:xfrm>
            <a:custGeom>
              <a:rect b="b" l="l" r="r" t="t"/>
              <a:pathLst>
                <a:path extrusionOk="0" h="3949" w="3949">
                  <a:moveTo>
                    <a:pt x="0" y="0"/>
                  </a:moveTo>
                  <a:lnTo>
                    <a:pt x="0" y="3949"/>
                  </a:lnTo>
                  <a:lnTo>
                    <a:pt x="3948" y="3949"/>
                  </a:lnTo>
                  <a:lnTo>
                    <a:pt x="39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9" name="Google Shape;1579;p50"/>
            <p:cNvSpPr/>
            <p:nvPr/>
          </p:nvSpPr>
          <p:spPr>
            <a:xfrm>
              <a:off x="6076350" y="3681400"/>
              <a:ext cx="176750" cy="455375"/>
            </a:xfrm>
            <a:custGeom>
              <a:rect b="b" l="l" r="r" t="t"/>
              <a:pathLst>
                <a:path extrusionOk="0" h="18215" w="7070">
                  <a:moveTo>
                    <a:pt x="0" y="0"/>
                  </a:moveTo>
                  <a:cubicBezTo>
                    <a:pt x="0" y="2866"/>
                    <a:pt x="1911" y="4777"/>
                    <a:pt x="3503" y="6305"/>
                  </a:cubicBezTo>
                  <a:cubicBezTo>
                    <a:pt x="4522" y="7324"/>
                    <a:pt x="5413" y="8279"/>
                    <a:pt x="5541" y="9107"/>
                  </a:cubicBezTo>
                  <a:cubicBezTo>
                    <a:pt x="5413" y="9935"/>
                    <a:pt x="4522" y="10890"/>
                    <a:pt x="3503" y="11846"/>
                  </a:cubicBezTo>
                  <a:cubicBezTo>
                    <a:pt x="1911" y="13438"/>
                    <a:pt x="0" y="15348"/>
                    <a:pt x="0" y="18214"/>
                  </a:cubicBezTo>
                  <a:lnTo>
                    <a:pt x="1592" y="18214"/>
                  </a:lnTo>
                  <a:cubicBezTo>
                    <a:pt x="1592" y="16049"/>
                    <a:pt x="3121" y="14520"/>
                    <a:pt x="4585" y="13056"/>
                  </a:cubicBezTo>
                  <a:cubicBezTo>
                    <a:pt x="5859" y="11846"/>
                    <a:pt x="7005" y="10636"/>
                    <a:pt x="7069" y="9235"/>
                  </a:cubicBezTo>
                  <a:lnTo>
                    <a:pt x="7069" y="9107"/>
                  </a:lnTo>
                  <a:lnTo>
                    <a:pt x="7069" y="9044"/>
                  </a:lnTo>
                  <a:cubicBezTo>
                    <a:pt x="7005" y="7579"/>
                    <a:pt x="5859" y="6433"/>
                    <a:pt x="4585" y="5223"/>
                  </a:cubicBezTo>
                  <a:cubicBezTo>
                    <a:pt x="3121" y="3694"/>
                    <a:pt x="1592" y="2166"/>
                    <a:pt x="15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0" name="Google Shape;1580;p50"/>
            <p:cNvSpPr/>
            <p:nvPr/>
          </p:nvSpPr>
          <p:spPr>
            <a:xfrm>
              <a:off x="6270575" y="3679800"/>
              <a:ext cx="178350" cy="456975"/>
            </a:xfrm>
            <a:custGeom>
              <a:rect b="b" l="l" r="r" t="t"/>
              <a:pathLst>
                <a:path extrusionOk="0" h="18279" w="7134">
                  <a:moveTo>
                    <a:pt x="5541" y="1"/>
                  </a:moveTo>
                  <a:cubicBezTo>
                    <a:pt x="5541" y="2230"/>
                    <a:pt x="4013" y="3758"/>
                    <a:pt x="2484" y="5223"/>
                  </a:cubicBezTo>
                  <a:cubicBezTo>
                    <a:pt x="1274" y="6433"/>
                    <a:pt x="128" y="7643"/>
                    <a:pt x="1" y="9044"/>
                  </a:cubicBezTo>
                  <a:lnTo>
                    <a:pt x="1" y="9171"/>
                  </a:lnTo>
                  <a:lnTo>
                    <a:pt x="1" y="9235"/>
                  </a:lnTo>
                  <a:cubicBezTo>
                    <a:pt x="128" y="10700"/>
                    <a:pt x="1274" y="11846"/>
                    <a:pt x="2484" y="13056"/>
                  </a:cubicBezTo>
                  <a:cubicBezTo>
                    <a:pt x="4013" y="14521"/>
                    <a:pt x="5541" y="16113"/>
                    <a:pt x="5541" y="18278"/>
                  </a:cubicBezTo>
                  <a:lnTo>
                    <a:pt x="7133" y="18278"/>
                  </a:lnTo>
                  <a:cubicBezTo>
                    <a:pt x="7133" y="15412"/>
                    <a:pt x="5159" y="13502"/>
                    <a:pt x="3631" y="11910"/>
                  </a:cubicBezTo>
                  <a:cubicBezTo>
                    <a:pt x="2612" y="10891"/>
                    <a:pt x="1656" y="9935"/>
                    <a:pt x="1593" y="9108"/>
                  </a:cubicBezTo>
                  <a:cubicBezTo>
                    <a:pt x="1656" y="8280"/>
                    <a:pt x="2612" y="7388"/>
                    <a:pt x="3631" y="6369"/>
                  </a:cubicBezTo>
                  <a:cubicBezTo>
                    <a:pt x="5223" y="4777"/>
                    <a:pt x="7133" y="2867"/>
                    <a:pt x="713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1" name="Google Shape;1581;p50"/>
            <p:cNvSpPr/>
            <p:nvPr/>
          </p:nvSpPr>
          <p:spPr>
            <a:xfrm>
              <a:off x="6170275" y="3772150"/>
              <a:ext cx="184700" cy="116250"/>
            </a:xfrm>
            <a:custGeom>
              <a:rect b="b" l="l" r="r" t="t"/>
              <a:pathLst>
                <a:path extrusionOk="0" h="4650" w="7388">
                  <a:moveTo>
                    <a:pt x="1" y="0"/>
                  </a:moveTo>
                  <a:cubicBezTo>
                    <a:pt x="574" y="637"/>
                    <a:pt x="1274" y="1338"/>
                    <a:pt x="1975" y="1975"/>
                  </a:cubicBezTo>
                  <a:cubicBezTo>
                    <a:pt x="2548" y="2548"/>
                    <a:pt x="3057" y="3248"/>
                    <a:pt x="3439" y="4013"/>
                  </a:cubicBezTo>
                  <a:cubicBezTo>
                    <a:pt x="3567" y="4204"/>
                    <a:pt x="3630" y="4458"/>
                    <a:pt x="3694" y="4649"/>
                  </a:cubicBezTo>
                  <a:cubicBezTo>
                    <a:pt x="3694" y="4586"/>
                    <a:pt x="3758" y="4458"/>
                    <a:pt x="3758" y="4395"/>
                  </a:cubicBezTo>
                  <a:cubicBezTo>
                    <a:pt x="3885" y="4013"/>
                    <a:pt x="4076" y="3694"/>
                    <a:pt x="4267" y="3376"/>
                  </a:cubicBezTo>
                  <a:cubicBezTo>
                    <a:pt x="4713" y="2803"/>
                    <a:pt x="5159" y="2229"/>
                    <a:pt x="5668" y="1720"/>
                  </a:cubicBezTo>
                  <a:cubicBezTo>
                    <a:pt x="6242" y="1147"/>
                    <a:pt x="6878" y="574"/>
                    <a:pt x="73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2" name="Google Shape;1582;p50"/>
            <p:cNvSpPr/>
            <p:nvPr/>
          </p:nvSpPr>
          <p:spPr>
            <a:xfrm>
              <a:off x="6132075" y="3928175"/>
              <a:ext cx="261125" cy="208600"/>
            </a:xfrm>
            <a:custGeom>
              <a:rect b="b" l="l" r="r" t="t"/>
              <a:pathLst>
                <a:path extrusionOk="0" h="8344" w="10445">
                  <a:moveTo>
                    <a:pt x="5222" y="0"/>
                  </a:moveTo>
                  <a:cubicBezTo>
                    <a:pt x="5222" y="4522"/>
                    <a:pt x="828" y="6496"/>
                    <a:pt x="191" y="6751"/>
                  </a:cubicBezTo>
                  <a:cubicBezTo>
                    <a:pt x="64" y="7260"/>
                    <a:pt x="0" y="7770"/>
                    <a:pt x="0" y="8343"/>
                  </a:cubicBezTo>
                  <a:lnTo>
                    <a:pt x="10444" y="8343"/>
                  </a:lnTo>
                  <a:cubicBezTo>
                    <a:pt x="10444" y="7770"/>
                    <a:pt x="10444" y="7260"/>
                    <a:pt x="10317" y="6751"/>
                  </a:cubicBezTo>
                  <a:cubicBezTo>
                    <a:pt x="10317" y="6751"/>
                    <a:pt x="5222" y="4840"/>
                    <a:pt x="52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3" name="Google Shape;1583;p50"/>
            <p:cNvSpPr/>
            <p:nvPr/>
          </p:nvSpPr>
          <p:spPr>
            <a:xfrm>
              <a:off x="6262625" y="3928175"/>
              <a:ext cx="25" cy="25"/>
            </a:xfrm>
            <a:custGeom>
              <a:rect b="b" l="l" r="r" t="t"/>
              <a:pathLst>
                <a:path extrusionOk="0" h="1" w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4" name="Google Shape;1584;p50"/>
            <p:cNvSpPr/>
            <p:nvPr/>
          </p:nvSpPr>
          <p:spPr>
            <a:xfrm>
              <a:off x="6036550" y="3628850"/>
              <a:ext cx="447400" cy="39825"/>
            </a:xfrm>
            <a:custGeom>
              <a:rect b="b" l="l" r="r" t="t"/>
              <a:pathLst>
                <a:path extrusionOk="0" h="1593" w="17896">
                  <a:moveTo>
                    <a:pt x="0" y="1"/>
                  </a:moveTo>
                  <a:lnTo>
                    <a:pt x="0" y="1593"/>
                  </a:lnTo>
                  <a:lnTo>
                    <a:pt x="17895" y="1593"/>
                  </a:lnTo>
                  <a:lnTo>
                    <a:pt x="1789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5" name="Google Shape;1585;p50"/>
            <p:cNvSpPr/>
            <p:nvPr/>
          </p:nvSpPr>
          <p:spPr>
            <a:xfrm>
              <a:off x="6036550" y="4149475"/>
              <a:ext cx="447400" cy="39825"/>
            </a:xfrm>
            <a:custGeom>
              <a:rect b="b" l="l" r="r" t="t"/>
              <a:pathLst>
                <a:path extrusionOk="0" h="1593" w="17896">
                  <a:moveTo>
                    <a:pt x="0" y="1"/>
                  </a:moveTo>
                  <a:lnTo>
                    <a:pt x="0" y="1593"/>
                  </a:lnTo>
                  <a:lnTo>
                    <a:pt x="17895" y="1593"/>
                  </a:lnTo>
                  <a:lnTo>
                    <a:pt x="1789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6" name="Google Shape;1586;p50"/>
            <p:cNvSpPr/>
            <p:nvPr/>
          </p:nvSpPr>
          <p:spPr>
            <a:xfrm>
              <a:off x="6163900" y="2121150"/>
              <a:ext cx="122575" cy="176750"/>
            </a:xfrm>
            <a:custGeom>
              <a:rect b="b" l="l" r="r" t="t"/>
              <a:pathLst>
                <a:path extrusionOk="0" h="7070" w="4903">
                  <a:moveTo>
                    <a:pt x="2357" y="1274"/>
                  </a:moveTo>
                  <a:cubicBezTo>
                    <a:pt x="2930" y="1274"/>
                    <a:pt x="3312" y="1720"/>
                    <a:pt x="3312" y="2293"/>
                  </a:cubicBezTo>
                  <a:cubicBezTo>
                    <a:pt x="3312" y="2802"/>
                    <a:pt x="2930" y="3312"/>
                    <a:pt x="2357" y="3312"/>
                  </a:cubicBezTo>
                  <a:lnTo>
                    <a:pt x="1593" y="3312"/>
                  </a:lnTo>
                  <a:lnTo>
                    <a:pt x="1593" y="1274"/>
                  </a:lnTo>
                  <a:close/>
                  <a:moveTo>
                    <a:pt x="1" y="0"/>
                  </a:moveTo>
                  <a:lnTo>
                    <a:pt x="1" y="7069"/>
                  </a:lnTo>
                  <a:lnTo>
                    <a:pt x="1593" y="7069"/>
                  </a:lnTo>
                  <a:lnTo>
                    <a:pt x="1593" y="4522"/>
                  </a:lnTo>
                  <a:lnTo>
                    <a:pt x="2675" y="4522"/>
                  </a:lnTo>
                  <a:cubicBezTo>
                    <a:pt x="2710" y="4524"/>
                    <a:pt x="2743" y="4524"/>
                    <a:pt x="2777" y="4524"/>
                  </a:cubicBezTo>
                  <a:cubicBezTo>
                    <a:pt x="3942" y="4524"/>
                    <a:pt x="4903" y="3469"/>
                    <a:pt x="4841" y="2293"/>
                  </a:cubicBezTo>
                  <a:cubicBezTo>
                    <a:pt x="4841" y="1019"/>
                    <a:pt x="3885" y="0"/>
                    <a:pt x="26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7" name="Google Shape;1587;p50"/>
            <p:cNvSpPr/>
            <p:nvPr/>
          </p:nvSpPr>
          <p:spPr>
            <a:xfrm>
              <a:off x="6302425" y="2121150"/>
              <a:ext cx="138525" cy="176750"/>
            </a:xfrm>
            <a:custGeom>
              <a:rect b="b" l="l" r="r" t="t"/>
              <a:pathLst>
                <a:path extrusionOk="0" h="7070" w="5541">
                  <a:moveTo>
                    <a:pt x="0" y="0"/>
                  </a:moveTo>
                  <a:lnTo>
                    <a:pt x="0" y="7069"/>
                  </a:lnTo>
                  <a:lnTo>
                    <a:pt x="1592" y="7069"/>
                  </a:lnTo>
                  <a:lnTo>
                    <a:pt x="1592" y="4267"/>
                  </a:lnTo>
                  <a:lnTo>
                    <a:pt x="3885" y="4267"/>
                  </a:lnTo>
                  <a:lnTo>
                    <a:pt x="3885" y="7069"/>
                  </a:lnTo>
                  <a:lnTo>
                    <a:pt x="5541" y="7069"/>
                  </a:lnTo>
                  <a:lnTo>
                    <a:pt x="5541" y="0"/>
                  </a:lnTo>
                  <a:lnTo>
                    <a:pt x="3885" y="0"/>
                  </a:lnTo>
                  <a:lnTo>
                    <a:pt x="3885" y="2802"/>
                  </a:lnTo>
                  <a:lnTo>
                    <a:pt x="1592" y="2802"/>
                  </a:lnTo>
                  <a:lnTo>
                    <a:pt x="159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8" name="Google Shape;1588;p50"/>
            <p:cNvSpPr/>
            <p:nvPr/>
          </p:nvSpPr>
          <p:spPr>
            <a:xfrm>
              <a:off x="6472775" y="2121150"/>
              <a:ext cx="121025" cy="176750"/>
            </a:xfrm>
            <a:custGeom>
              <a:rect b="b" l="l" r="r" t="t"/>
              <a:pathLst>
                <a:path extrusionOk="0" h="7070" w="4841">
                  <a:moveTo>
                    <a:pt x="2357" y="1274"/>
                  </a:moveTo>
                  <a:cubicBezTo>
                    <a:pt x="2930" y="1274"/>
                    <a:pt x="3312" y="1720"/>
                    <a:pt x="3312" y="2293"/>
                  </a:cubicBezTo>
                  <a:cubicBezTo>
                    <a:pt x="3312" y="2802"/>
                    <a:pt x="2930" y="3312"/>
                    <a:pt x="2357" y="3312"/>
                  </a:cubicBezTo>
                  <a:lnTo>
                    <a:pt x="1529" y="3312"/>
                  </a:lnTo>
                  <a:lnTo>
                    <a:pt x="1529" y="1274"/>
                  </a:lnTo>
                  <a:close/>
                  <a:moveTo>
                    <a:pt x="0" y="0"/>
                  </a:moveTo>
                  <a:lnTo>
                    <a:pt x="0" y="7069"/>
                  </a:lnTo>
                  <a:lnTo>
                    <a:pt x="1529" y="7069"/>
                  </a:lnTo>
                  <a:lnTo>
                    <a:pt x="1529" y="4522"/>
                  </a:lnTo>
                  <a:lnTo>
                    <a:pt x="2612" y="4522"/>
                  </a:lnTo>
                  <a:cubicBezTo>
                    <a:pt x="2647" y="4524"/>
                    <a:pt x="2683" y="4524"/>
                    <a:pt x="2718" y="4524"/>
                  </a:cubicBezTo>
                  <a:cubicBezTo>
                    <a:pt x="3938" y="4524"/>
                    <a:pt x="4839" y="3469"/>
                    <a:pt x="4777" y="2293"/>
                  </a:cubicBezTo>
                  <a:cubicBezTo>
                    <a:pt x="4840" y="1083"/>
                    <a:pt x="3822" y="64"/>
                    <a:pt x="26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9" name="Google Shape;1589;p50"/>
            <p:cNvSpPr/>
            <p:nvPr/>
          </p:nvSpPr>
          <p:spPr>
            <a:xfrm>
              <a:off x="1688525" y="661175"/>
              <a:ext cx="92350" cy="178350"/>
            </a:xfrm>
            <a:custGeom>
              <a:rect b="b" l="l" r="r" t="t"/>
              <a:pathLst>
                <a:path extrusionOk="0" h="7134" w="3694">
                  <a:moveTo>
                    <a:pt x="2102" y="1"/>
                  </a:moveTo>
                  <a:lnTo>
                    <a:pt x="2102" y="4268"/>
                  </a:lnTo>
                  <a:cubicBezTo>
                    <a:pt x="2102" y="5032"/>
                    <a:pt x="2102" y="5669"/>
                    <a:pt x="955" y="5669"/>
                  </a:cubicBezTo>
                  <a:cubicBezTo>
                    <a:pt x="573" y="5669"/>
                    <a:pt x="191" y="5478"/>
                    <a:pt x="0" y="5159"/>
                  </a:cubicBezTo>
                  <a:lnTo>
                    <a:pt x="0" y="7006"/>
                  </a:lnTo>
                  <a:cubicBezTo>
                    <a:pt x="319" y="7134"/>
                    <a:pt x="637" y="7134"/>
                    <a:pt x="955" y="7134"/>
                  </a:cubicBezTo>
                  <a:cubicBezTo>
                    <a:pt x="2675" y="7134"/>
                    <a:pt x="3694" y="6433"/>
                    <a:pt x="3694" y="4395"/>
                  </a:cubicBezTo>
                  <a:lnTo>
                    <a:pt x="369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0" name="Google Shape;1590;p50"/>
            <p:cNvSpPr/>
            <p:nvPr/>
          </p:nvSpPr>
          <p:spPr>
            <a:xfrm flipH="1">
              <a:off x="1461393" y="1206602"/>
              <a:ext cx="147728" cy="176750"/>
            </a:xfrm>
            <a:custGeom>
              <a:rect b="b" l="l" r="r" t="t"/>
              <a:pathLst>
                <a:path extrusionOk="0" h="7070" w="5478">
                  <a:moveTo>
                    <a:pt x="0" y="1"/>
                  </a:moveTo>
                  <a:lnTo>
                    <a:pt x="0" y="7069"/>
                  </a:lnTo>
                  <a:lnTo>
                    <a:pt x="1529" y="7069"/>
                  </a:lnTo>
                  <a:lnTo>
                    <a:pt x="1529" y="4267"/>
                  </a:lnTo>
                  <a:lnTo>
                    <a:pt x="3821" y="4267"/>
                  </a:lnTo>
                  <a:lnTo>
                    <a:pt x="3821" y="7069"/>
                  </a:lnTo>
                  <a:lnTo>
                    <a:pt x="5477" y="7069"/>
                  </a:lnTo>
                  <a:lnTo>
                    <a:pt x="5477" y="1"/>
                  </a:lnTo>
                  <a:lnTo>
                    <a:pt x="3821" y="1"/>
                  </a:lnTo>
                  <a:lnTo>
                    <a:pt x="3821" y="2866"/>
                  </a:lnTo>
                  <a:lnTo>
                    <a:pt x="1529" y="2866"/>
                  </a:lnTo>
                  <a:lnTo>
                    <a:pt x="152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1" name="Google Shape;1591;p50"/>
            <p:cNvSpPr/>
            <p:nvPr/>
          </p:nvSpPr>
          <p:spPr>
            <a:xfrm flipH="1">
              <a:off x="1291396" y="1206602"/>
              <a:ext cx="151153" cy="176750"/>
            </a:xfrm>
            <a:custGeom>
              <a:rect b="b" l="l" r="r" t="t"/>
              <a:pathLst>
                <a:path extrusionOk="0" h="7070" w="5605">
                  <a:moveTo>
                    <a:pt x="1" y="1"/>
                  </a:moveTo>
                  <a:lnTo>
                    <a:pt x="1" y="1465"/>
                  </a:lnTo>
                  <a:lnTo>
                    <a:pt x="2038" y="1465"/>
                  </a:lnTo>
                  <a:lnTo>
                    <a:pt x="2038" y="7069"/>
                  </a:lnTo>
                  <a:lnTo>
                    <a:pt x="3567" y="7069"/>
                  </a:lnTo>
                  <a:lnTo>
                    <a:pt x="3567" y="1465"/>
                  </a:lnTo>
                  <a:lnTo>
                    <a:pt x="5605" y="1465"/>
                  </a:lnTo>
                  <a:lnTo>
                    <a:pt x="560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2" name="Google Shape;1592;p50"/>
            <p:cNvSpPr/>
            <p:nvPr/>
          </p:nvSpPr>
          <p:spPr>
            <a:xfrm flipH="1">
              <a:off x="1037205" y="1206602"/>
              <a:ext cx="252497" cy="176750"/>
            </a:xfrm>
            <a:custGeom>
              <a:rect b="b" l="l" r="r" t="t"/>
              <a:pathLst>
                <a:path extrusionOk="0" h="7070" w="9363">
                  <a:moveTo>
                    <a:pt x="1402" y="1"/>
                  </a:moveTo>
                  <a:lnTo>
                    <a:pt x="0" y="7069"/>
                  </a:lnTo>
                  <a:lnTo>
                    <a:pt x="1720" y="7069"/>
                  </a:lnTo>
                  <a:lnTo>
                    <a:pt x="2548" y="2229"/>
                  </a:lnTo>
                  <a:lnTo>
                    <a:pt x="3949" y="7069"/>
                  </a:lnTo>
                  <a:lnTo>
                    <a:pt x="5477" y="7069"/>
                  </a:lnTo>
                  <a:lnTo>
                    <a:pt x="6815" y="2229"/>
                  </a:lnTo>
                  <a:lnTo>
                    <a:pt x="7643" y="7069"/>
                  </a:lnTo>
                  <a:lnTo>
                    <a:pt x="9362" y="7069"/>
                  </a:lnTo>
                  <a:lnTo>
                    <a:pt x="8025" y="1"/>
                  </a:lnTo>
                  <a:lnTo>
                    <a:pt x="6178" y="1"/>
                  </a:lnTo>
                  <a:lnTo>
                    <a:pt x="4713" y="4968"/>
                  </a:lnTo>
                  <a:lnTo>
                    <a:pt x="324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3" name="Google Shape;1593;p50"/>
            <p:cNvSpPr/>
            <p:nvPr/>
          </p:nvSpPr>
          <p:spPr>
            <a:xfrm flipH="1">
              <a:off x="908417" y="1206602"/>
              <a:ext cx="109946" cy="176750"/>
            </a:xfrm>
            <a:custGeom>
              <a:rect b="b" l="l" r="r" t="t"/>
              <a:pathLst>
                <a:path extrusionOk="0" h="7070" w="4077">
                  <a:moveTo>
                    <a:pt x="1" y="1"/>
                  </a:moveTo>
                  <a:lnTo>
                    <a:pt x="1" y="7069"/>
                  </a:lnTo>
                  <a:lnTo>
                    <a:pt x="4076" y="7069"/>
                  </a:lnTo>
                  <a:lnTo>
                    <a:pt x="4076" y="5668"/>
                  </a:lnTo>
                  <a:lnTo>
                    <a:pt x="1529" y="5668"/>
                  </a:lnTo>
                  <a:lnTo>
                    <a:pt x="152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4" name="Google Shape;1594;p50"/>
            <p:cNvSpPr/>
            <p:nvPr/>
          </p:nvSpPr>
          <p:spPr>
            <a:xfrm>
              <a:off x="2245750" y="4830900"/>
              <a:ext cx="162425" cy="211775"/>
            </a:xfrm>
            <a:custGeom>
              <a:rect b="b" l="l" r="r" t="t"/>
              <a:pathLst>
                <a:path extrusionOk="0" h="8471" w="6497">
                  <a:moveTo>
                    <a:pt x="6496" y="0"/>
                  </a:moveTo>
                  <a:lnTo>
                    <a:pt x="0" y="3057"/>
                  </a:lnTo>
                  <a:lnTo>
                    <a:pt x="0" y="5413"/>
                  </a:lnTo>
                  <a:lnTo>
                    <a:pt x="6496" y="8470"/>
                  </a:lnTo>
                  <a:lnTo>
                    <a:pt x="6496" y="6560"/>
                  </a:lnTo>
                  <a:lnTo>
                    <a:pt x="1402" y="4267"/>
                  </a:lnTo>
                  <a:lnTo>
                    <a:pt x="6496" y="1911"/>
                  </a:lnTo>
                  <a:lnTo>
                    <a:pt x="649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5" name="Google Shape;1595;p50"/>
            <p:cNvSpPr/>
            <p:nvPr/>
          </p:nvSpPr>
          <p:spPr>
            <a:xfrm>
              <a:off x="2433625" y="4727400"/>
              <a:ext cx="207000" cy="380550"/>
            </a:xfrm>
            <a:custGeom>
              <a:rect b="b" l="l" r="r" t="t"/>
              <a:pathLst>
                <a:path extrusionOk="0" h="15222" w="8280">
                  <a:moveTo>
                    <a:pt x="6114" y="1"/>
                  </a:moveTo>
                  <a:lnTo>
                    <a:pt x="0" y="15221"/>
                  </a:lnTo>
                  <a:lnTo>
                    <a:pt x="2165" y="15221"/>
                  </a:lnTo>
                  <a:lnTo>
                    <a:pt x="827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6" name="Google Shape;1596;p50"/>
            <p:cNvSpPr/>
            <p:nvPr/>
          </p:nvSpPr>
          <p:spPr>
            <a:xfrm>
              <a:off x="2661300" y="4830900"/>
              <a:ext cx="164000" cy="211775"/>
            </a:xfrm>
            <a:custGeom>
              <a:rect b="b" l="l" r="r" t="t"/>
              <a:pathLst>
                <a:path extrusionOk="0" h="8471" w="6560">
                  <a:moveTo>
                    <a:pt x="0" y="0"/>
                  </a:moveTo>
                  <a:lnTo>
                    <a:pt x="0" y="1911"/>
                  </a:lnTo>
                  <a:lnTo>
                    <a:pt x="5095" y="4267"/>
                  </a:lnTo>
                  <a:lnTo>
                    <a:pt x="0" y="6560"/>
                  </a:lnTo>
                  <a:lnTo>
                    <a:pt x="0" y="8470"/>
                  </a:lnTo>
                  <a:lnTo>
                    <a:pt x="6559" y="5413"/>
                  </a:lnTo>
                  <a:lnTo>
                    <a:pt x="6559" y="30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1597" name="Google Shape;1597;p50" title="project_video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62000" y="857250"/>
            <a:ext cx="4572000" cy="342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052643"/>
            </a:gs>
            <a:gs pos="100000">
              <a:srgbClr val="041523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1601" name="Shape 1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2" name="Google Shape;1602;p51"/>
          <p:cNvSpPr txBox="1"/>
          <p:nvPr>
            <p:ph type="ctrTitle"/>
          </p:nvPr>
        </p:nvSpPr>
        <p:spPr>
          <a:xfrm>
            <a:off x="3986575" y="1429225"/>
            <a:ext cx="3578100" cy="606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THANKS!</a:t>
            </a:r>
            <a:endParaRPr/>
          </a:p>
        </p:txBody>
      </p:sp>
      <p:sp>
        <p:nvSpPr>
          <p:cNvPr id="1603" name="Google Shape;1603;p51"/>
          <p:cNvSpPr txBox="1"/>
          <p:nvPr>
            <p:ph idx="1" type="subTitle"/>
          </p:nvPr>
        </p:nvSpPr>
        <p:spPr>
          <a:xfrm>
            <a:off x="3986575" y="2421700"/>
            <a:ext cx="4470900" cy="187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/>
              <a:t>Does anyone have any question?</a:t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</p:txBody>
      </p:sp>
      <p:grpSp>
        <p:nvGrpSpPr>
          <p:cNvPr id="1604" name="Google Shape;1604;p51"/>
          <p:cNvGrpSpPr/>
          <p:nvPr/>
        </p:nvGrpSpPr>
        <p:grpSpPr>
          <a:xfrm flipH="1">
            <a:off x="-4531426" y="-117297"/>
            <a:ext cx="7324051" cy="5378088"/>
            <a:chOff x="238125" y="262775"/>
            <a:chExt cx="7092825" cy="5151425"/>
          </a:xfrm>
        </p:grpSpPr>
        <p:sp>
          <p:nvSpPr>
            <p:cNvPr id="1605" name="Google Shape;1605;p51"/>
            <p:cNvSpPr/>
            <p:nvPr/>
          </p:nvSpPr>
          <p:spPr>
            <a:xfrm>
              <a:off x="4565450" y="4835675"/>
              <a:ext cx="850200" cy="445800"/>
            </a:xfrm>
            <a:custGeom>
              <a:rect b="b" l="l" r="r" t="t"/>
              <a:pathLst>
                <a:path extrusionOk="0" h="17832" w="34008">
                  <a:moveTo>
                    <a:pt x="4203" y="0"/>
                  </a:moveTo>
                  <a:cubicBezTo>
                    <a:pt x="1847" y="0"/>
                    <a:pt x="0" y="1847"/>
                    <a:pt x="0" y="4203"/>
                  </a:cubicBezTo>
                  <a:lnTo>
                    <a:pt x="0" y="13629"/>
                  </a:lnTo>
                  <a:cubicBezTo>
                    <a:pt x="0" y="15921"/>
                    <a:pt x="1847" y="17832"/>
                    <a:pt x="4203" y="17832"/>
                  </a:cubicBezTo>
                  <a:lnTo>
                    <a:pt x="29804" y="17832"/>
                  </a:lnTo>
                  <a:cubicBezTo>
                    <a:pt x="32160" y="17832"/>
                    <a:pt x="34007" y="15921"/>
                    <a:pt x="34007" y="13629"/>
                  </a:cubicBezTo>
                  <a:lnTo>
                    <a:pt x="34007" y="4203"/>
                  </a:lnTo>
                  <a:cubicBezTo>
                    <a:pt x="34007" y="1847"/>
                    <a:pt x="32160" y="0"/>
                    <a:pt x="29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6" name="Google Shape;1606;p51"/>
            <p:cNvSpPr/>
            <p:nvPr/>
          </p:nvSpPr>
          <p:spPr>
            <a:xfrm>
              <a:off x="5848675" y="1425000"/>
              <a:ext cx="423525" cy="132575"/>
            </a:xfrm>
            <a:custGeom>
              <a:rect b="b" l="l" r="r" t="t"/>
              <a:pathLst>
                <a:path extrusionOk="0" h="5303" w="16941">
                  <a:moveTo>
                    <a:pt x="8470" y="0"/>
                  </a:moveTo>
                  <a:cubicBezTo>
                    <a:pt x="5413" y="0"/>
                    <a:pt x="2357" y="1131"/>
                    <a:pt x="0" y="3392"/>
                  </a:cubicBezTo>
                  <a:lnTo>
                    <a:pt x="1783" y="5302"/>
                  </a:lnTo>
                  <a:cubicBezTo>
                    <a:pt x="3662" y="3487"/>
                    <a:pt x="6082" y="2580"/>
                    <a:pt x="8502" y="2580"/>
                  </a:cubicBezTo>
                  <a:cubicBezTo>
                    <a:pt x="10922" y="2580"/>
                    <a:pt x="13342" y="3487"/>
                    <a:pt x="15221" y="5302"/>
                  </a:cubicBezTo>
                  <a:lnTo>
                    <a:pt x="16940" y="3392"/>
                  </a:lnTo>
                  <a:cubicBezTo>
                    <a:pt x="14584" y="1131"/>
                    <a:pt x="11527" y="0"/>
                    <a:pt x="84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7" name="Google Shape;1607;p51"/>
            <p:cNvSpPr/>
            <p:nvPr/>
          </p:nvSpPr>
          <p:spPr>
            <a:xfrm>
              <a:off x="5941025" y="1557925"/>
              <a:ext cx="238825" cy="95175"/>
            </a:xfrm>
            <a:custGeom>
              <a:rect b="b" l="l" r="r" t="t"/>
              <a:pathLst>
                <a:path extrusionOk="0" h="3807" w="9553">
                  <a:moveTo>
                    <a:pt x="4752" y="1"/>
                  </a:moveTo>
                  <a:cubicBezTo>
                    <a:pt x="3025" y="1"/>
                    <a:pt x="1306" y="654"/>
                    <a:pt x="0" y="1959"/>
                  </a:cubicBezTo>
                  <a:lnTo>
                    <a:pt x="1783" y="3806"/>
                  </a:lnTo>
                  <a:cubicBezTo>
                    <a:pt x="2611" y="3010"/>
                    <a:pt x="3678" y="2612"/>
                    <a:pt x="4744" y="2612"/>
                  </a:cubicBezTo>
                  <a:cubicBezTo>
                    <a:pt x="5811" y="2612"/>
                    <a:pt x="6878" y="3010"/>
                    <a:pt x="7706" y="3806"/>
                  </a:cubicBezTo>
                  <a:lnTo>
                    <a:pt x="9553" y="1959"/>
                  </a:lnTo>
                  <a:cubicBezTo>
                    <a:pt x="8215" y="654"/>
                    <a:pt x="6480" y="1"/>
                    <a:pt x="47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8" name="Google Shape;1608;p51"/>
            <p:cNvSpPr/>
            <p:nvPr/>
          </p:nvSpPr>
          <p:spPr>
            <a:xfrm>
              <a:off x="6009475" y="1680125"/>
              <a:ext cx="119425" cy="102525"/>
            </a:xfrm>
            <a:custGeom>
              <a:rect b="b" l="l" r="r" t="t"/>
              <a:pathLst>
                <a:path extrusionOk="0" h="4101" w="4777">
                  <a:moveTo>
                    <a:pt x="2038" y="1"/>
                  </a:moveTo>
                  <a:cubicBezTo>
                    <a:pt x="892" y="1"/>
                    <a:pt x="0" y="892"/>
                    <a:pt x="0" y="2039"/>
                  </a:cubicBezTo>
                  <a:cubicBezTo>
                    <a:pt x="0" y="3288"/>
                    <a:pt x="992" y="4101"/>
                    <a:pt x="2047" y="4101"/>
                  </a:cubicBezTo>
                  <a:cubicBezTo>
                    <a:pt x="2552" y="4101"/>
                    <a:pt x="3071" y="3915"/>
                    <a:pt x="3503" y="3503"/>
                  </a:cubicBezTo>
                  <a:cubicBezTo>
                    <a:pt x="4777" y="2166"/>
                    <a:pt x="3885" y="1"/>
                    <a:pt x="20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9" name="Google Shape;1609;p51"/>
            <p:cNvSpPr/>
            <p:nvPr/>
          </p:nvSpPr>
          <p:spPr>
            <a:xfrm>
              <a:off x="5753150" y="1286475"/>
              <a:ext cx="614575" cy="170775"/>
            </a:xfrm>
            <a:custGeom>
              <a:rect b="b" l="l" r="r" t="t"/>
              <a:pathLst>
                <a:path extrusionOk="0" h="6831" w="24583">
                  <a:moveTo>
                    <a:pt x="12291" y="1"/>
                  </a:moveTo>
                  <a:cubicBezTo>
                    <a:pt x="7865" y="1"/>
                    <a:pt x="3439" y="1641"/>
                    <a:pt x="0" y="4920"/>
                  </a:cubicBezTo>
                  <a:lnTo>
                    <a:pt x="1783" y="6831"/>
                  </a:lnTo>
                  <a:cubicBezTo>
                    <a:pt x="4713" y="3997"/>
                    <a:pt x="8502" y="2580"/>
                    <a:pt x="12291" y="2580"/>
                  </a:cubicBezTo>
                  <a:cubicBezTo>
                    <a:pt x="16081" y="2580"/>
                    <a:pt x="19870" y="3997"/>
                    <a:pt x="22799" y="6831"/>
                  </a:cubicBezTo>
                  <a:lnTo>
                    <a:pt x="24582" y="4920"/>
                  </a:lnTo>
                  <a:cubicBezTo>
                    <a:pt x="21143" y="1641"/>
                    <a:pt x="16717" y="1"/>
                    <a:pt x="122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0" name="Google Shape;1610;p51"/>
            <p:cNvSpPr/>
            <p:nvPr/>
          </p:nvSpPr>
          <p:spPr>
            <a:xfrm>
              <a:off x="1997375" y="1099025"/>
              <a:ext cx="3593400" cy="4136275"/>
            </a:xfrm>
            <a:custGeom>
              <a:rect b="b" l="l" r="r" t="t"/>
              <a:pathLst>
                <a:path extrusionOk="0" h="165451" w="143736">
                  <a:moveTo>
                    <a:pt x="75084" y="96481"/>
                  </a:moveTo>
                  <a:cubicBezTo>
                    <a:pt x="75020" y="96545"/>
                    <a:pt x="74957" y="96609"/>
                    <a:pt x="74893" y="96609"/>
                  </a:cubicBezTo>
                  <a:cubicBezTo>
                    <a:pt x="74957" y="96545"/>
                    <a:pt x="75020" y="96545"/>
                    <a:pt x="75084" y="96481"/>
                  </a:cubicBezTo>
                  <a:close/>
                  <a:moveTo>
                    <a:pt x="74000" y="97376"/>
                  </a:moveTo>
                  <a:cubicBezTo>
                    <a:pt x="73937" y="97501"/>
                    <a:pt x="73874" y="97565"/>
                    <a:pt x="73874" y="97691"/>
                  </a:cubicBezTo>
                  <a:lnTo>
                    <a:pt x="73874" y="97628"/>
                  </a:lnTo>
                  <a:cubicBezTo>
                    <a:pt x="73874" y="97564"/>
                    <a:pt x="73937" y="97501"/>
                    <a:pt x="74000" y="97376"/>
                  </a:cubicBezTo>
                  <a:close/>
                  <a:moveTo>
                    <a:pt x="73618" y="98331"/>
                  </a:moveTo>
                  <a:lnTo>
                    <a:pt x="73618" y="98331"/>
                  </a:lnTo>
                  <a:cubicBezTo>
                    <a:pt x="73556" y="98458"/>
                    <a:pt x="73556" y="98648"/>
                    <a:pt x="73556" y="98838"/>
                  </a:cubicBezTo>
                  <a:lnTo>
                    <a:pt x="73556" y="98774"/>
                  </a:lnTo>
                  <a:cubicBezTo>
                    <a:pt x="73556" y="98648"/>
                    <a:pt x="73556" y="98458"/>
                    <a:pt x="73618" y="98331"/>
                  </a:cubicBezTo>
                  <a:close/>
                  <a:moveTo>
                    <a:pt x="87375" y="108709"/>
                  </a:moveTo>
                  <a:cubicBezTo>
                    <a:pt x="87311" y="108709"/>
                    <a:pt x="87248" y="108772"/>
                    <a:pt x="87184" y="108836"/>
                  </a:cubicBezTo>
                  <a:lnTo>
                    <a:pt x="87120" y="108772"/>
                  </a:lnTo>
                  <a:cubicBezTo>
                    <a:pt x="87184" y="108772"/>
                    <a:pt x="87311" y="108709"/>
                    <a:pt x="87375" y="108709"/>
                  </a:cubicBezTo>
                  <a:close/>
                  <a:moveTo>
                    <a:pt x="86929" y="108836"/>
                  </a:moveTo>
                  <a:cubicBezTo>
                    <a:pt x="86866" y="108900"/>
                    <a:pt x="86802" y="108963"/>
                    <a:pt x="86738" y="108963"/>
                  </a:cubicBezTo>
                  <a:lnTo>
                    <a:pt x="86675" y="108963"/>
                  </a:lnTo>
                  <a:cubicBezTo>
                    <a:pt x="86738" y="108963"/>
                    <a:pt x="86802" y="108900"/>
                    <a:pt x="86929" y="108836"/>
                  </a:cubicBezTo>
                  <a:close/>
                  <a:moveTo>
                    <a:pt x="85783" y="109728"/>
                  </a:moveTo>
                  <a:cubicBezTo>
                    <a:pt x="85783" y="109855"/>
                    <a:pt x="85719" y="109919"/>
                    <a:pt x="85719" y="110046"/>
                  </a:cubicBezTo>
                  <a:lnTo>
                    <a:pt x="85656" y="110046"/>
                  </a:lnTo>
                  <a:cubicBezTo>
                    <a:pt x="85719" y="109919"/>
                    <a:pt x="85719" y="109855"/>
                    <a:pt x="85783" y="109728"/>
                  </a:cubicBezTo>
                  <a:close/>
                  <a:moveTo>
                    <a:pt x="85592" y="110173"/>
                  </a:moveTo>
                  <a:cubicBezTo>
                    <a:pt x="85528" y="110301"/>
                    <a:pt x="85528" y="110428"/>
                    <a:pt x="85528" y="110492"/>
                  </a:cubicBezTo>
                  <a:lnTo>
                    <a:pt x="85465" y="110492"/>
                  </a:lnTo>
                  <a:cubicBezTo>
                    <a:pt x="85465" y="110428"/>
                    <a:pt x="85528" y="110301"/>
                    <a:pt x="85592" y="110173"/>
                  </a:cubicBezTo>
                  <a:close/>
                  <a:moveTo>
                    <a:pt x="85401" y="110683"/>
                  </a:moveTo>
                  <a:cubicBezTo>
                    <a:pt x="85401" y="110810"/>
                    <a:pt x="85401" y="111001"/>
                    <a:pt x="85401" y="111192"/>
                  </a:cubicBezTo>
                  <a:lnTo>
                    <a:pt x="85337" y="111129"/>
                  </a:lnTo>
                  <a:cubicBezTo>
                    <a:pt x="85337" y="111001"/>
                    <a:pt x="85401" y="110810"/>
                    <a:pt x="85401" y="110683"/>
                  </a:cubicBezTo>
                  <a:close/>
                  <a:moveTo>
                    <a:pt x="96291" y="112156"/>
                  </a:moveTo>
                  <a:cubicBezTo>
                    <a:pt x="96294" y="112284"/>
                    <a:pt x="96355" y="112469"/>
                    <a:pt x="96355" y="112593"/>
                  </a:cubicBezTo>
                  <a:lnTo>
                    <a:pt x="96355" y="112657"/>
                  </a:lnTo>
                  <a:cubicBezTo>
                    <a:pt x="96355" y="112470"/>
                    <a:pt x="96294" y="112284"/>
                    <a:pt x="96291" y="112156"/>
                  </a:cubicBezTo>
                  <a:close/>
                  <a:moveTo>
                    <a:pt x="90432" y="113758"/>
                  </a:moveTo>
                  <a:lnTo>
                    <a:pt x="90432" y="113758"/>
                  </a:lnTo>
                  <a:cubicBezTo>
                    <a:pt x="90432" y="113879"/>
                    <a:pt x="90438" y="113997"/>
                    <a:pt x="90559" y="114058"/>
                  </a:cubicBezTo>
                  <a:lnTo>
                    <a:pt x="90559" y="114122"/>
                  </a:lnTo>
                  <a:cubicBezTo>
                    <a:pt x="90438" y="114001"/>
                    <a:pt x="90432" y="113879"/>
                    <a:pt x="90432" y="113758"/>
                  </a:cubicBezTo>
                  <a:close/>
                  <a:moveTo>
                    <a:pt x="91260" y="113740"/>
                  </a:moveTo>
                  <a:cubicBezTo>
                    <a:pt x="91260" y="113994"/>
                    <a:pt x="91132" y="114185"/>
                    <a:pt x="90878" y="114185"/>
                  </a:cubicBezTo>
                  <a:lnTo>
                    <a:pt x="90814" y="114185"/>
                  </a:lnTo>
                  <a:cubicBezTo>
                    <a:pt x="91069" y="114185"/>
                    <a:pt x="91260" y="113994"/>
                    <a:pt x="91260" y="113740"/>
                  </a:cubicBezTo>
                  <a:close/>
                  <a:moveTo>
                    <a:pt x="73556" y="122167"/>
                  </a:moveTo>
                  <a:cubicBezTo>
                    <a:pt x="73556" y="122287"/>
                    <a:pt x="73552" y="122408"/>
                    <a:pt x="73492" y="122528"/>
                  </a:cubicBezTo>
                  <a:lnTo>
                    <a:pt x="73492" y="122464"/>
                  </a:lnTo>
                  <a:cubicBezTo>
                    <a:pt x="73552" y="122404"/>
                    <a:pt x="73556" y="122287"/>
                    <a:pt x="73556" y="122167"/>
                  </a:cubicBezTo>
                  <a:close/>
                  <a:moveTo>
                    <a:pt x="73236" y="122848"/>
                  </a:moveTo>
                  <a:cubicBezTo>
                    <a:pt x="73173" y="122911"/>
                    <a:pt x="73109" y="122974"/>
                    <a:pt x="72983" y="123037"/>
                  </a:cubicBezTo>
                  <a:lnTo>
                    <a:pt x="72983" y="122974"/>
                  </a:lnTo>
                  <a:cubicBezTo>
                    <a:pt x="73109" y="122974"/>
                    <a:pt x="73173" y="122911"/>
                    <a:pt x="73236" y="122848"/>
                  </a:cubicBezTo>
                  <a:close/>
                  <a:moveTo>
                    <a:pt x="142143" y="18914"/>
                  </a:moveTo>
                  <a:lnTo>
                    <a:pt x="142143" y="121891"/>
                  </a:lnTo>
                  <a:cubicBezTo>
                    <a:pt x="142143" y="124884"/>
                    <a:pt x="139660" y="127368"/>
                    <a:pt x="136667" y="127368"/>
                  </a:cubicBezTo>
                  <a:lnTo>
                    <a:pt x="97947" y="127368"/>
                  </a:lnTo>
                  <a:lnTo>
                    <a:pt x="97947" y="117306"/>
                  </a:lnTo>
                  <a:lnTo>
                    <a:pt x="120172" y="117306"/>
                  </a:lnTo>
                  <a:lnTo>
                    <a:pt x="120172" y="115714"/>
                  </a:lnTo>
                  <a:lnTo>
                    <a:pt x="97947" y="115714"/>
                  </a:lnTo>
                  <a:lnTo>
                    <a:pt x="97947" y="112593"/>
                  </a:lnTo>
                  <a:cubicBezTo>
                    <a:pt x="97947" y="112339"/>
                    <a:pt x="97883" y="112084"/>
                    <a:pt x="97819" y="111829"/>
                  </a:cubicBezTo>
                  <a:lnTo>
                    <a:pt x="133673" y="111829"/>
                  </a:lnTo>
                  <a:lnTo>
                    <a:pt x="133673" y="110237"/>
                  </a:lnTo>
                  <a:lnTo>
                    <a:pt x="97119" y="110237"/>
                  </a:lnTo>
                  <a:cubicBezTo>
                    <a:pt x="96355" y="109154"/>
                    <a:pt x="95145" y="108581"/>
                    <a:pt x="93871" y="108581"/>
                  </a:cubicBezTo>
                  <a:lnTo>
                    <a:pt x="93744" y="108581"/>
                  </a:lnTo>
                  <a:cubicBezTo>
                    <a:pt x="92916" y="108581"/>
                    <a:pt x="92152" y="108836"/>
                    <a:pt x="91515" y="109345"/>
                  </a:cubicBezTo>
                  <a:cubicBezTo>
                    <a:pt x="90814" y="108008"/>
                    <a:pt x="89477" y="107180"/>
                    <a:pt x="88012" y="107116"/>
                  </a:cubicBezTo>
                  <a:lnTo>
                    <a:pt x="87885" y="107116"/>
                  </a:lnTo>
                  <a:cubicBezTo>
                    <a:pt x="87120" y="107116"/>
                    <a:pt x="86293" y="107371"/>
                    <a:pt x="85656" y="107817"/>
                  </a:cubicBezTo>
                  <a:cubicBezTo>
                    <a:pt x="84933" y="106371"/>
                    <a:pt x="83472" y="105534"/>
                    <a:pt x="81957" y="105534"/>
                  </a:cubicBezTo>
                  <a:cubicBezTo>
                    <a:pt x="81336" y="105534"/>
                    <a:pt x="80707" y="105674"/>
                    <a:pt x="80115" y="105970"/>
                  </a:cubicBezTo>
                  <a:lnTo>
                    <a:pt x="80115" y="98965"/>
                  </a:lnTo>
                  <a:cubicBezTo>
                    <a:pt x="80115" y="96736"/>
                    <a:pt x="78396" y="94889"/>
                    <a:pt x="76167" y="94762"/>
                  </a:cubicBezTo>
                  <a:lnTo>
                    <a:pt x="76039" y="94762"/>
                  </a:lnTo>
                  <a:cubicBezTo>
                    <a:pt x="73747" y="94762"/>
                    <a:pt x="71964" y="96609"/>
                    <a:pt x="71964" y="98838"/>
                  </a:cubicBezTo>
                  <a:lnTo>
                    <a:pt x="71964" y="121000"/>
                  </a:lnTo>
                  <a:lnTo>
                    <a:pt x="67824" y="118516"/>
                  </a:lnTo>
                  <a:cubicBezTo>
                    <a:pt x="67060" y="118134"/>
                    <a:pt x="66232" y="117879"/>
                    <a:pt x="65404" y="117879"/>
                  </a:cubicBezTo>
                  <a:cubicBezTo>
                    <a:pt x="61647" y="117879"/>
                    <a:pt x="59545" y="122337"/>
                    <a:pt x="62029" y="125203"/>
                  </a:cubicBezTo>
                  <a:lnTo>
                    <a:pt x="62093" y="125266"/>
                  </a:lnTo>
                  <a:lnTo>
                    <a:pt x="62156" y="125266"/>
                  </a:lnTo>
                  <a:lnTo>
                    <a:pt x="64258" y="127368"/>
                  </a:lnTo>
                  <a:lnTo>
                    <a:pt x="7070" y="127368"/>
                  </a:lnTo>
                  <a:cubicBezTo>
                    <a:pt x="4077" y="127368"/>
                    <a:pt x="1593" y="124948"/>
                    <a:pt x="1593" y="121891"/>
                  </a:cubicBezTo>
                  <a:lnTo>
                    <a:pt x="1593" y="18914"/>
                  </a:lnTo>
                  <a:close/>
                  <a:moveTo>
                    <a:pt x="7070" y="0"/>
                  </a:moveTo>
                  <a:cubicBezTo>
                    <a:pt x="3185" y="0"/>
                    <a:pt x="1" y="3184"/>
                    <a:pt x="1" y="7069"/>
                  </a:cubicBezTo>
                  <a:lnTo>
                    <a:pt x="1" y="121891"/>
                  </a:lnTo>
                  <a:cubicBezTo>
                    <a:pt x="1" y="125776"/>
                    <a:pt x="3185" y="128960"/>
                    <a:pt x="7070" y="128960"/>
                  </a:cubicBezTo>
                  <a:lnTo>
                    <a:pt x="65914" y="128960"/>
                  </a:lnTo>
                  <a:lnTo>
                    <a:pt x="73811" y="136666"/>
                  </a:lnTo>
                  <a:cubicBezTo>
                    <a:pt x="74002" y="136857"/>
                    <a:pt x="74129" y="137112"/>
                    <a:pt x="74129" y="137366"/>
                  </a:cubicBezTo>
                  <a:lnTo>
                    <a:pt x="74129" y="143607"/>
                  </a:lnTo>
                  <a:lnTo>
                    <a:pt x="73365" y="143607"/>
                  </a:lnTo>
                  <a:lnTo>
                    <a:pt x="73365" y="163859"/>
                  </a:lnTo>
                  <a:lnTo>
                    <a:pt x="74129" y="163859"/>
                  </a:lnTo>
                  <a:lnTo>
                    <a:pt x="74129" y="165451"/>
                  </a:lnTo>
                  <a:lnTo>
                    <a:pt x="94699" y="165451"/>
                  </a:lnTo>
                  <a:lnTo>
                    <a:pt x="94699" y="163859"/>
                  </a:lnTo>
                  <a:lnTo>
                    <a:pt x="97055" y="163859"/>
                  </a:lnTo>
                  <a:lnTo>
                    <a:pt x="97055" y="143607"/>
                  </a:lnTo>
                  <a:lnTo>
                    <a:pt x="94699" y="143607"/>
                  </a:lnTo>
                  <a:lnTo>
                    <a:pt x="94699" y="137175"/>
                  </a:lnTo>
                  <a:cubicBezTo>
                    <a:pt x="94699" y="136857"/>
                    <a:pt x="94763" y="136602"/>
                    <a:pt x="94954" y="136347"/>
                  </a:cubicBezTo>
                  <a:lnTo>
                    <a:pt x="97183" y="132781"/>
                  </a:lnTo>
                  <a:cubicBezTo>
                    <a:pt x="97692" y="132017"/>
                    <a:pt x="97947" y="131189"/>
                    <a:pt x="97947" y="130297"/>
                  </a:cubicBezTo>
                  <a:lnTo>
                    <a:pt x="97947" y="128960"/>
                  </a:lnTo>
                  <a:lnTo>
                    <a:pt x="136667" y="128960"/>
                  </a:lnTo>
                  <a:cubicBezTo>
                    <a:pt x="140551" y="128960"/>
                    <a:pt x="143672" y="125776"/>
                    <a:pt x="143736" y="121891"/>
                  </a:cubicBezTo>
                  <a:lnTo>
                    <a:pt x="143736" y="7069"/>
                  </a:lnTo>
                  <a:cubicBezTo>
                    <a:pt x="143672" y="3121"/>
                    <a:pt x="140551" y="0"/>
                    <a:pt x="1366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1" name="Google Shape;1611;p51"/>
            <p:cNvSpPr/>
            <p:nvPr/>
          </p:nvSpPr>
          <p:spPr>
            <a:xfrm>
              <a:off x="2271225" y="2928325"/>
              <a:ext cx="977575" cy="976000"/>
            </a:xfrm>
            <a:custGeom>
              <a:rect b="b" l="l" r="r" t="t"/>
              <a:pathLst>
                <a:path extrusionOk="0" h="39040" w="39103">
                  <a:moveTo>
                    <a:pt x="19551" y="6369"/>
                  </a:moveTo>
                  <a:cubicBezTo>
                    <a:pt x="20761" y="6369"/>
                    <a:pt x="21971" y="6497"/>
                    <a:pt x="23118" y="6879"/>
                  </a:cubicBezTo>
                  <a:cubicBezTo>
                    <a:pt x="30123" y="8789"/>
                    <a:pt x="34199" y="16113"/>
                    <a:pt x="32225" y="23118"/>
                  </a:cubicBezTo>
                  <a:cubicBezTo>
                    <a:pt x="30632" y="28786"/>
                    <a:pt x="25474" y="32671"/>
                    <a:pt x="19551" y="32734"/>
                  </a:cubicBezTo>
                  <a:cubicBezTo>
                    <a:pt x="18341" y="32671"/>
                    <a:pt x="17131" y="32543"/>
                    <a:pt x="15985" y="32225"/>
                  </a:cubicBezTo>
                  <a:cubicBezTo>
                    <a:pt x="9617" y="30442"/>
                    <a:pt x="5605" y="24201"/>
                    <a:pt x="6496" y="17705"/>
                  </a:cubicBezTo>
                  <a:cubicBezTo>
                    <a:pt x="7388" y="11209"/>
                    <a:pt x="12992" y="6369"/>
                    <a:pt x="19551" y="6369"/>
                  </a:cubicBezTo>
                  <a:close/>
                  <a:moveTo>
                    <a:pt x="18469" y="1"/>
                  </a:moveTo>
                  <a:lnTo>
                    <a:pt x="18596" y="2421"/>
                  </a:lnTo>
                  <a:cubicBezTo>
                    <a:pt x="16049" y="2548"/>
                    <a:pt x="13501" y="3249"/>
                    <a:pt x="11273" y="4523"/>
                  </a:cubicBezTo>
                  <a:lnTo>
                    <a:pt x="10063" y="2485"/>
                  </a:lnTo>
                  <a:cubicBezTo>
                    <a:pt x="8152" y="3504"/>
                    <a:pt x="6433" y="4905"/>
                    <a:pt x="4968" y="6560"/>
                  </a:cubicBezTo>
                  <a:lnTo>
                    <a:pt x="6751" y="8152"/>
                  </a:lnTo>
                  <a:cubicBezTo>
                    <a:pt x="5031" y="10063"/>
                    <a:pt x="3821" y="12356"/>
                    <a:pt x="3121" y="14776"/>
                  </a:cubicBezTo>
                  <a:lnTo>
                    <a:pt x="765" y="14139"/>
                  </a:lnTo>
                  <a:lnTo>
                    <a:pt x="765" y="14202"/>
                  </a:lnTo>
                  <a:cubicBezTo>
                    <a:pt x="255" y="15922"/>
                    <a:pt x="64" y="17705"/>
                    <a:pt x="0" y="19488"/>
                  </a:cubicBezTo>
                  <a:lnTo>
                    <a:pt x="0" y="20635"/>
                  </a:lnTo>
                  <a:lnTo>
                    <a:pt x="2420" y="20507"/>
                  </a:lnTo>
                  <a:cubicBezTo>
                    <a:pt x="2548" y="23055"/>
                    <a:pt x="3312" y="25538"/>
                    <a:pt x="4522" y="27831"/>
                  </a:cubicBezTo>
                  <a:lnTo>
                    <a:pt x="2420" y="28977"/>
                  </a:lnTo>
                  <a:cubicBezTo>
                    <a:pt x="3503" y="30888"/>
                    <a:pt x="4904" y="32607"/>
                    <a:pt x="6496" y="34072"/>
                  </a:cubicBezTo>
                  <a:lnTo>
                    <a:pt x="8088" y="32289"/>
                  </a:lnTo>
                  <a:cubicBezTo>
                    <a:pt x="9999" y="34008"/>
                    <a:pt x="12291" y="35282"/>
                    <a:pt x="14775" y="35982"/>
                  </a:cubicBezTo>
                  <a:lnTo>
                    <a:pt x="14202" y="38275"/>
                  </a:lnTo>
                  <a:lnTo>
                    <a:pt x="14266" y="38275"/>
                  </a:lnTo>
                  <a:cubicBezTo>
                    <a:pt x="15985" y="38784"/>
                    <a:pt x="17768" y="39039"/>
                    <a:pt x="19615" y="39039"/>
                  </a:cubicBezTo>
                  <a:lnTo>
                    <a:pt x="20761" y="39039"/>
                  </a:lnTo>
                  <a:lnTo>
                    <a:pt x="20634" y="36619"/>
                  </a:lnTo>
                  <a:cubicBezTo>
                    <a:pt x="23181" y="36492"/>
                    <a:pt x="25665" y="35728"/>
                    <a:pt x="27958" y="34454"/>
                  </a:cubicBezTo>
                  <a:lnTo>
                    <a:pt x="29104" y="36619"/>
                  </a:lnTo>
                  <a:cubicBezTo>
                    <a:pt x="31015" y="35537"/>
                    <a:pt x="32734" y="34136"/>
                    <a:pt x="34199" y="32480"/>
                  </a:cubicBezTo>
                  <a:lnTo>
                    <a:pt x="32416" y="30888"/>
                  </a:lnTo>
                  <a:cubicBezTo>
                    <a:pt x="34071" y="28977"/>
                    <a:pt x="35345" y="26685"/>
                    <a:pt x="36046" y="24265"/>
                  </a:cubicBezTo>
                  <a:lnTo>
                    <a:pt x="38402" y="24901"/>
                  </a:lnTo>
                  <a:cubicBezTo>
                    <a:pt x="38848" y="23182"/>
                    <a:pt x="39102" y="21399"/>
                    <a:pt x="39102" y="19552"/>
                  </a:cubicBezTo>
                  <a:cubicBezTo>
                    <a:pt x="39102" y="19170"/>
                    <a:pt x="39102" y="18788"/>
                    <a:pt x="39102" y="18406"/>
                  </a:cubicBezTo>
                  <a:lnTo>
                    <a:pt x="36619" y="18469"/>
                  </a:lnTo>
                  <a:cubicBezTo>
                    <a:pt x="36491" y="15922"/>
                    <a:pt x="35727" y="13438"/>
                    <a:pt x="34517" y="11209"/>
                  </a:cubicBezTo>
                  <a:lnTo>
                    <a:pt x="36619" y="10063"/>
                  </a:lnTo>
                  <a:cubicBezTo>
                    <a:pt x="35536" y="8089"/>
                    <a:pt x="34199" y="6369"/>
                    <a:pt x="32543" y="4905"/>
                  </a:cubicBezTo>
                  <a:lnTo>
                    <a:pt x="30951" y="6751"/>
                  </a:lnTo>
                  <a:cubicBezTo>
                    <a:pt x="29040" y="5032"/>
                    <a:pt x="26748" y="3758"/>
                    <a:pt x="24264" y="3058"/>
                  </a:cubicBezTo>
                  <a:lnTo>
                    <a:pt x="24901" y="765"/>
                  </a:lnTo>
                  <a:cubicBezTo>
                    <a:pt x="23181" y="256"/>
                    <a:pt x="21398" y="1"/>
                    <a:pt x="19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2" name="Google Shape;1612;p51"/>
            <p:cNvSpPr/>
            <p:nvPr/>
          </p:nvSpPr>
          <p:spPr>
            <a:xfrm>
              <a:off x="3957250" y="2998400"/>
              <a:ext cx="25" cy="25"/>
            </a:xfrm>
            <a:custGeom>
              <a:rect b="b" l="l" r="r" t="t"/>
              <a:pathLst>
                <a:path extrusionOk="0" h="1" w="1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3" name="Google Shape;1613;p51"/>
            <p:cNvSpPr/>
            <p:nvPr/>
          </p:nvSpPr>
          <p:spPr>
            <a:xfrm>
              <a:off x="3307675" y="2819750"/>
              <a:ext cx="697375" cy="688475"/>
            </a:xfrm>
            <a:custGeom>
              <a:rect b="b" l="l" r="r" t="t"/>
              <a:pathLst>
                <a:path extrusionOk="0" h="27539" w="27895">
                  <a:moveTo>
                    <a:pt x="13948" y="5618"/>
                  </a:moveTo>
                  <a:cubicBezTo>
                    <a:pt x="14712" y="5618"/>
                    <a:pt x="15412" y="5745"/>
                    <a:pt x="16176" y="5936"/>
                  </a:cubicBezTo>
                  <a:cubicBezTo>
                    <a:pt x="19679" y="6955"/>
                    <a:pt x="22099" y="10139"/>
                    <a:pt x="22099" y="13833"/>
                  </a:cubicBezTo>
                  <a:cubicBezTo>
                    <a:pt x="22099" y="14533"/>
                    <a:pt x="21972" y="15298"/>
                    <a:pt x="21781" y="16062"/>
                  </a:cubicBezTo>
                  <a:cubicBezTo>
                    <a:pt x="20802" y="19631"/>
                    <a:pt x="17534" y="22003"/>
                    <a:pt x="13953" y="22003"/>
                  </a:cubicBezTo>
                  <a:cubicBezTo>
                    <a:pt x="13572" y="22003"/>
                    <a:pt x="13187" y="21976"/>
                    <a:pt x="12801" y="21921"/>
                  </a:cubicBezTo>
                  <a:cubicBezTo>
                    <a:pt x="8725" y="21411"/>
                    <a:pt x="5732" y="17909"/>
                    <a:pt x="5732" y="13833"/>
                  </a:cubicBezTo>
                  <a:cubicBezTo>
                    <a:pt x="5732" y="13069"/>
                    <a:pt x="5860" y="12304"/>
                    <a:pt x="6051" y="11604"/>
                  </a:cubicBezTo>
                  <a:cubicBezTo>
                    <a:pt x="7070" y="8038"/>
                    <a:pt x="10254" y="5618"/>
                    <a:pt x="13948" y="5618"/>
                  </a:cubicBezTo>
                  <a:close/>
                  <a:moveTo>
                    <a:pt x="13928" y="0"/>
                  </a:moveTo>
                  <a:cubicBezTo>
                    <a:pt x="13059" y="0"/>
                    <a:pt x="12192" y="87"/>
                    <a:pt x="11336" y="268"/>
                  </a:cubicBezTo>
                  <a:lnTo>
                    <a:pt x="11655" y="1860"/>
                  </a:lnTo>
                  <a:cubicBezTo>
                    <a:pt x="10381" y="2115"/>
                    <a:pt x="9171" y="2497"/>
                    <a:pt x="8089" y="3134"/>
                  </a:cubicBezTo>
                  <a:lnTo>
                    <a:pt x="7261" y="1733"/>
                  </a:lnTo>
                  <a:cubicBezTo>
                    <a:pt x="5350" y="2752"/>
                    <a:pt x="3758" y="4217"/>
                    <a:pt x="2484" y="6000"/>
                  </a:cubicBezTo>
                  <a:lnTo>
                    <a:pt x="3885" y="6955"/>
                  </a:lnTo>
                  <a:cubicBezTo>
                    <a:pt x="3121" y="7974"/>
                    <a:pt x="2612" y="9120"/>
                    <a:pt x="2293" y="10394"/>
                  </a:cubicBezTo>
                  <a:lnTo>
                    <a:pt x="701" y="9948"/>
                  </a:lnTo>
                  <a:lnTo>
                    <a:pt x="701" y="10012"/>
                  </a:lnTo>
                  <a:cubicBezTo>
                    <a:pt x="64" y="12050"/>
                    <a:pt x="1" y="14215"/>
                    <a:pt x="383" y="16317"/>
                  </a:cubicBezTo>
                  <a:lnTo>
                    <a:pt x="1975" y="15998"/>
                  </a:lnTo>
                  <a:cubicBezTo>
                    <a:pt x="2230" y="17272"/>
                    <a:pt x="2612" y="18482"/>
                    <a:pt x="3249" y="19564"/>
                  </a:cubicBezTo>
                  <a:lnTo>
                    <a:pt x="1848" y="20392"/>
                  </a:lnTo>
                  <a:cubicBezTo>
                    <a:pt x="2866" y="22303"/>
                    <a:pt x="4331" y="23959"/>
                    <a:pt x="6114" y="25169"/>
                  </a:cubicBezTo>
                  <a:lnTo>
                    <a:pt x="7070" y="23831"/>
                  </a:lnTo>
                  <a:cubicBezTo>
                    <a:pt x="8089" y="24532"/>
                    <a:pt x="9235" y="25041"/>
                    <a:pt x="10445" y="25423"/>
                  </a:cubicBezTo>
                  <a:lnTo>
                    <a:pt x="10063" y="27015"/>
                  </a:lnTo>
                  <a:lnTo>
                    <a:pt x="10190" y="27015"/>
                  </a:lnTo>
                  <a:cubicBezTo>
                    <a:pt x="11436" y="27355"/>
                    <a:pt x="12704" y="27538"/>
                    <a:pt x="13981" y="27538"/>
                  </a:cubicBezTo>
                  <a:cubicBezTo>
                    <a:pt x="14858" y="27538"/>
                    <a:pt x="15740" y="27452"/>
                    <a:pt x="16622" y="27270"/>
                  </a:cubicBezTo>
                  <a:lnTo>
                    <a:pt x="16304" y="25678"/>
                  </a:lnTo>
                  <a:cubicBezTo>
                    <a:pt x="17514" y="25423"/>
                    <a:pt x="18724" y="24978"/>
                    <a:pt x="19870" y="24404"/>
                  </a:cubicBezTo>
                  <a:lnTo>
                    <a:pt x="20634" y="25805"/>
                  </a:lnTo>
                  <a:cubicBezTo>
                    <a:pt x="22545" y="24723"/>
                    <a:pt x="24137" y="23258"/>
                    <a:pt x="25347" y="21475"/>
                  </a:cubicBezTo>
                  <a:lnTo>
                    <a:pt x="24010" y="20583"/>
                  </a:lnTo>
                  <a:cubicBezTo>
                    <a:pt x="24710" y="19501"/>
                    <a:pt x="25283" y="18354"/>
                    <a:pt x="25602" y="17144"/>
                  </a:cubicBezTo>
                  <a:lnTo>
                    <a:pt x="27194" y="17590"/>
                  </a:lnTo>
                  <a:cubicBezTo>
                    <a:pt x="27767" y="15489"/>
                    <a:pt x="27894" y="13323"/>
                    <a:pt x="27449" y="11222"/>
                  </a:cubicBezTo>
                  <a:lnTo>
                    <a:pt x="27449" y="11222"/>
                  </a:lnTo>
                  <a:lnTo>
                    <a:pt x="25856" y="11477"/>
                  </a:lnTo>
                  <a:cubicBezTo>
                    <a:pt x="25602" y="10267"/>
                    <a:pt x="25220" y="9057"/>
                    <a:pt x="24583" y="7910"/>
                  </a:cubicBezTo>
                  <a:lnTo>
                    <a:pt x="25984" y="7146"/>
                  </a:lnTo>
                  <a:cubicBezTo>
                    <a:pt x="24965" y="5236"/>
                    <a:pt x="23500" y="3580"/>
                    <a:pt x="21653" y="2370"/>
                  </a:cubicBezTo>
                  <a:lnTo>
                    <a:pt x="20762" y="3707"/>
                  </a:lnTo>
                  <a:cubicBezTo>
                    <a:pt x="19743" y="3007"/>
                    <a:pt x="18533" y="2497"/>
                    <a:pt x="17323" y="2115"/>
                  </a:cubicBezTo>
                  <a:lnTo>
                    <a:pt x="17769" y="523"/>
                  </a:lnTo>
                  <a:lnTo>
                    <a:pt x="17705" y="523"/>
                  </a:lnTo>
                  <a:cubicBezTo>
                    <a:pt x="16459" y="183"/>
                    <a:pt x="15191" y="0"/>
                    <a:pt x="139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4" name="Google Shape;1614;p51"/>
            <p:cNvSpPr/>
            <p:nvPr/>
          </p:nvSpPr>
          <p:spPr>
            <a:xfrm>
              <a:off x="2445675" y="3165225"/>
              <a:ext cx="592975" cy="501025"/>
            </a:xfrm>
            <a:custGeom>
              <a:rect b="b" l="l" r="r" t="t"/>
              <a:pathLst>
                <a:path extrusionOk="0" h="20041" w="23719">
                  <a:moveTo>
                    <a:pt x="12506" y="1"/>
                  </a:moveTo>
                  <a:cubicBezTo>
                    <a:pt x="5255" y="1"/>
                    <a:pt x="0" y="8012"/>
                    <a:pt x="3849" y="14916"/>
                  </a:cubicBezTo>
                  <a:cubicBezTo>
                    <a:pt x="5784" y="18387"/>
                    <a:pt x="9168" y="20041"/>
                    <a:pt x="12536" y="20041"/>
                  </a:cubicBezTo>
                  <a:cubicBezTo>
                    <a:pt x="16706" y="20041"/>
                    <a:pt x="20851" y="17507"/>
                    <a:pt x="22190" y="12751"/>
                  </a:cubicBezTo>
                  <a:cubicBezTo>
                    <a:pt x="23718" y="7465"/>
                    <a:pt x="20598" y="1924"/>
                    <a:pt x="15312" y="396"/>
                  </a:cubicBezTo>
                  <a:cubicBezTo>
                    <a:pt x="14355" y="127"/>
                    <a:pt x="13415" y="1"/>
                    <a:pt x="125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5" name="Google Shape;1615;p51"/>
            <p:cNvSpPr/>
            <p:nvPr/>
          </p:nvSpPr>
          <p:spPr>
            <a:xfrm>
              <a:off x="3481225" y="3027000"/>
              <a:ext cx="333850" cy="275925"/>
            </a:xfrm>
            <a:custGeom>
              <a:rect b="b" l="l" r="r" t="t"/>
              <a:pathLst>
                <a:path extrusionOk="0" h="11037" w="13354">
                  <a:moveTo>
                    <a:pt x="6963" y="1"/>
                  </a:moveTo>
                  <a:cubicBezTo>
                    <a:pt x="6076" y="1"/>
                    <a:pt x="5157" y="219"/>
                    <a:pt x="4267" y="703"/>
                  </a:cubicBezTo>
                  <a:cubicBezTo>
                    <a:pt x="0" y="3123"/>
                    <a:pt x="764" y="9491"/>
                    <a:pt x="5477" y="10829"/>
                  </a:cubicBezTo>
                  <a:cubicBezTo>
                    <a:pt x="5975" y="10969"/>
                    <a:pt x="6477" y="11037"/>
                    <a:pt x="6971" y="11037"/>
                  </a:cubicBezTo>
                  <a:cubicBezTo>
                    <a:pt x="9382" y="11037"/>
                    <a:pt x="11604" y="9439"/>
                    <a:pt x="12291" y="7008"/>
                  </a:cubicBezTo>
                  <a:cubicBezTo>
                    <a:pt x="13354" y="3263"/>
                    <a:pt x="10396" y="1"/>
                    <a:pt x="69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6" name="Google Shape;1616;p51"/>
            <p:cNvSpPr/>
            <p:nvPr/>
          </p:nvSpPr>
          <p:spPr>
            <a:xfrm>
              <a:off x="639325" y="2213475"/>
              <a:ext cx="444225" cy="442625"/>
            </a:xfrm>
            <a:custGeom>
              <a:rect b="b" l="l" r="r" t="t"/>
              <a:pathLst>
                <a:path extrusionOk="0" h="17705" w="17769">
                  <a:moveTo>
                    <a:pt x="8916" y="2867"/>
                  </a:moveTo>
                  <a:cubicBezTo>
                    <a:pt x="9426" y="2867"/>
                    <a:pt x="9999" y="2930"/>
                    <a:pt x="10572" y="3058"/>
                  </a:cubicBezTo>
                  <a:cubicBezTo>
                    <a:pt x="13119" y="3822"/>
                    <a:pt x="14902" y="6178"/>
                    <a:pt x="14902" y="8853"/>
                  </a:cubicBezTo>
                  <a:cubicBezTo>
                    <a:pt x="14902" y="9426"/>
                    <a:pt x="14839" y="9936"/>
                    <a:pt x="14648" y="10509"/>
                  </a:cubicBezTo>
                  <a:cubicBezTo>
                    <a:pt x="13947" y="13056"/>
                    <a:pt x="11591" y="14839"/>
                    <a:pt x="8916" y="14839"/>
                  </a:cubicBezTo>
                  <a:cubicBezTo>
                    <a:pt x="5605" y="14839"/>
                    <a:pt x="2930" y="12164"/>
                    <a:pt x="2930" y="8853"/>
                  </a:cubicBezTo>
                  <a:cubicBezTo>
                    <a:pt x="2930" y="8280"/>
                    <a:pt x="2994" y="7770"/>
                    <a:pt x="3121" y="7197"/>
                  </a:cubicBezTo>
                  <a:cubicBezTo>
                    <a:pt x="3885" y="4650"/>
                    <a:pt x="6178" y="2867"/>
                    <a:pt x="8852" y="2867"/>
                  </a:cubicBezTo>
                  <a:close/>
                  <a:moveTo>
                    <a:pt x="8343" y="1"/>
                  </a:moveTo>
                  <a:lnTo>
                    <a:pt x="8407" y="1083"/>
                  </a:lnTo>
                  <a:cubicBezTo>
                    <a:pt x="7260" y="1147"/>
                    <a:pt x="6114" y="1529"/>
                    <a:pt x="5095" y="2102"/>
                  </a:cubicBezTo>
                  <a:lnTo>
                    <a:pt x="4586" y="1083"/>
                  </a:lnTo>
                  <a:cubicBezTo>
                    <a:pt x="3694" y="1593"/>
                    <a:pt x="2930" y="2230"/>
                    <a:pt x="2293" y="2930"/>
                  </a:cubicBezTo>
                  <a:lnTo>
                    <a:pt x="3057" y="3695"/>
                  </a:lnTo>
                  <a:cubicBezTo>
                    <a:pt x="2293" y="4522"/>
                    <a:pt x="1720" y="5605"/>
                    <a:pt x="1401" y="6688"/>
                  </a:cubicBezTo>
                  <a:lnTo>
                    <a:pt x="319" y="6433"/>
                  </a:lnTo>
                  <a:cubicBezTo>
                    <a:pt x="128" y="7197"/>
                    <a:pt x="0" y="7961"/>
                    <a:pt x="0" y="8789"/>
                  </a:cubicBezTo>
                  <a:lnTo>
                    <a:pt x="0" y="9299"/>
                  </a:lnTo>
                  <a:lnTo>
                    <a:pt x="1083" y="9235"/>
                  </a:lnTo>
                  <a:cubicBezTo>
                    <a:pt x="1147" y="10445"/>
                    <a:pt x="1465" y="11528"/>
                    <a:pt x="2038" y="12610"/>
                  </a:cubicBezTo>
                  <a:lnTo>
                    <a:pt x="1083" y="13120"/>
                  </a:lnTo>
                  <a:cubicBezTo>
                    <a:pt x="1592" y="14011"/>
                    <a:pt x="2229" y="14776"/>
                    <a:pt x="2930" y="15412"/>
                  </a:cubicBezTo>
                  <a:lnTo>
                    <a:pt x="3694" y="14648"/>
                  </a:lnTo>
                  <a:cubicBezTo>
                    <a:pt x="4586" y="15412"/>
                    <a:pt x="5605" y="15986"/>
                    <a:pt x="6751" y="16304"/>
                  </a:cubicBezTo>
                  <a:lnTo>
                    <a:pt x="6432" y="17387"/>
                  </a:lnTo>
                  <a:cubicBezTo>
                    <a:pt x="7197" y="17578"/>
                    <a:pt x="8025" y="17705"/>
                    <a:pt x="8852" y="17705"/>
                  </a:cubicBezTo>
                  <a:lnTo>
                    <a:pt x="9362" y="17705"/>
                  </a:lnTo>
                  <a:lnTo>
                    <a:pt x="9298" y="16622"/>
                  </a:lnTo>
                  <a:cubicBezTo>
                    <a:pt x="10508" y="16559"/>
                    <a:pt x="11591" y="16177"/>
                    <a:pt x="12673" y="15603"/>
                  </a:cubicBezTo>
                  <a:lnTo>
                    <a:pt x="13183" y="16622"/>
                  </a:lnTo>
                  <a:cubicBezTo>
                    <a:pt x="14075" y="16113"/>
                    <a:pt x="14839" y="15476"/>
                    <a:pt x="15476" y="14712"/>
                  </a:cubicBezTo>
                  <a:lnTo>
                    <a:pt x="14711" y="14011"/>
                  </a:lnTo>
                  <a:cubicBezTo>
                    <a:pt x="15476" y="13120"/>
                    <a:pt x="16049" y="12101"/>
                    <a:pt x="16367" y="10954"/>
                  </a:cubicBezTo>
                  <a:lnTo>
                    <a:pt x="17450" y="11273"/>
                  </a:lnTo>
                  <a:cubicBezTo>
                    <a:pt x="17641" y="10509"/>
                    <a:pt x="17768" y="9681"/>
                    <a:pt x="17768" y="8853"/>
                  </a:cubicBezTo>
                  <a:lnTo>
                    <a:pt x="17768" y="8343"/>
                  </a:lnTo>
                  <a:lnTo>
                    <a:pt x="16686" y="8407"/>
                  </a:lnTo>
                  <a:cubicBezTo>
                    <a:pt x="16622" y="7261"/>
                    <a:pt x="16240" y="6115"/>
                    <a:pt x="15667" y="5096"/>
                  </a:cubicBezTo>
                  <a:lnTo>
                    <a:pt x="16686" y="4522"/>
                  </a:lnTo>
                  <a:cubicBezTo>
                    <a:pt x="16176" y="3695"/>
                    <a:pt x="15539" y="2867"/>
                    <a:pt x="14775" y="2230"/>
                  </a:cubicBezTo>
                  <a:lnTo>
                    <a:pt x="14075" y="2994"/>
                  </a:lnTo>
                  <a:cubicBezTo>
                    <a:pt x="13183" y="2230"/>
                    <a:pt x="12164" y="1657"/>
                    <a:pt x="11018" y="1338"/>
                  </a:cubicBezTo>
                  <a:lnTo>
                    <a:pt x="11336" y="319"/>
                  </a:lnTo>
                  <a:cubicBezTo>
                    <a:pt x="10508" y="65"/>
                    <a:pt x="9680" y="1"/>
                    <a:pt x="88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7" name="Google Shape;1617;p51"/>
            <p:cNvSpPr/>
            <p:nvPr/>
          </p:nvSpPr>
          <p:spPr>
            <a:xfrm>
              <a:off x="1112175" y="2165725"/>
              <a:ext cx="313675" cy="310475"/>
            </a:xfrm>
            <a:custGeom>
              <a:rect b="b" l="l" r="r" t="t"/>
              <a:pathLst>
                <a:path extrusionOk="0" h="12419" w="12547">
                  <a:moveTo>
                    <a:pt x="6242" y="2484"/>
                  </a:moveTo>
                  <a:cubicBezTo>
                    <a:pt x="6624" y="2484"/>
                    <a:pt x="6942" y="2484"/>
                    <a:pt x="7260" y="2611"/>
                  </a:cubicBezTo>
                  <a:cubicBezTo>
                    <a:pt x="8916" y="3057"/>
                    <a:pt x="9999" y="4522"/>
                    <a:pt x="9999" y="6178"/>
                  </a:cubicBezTo>
                  <a:cubicBezTo>
                    <a:pt x="9999" y="6560"/>
                    <a:pt x="9935" y="6878"/>
                    <a:pt x="9872" y="7197"/>
                  </a:cubicBezTo>
                  <a:cubicBezTo>
                    <a:pt x="9426" y="8789"/>
                    <a:pt x="7961" y="9935"/>
                    <a:pt x="6305" y="9935"/>
                  </a:cubicBezTo>
                  <a:cubicBezTo>
                    <a:pt x="5923" y="9935"/>
                    <a:pt x="5605" y="9871"/>
                    <a:pt x="5286" y="9808"/>
                  </a:cubicBezTo>
                  <a:cubicBezTo>
                    <a:pt x="3630" y="9298"/>
                    <a:pt x="2548" y="7833"/>
                    <a:pt x="2548" y="6178"/>
                  </a:cubicBezTo>
                  <a:cubicBezTo>
                    <a:pt x="2548" y="5859"/>
                    <a:pt x="2612" y="5477"/>
                    <a:pt x="2675" y="5159"/>
                  </a:cubicBezTo>
                  <a:cubicBezTo>
                    <a:pt x="3121" y="3567"/>
                    <a:pt x="4586" y="2484"/>
                    <a:pt x="6242" y="2484"/>
                  </a:cubicBezTo>
                  <a:close/>
                  <a:moveTo>
                    <a:pt x="6242" y="0"/>
                  </a:moveTo>
                  <a:cubicBezTo>
                    <a:pt x="5859" y="0"/>
                    <a:pt x="5477" y="0"/>
                    <a:pt x="5095" y="64"/>
                  </a:cubicBezTo>
                  <a:lnTo>
                    <a:pt x="5223" y="828"/>
                  </a:lnTo>
                  <a:cubicBezTo>
                    <a:pt x="4649" y="956"/>
                    <a:pt x="4140" y="1147"/>
                    <a:pt x="3630" y="1401"/>
                  </a:cubicBezTo>
                  <a:lnTo>
                    <a:pt x="3248" y="701"/>
                  </a:lnTo>
                  <a:cubicBezTo>
                    <a:pt x="2357" y="1147"/>
                    <a:pt x="1656" y="1847"/>
                    <a:pt x="1083" y="2675"/>
                  </a:cubicBezTo>
                  <a:lnTo>
                    <a:pt x="1720" y="3057"/>
                  </a:lnTo>
                  <a:cubicBezTo>
                    <a:pt x="1338" y="3567"/>
                    <a:pt x="1147" y="4076"/>
                    <a:pt x="956" y="4649"/>
                  </a:cubicBezTo>
                  <a:lnTo>
                    <a:pt x="255" y="4458"/>
                  </a:lnTo>
                  <a:lnTo>
                    <a:pt x="255" y="4522"/>
                  </a:lnTo>
                  <a:cubicBezTo>
                    <a:pt x="128" y="5095"/>
                    <a:pt x="1" y="5668"/>
                    <a:pt x="1" y="6241"/>
                  </a:cubicBezTo>
                  <a:cubicBezTo>
                    <a:pt x="1" y="6623"/>
                    <a:pt x="64" y="7006"/>
                    <a:pt x="128" y="7388"/>
                  </a:cubicBezTo>
                  <a:lnTo>
                    <a:pt x="828" y="7260"/>
                  </a:lnTo>
                  <a:cubicBezTo>
                    <a:pt x="956" y="7833"/>
                    <a:pt x="1147" y="8343"/>
                    <a:pt x="1465" y="8852"/>
                  </a:cubicBezTo>
                  <a:lnTo>
                    <a:pt x="765" y="9171"/>
                  </a:lnTo>
                  <a:cubicBezTo>
                    <a:pt x="1274" y="10062"/>
                    <a:pt x="1911" y="10827"/>
                    <a:pt x="2739" y="11336"/>
                  </a:cubicBezTo>
                  <a:lnTo>
                    <a:pt x="3185" y="10763"/>
                  </a:lnTo>
                  <a:cubicBezTo>
                    <a:pt x="3630" y="11081"/>
                    <a:pt x="4204" y="11336"/>
                    <a:pt x="4777" y="11463"/>
                  </a:cubicBezTo>
                  <a:lnTo>
                    <a:pt x="4522" y="12228"/>
                  </a:lnTo>
                  <a:lnTo>
                    <a:pt x="4586" y="12228"/>
                  </a:lnTo>
                  <a:cubicBezTo>
                    <a:pt x="5159" y="12355"/>
                    <a:pt x="5732" y="12419"/>
                    <a:pt x="6305" y="12419"/>
                  </a:cubicBezTo>
                  <a:cubicBezTo>
                    <a:pt x="6751" y="12419"/>
                    <a:pt x="7133" y="12419"/>
                    <a:pt x="7515" y="12291"/>
                  </a:cubicBezTo>
                  <a:lnTo>
                    <a:pt x="7388" y="11591"/>
                  </a:lnTo>
                  <a:cubicBezTo>
                    <a:pt x="7961" y="11463"/>
                    <a:pt x="8470" y="11272"/>
                    <a:pt x="8980" y="11018"/>
                  </a:cubicBezTo>
                  <a:lnTo>
                    <a:pt x="9362" y="11654"/>
                  </a:lnTo>
                  <a:cubicBezTo>
                    <a:pt x="10190" y="11145"/>
                    <a:pt x="10954" y="10508"/>
                    <a:pt x="11464" y="9680"/>
                  </a:cubicBezTo>
                  <a:lnTo>
                    <a:pt x="10890" y="9234"/>
                  </a:lnTo>
                  <a:cubicBezTo>
                    <a:pt x="11209" y="8789"/>
                    <a:pt x="11464" y="8216"/>
                    <a:pt x="11591" y="7642"/>
                  </a:cubicBezTo>
                  <a:lnTo>
                    <a:pt x="12292" y="7897"/>
                  </a:lnTo>
                  <a:cubicBezTo>
                    <a:pt x="12483" y="7388"/>
                    <a:pt x="12546" y="6751"/>
                    <a:pt x="12546" y="6178"/>
                  </a:cubicBezTo>
                  <a:cubicBezTo>
                    <a:pt x="12546" y="5796"/>
                    <a:pt x="12483" y="5413"/>
                    <a:pt x="12419" y="5031"/>
                  </a:cubicBezTo>
                  <a:lnTo>
                    <a:pt x="11718" y="5159"/>
                  </a:lnTo>
                  <a:cubicBezTo>
                    <a:pt x="11591" y="4586"/>
                    <a:pt x="11400" y="4076"/>
                    <a:pt x="11082" y="3567"/>
                  </a:cubicBezTo>
                  <a:lnTo>
                    <a:pt x="11782" y="3185"/>
                  </a:lnTo>
                  <a:cubicBezTo>
                    <a:pt x="11273" y="2357"/>
                    <a:pt x="10572" y="1592"/>
                    <a:pt x="9808" y="1019"/>
                  </a:cubicBezTo>
                  <a:lnTo>
                    <a:pt x="9362" y="1656"/>
                  </a:lnTo>
                  <a:cubicBezTo>
                    <a:pt x="8853" y="1338"/>
                    <a:pt x="8343" y="1083"/>
                    <a:pt x="7770" y="956"/>
                  </a:cubicBezTo>
                  <a:lnTo>
                    <a:pt x="7961" y="191"/>
                  </a:lnTo>
                  <a:cubicBezTo>
                    <a:pt x="7452" y="64"/>
                    <a:pt x="6878" y="0"/>
                    <a:pt x="62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8" name="Google Shape;1618;p51"/>
            <p:cNvSpPr/>
            <p:nvPr/>
          </p:nvSpPr>
          <p:spPr>
            <a:xfrm>
              <a:off x="4310700" y="2208700"/>
              <a:ext cx="1028525" cy="39825"/>
            </a:xfrm>
            <a:custGeom>
              <a:rect b="b" l="l" r="r" t="t"/>
              <a:pathLst>
                <a:path extrusionOk="0" h="1593" w="41141">
                  <a:moveTo>
                    <a:pt x="1" y="1"/>
                  </a:moveTo>
                  <a:lnTo>
                    <a:pt x="1" y="1593"/>
                  </a:lnTo>
                  <a:lnTo>
                    <a:pt x="41140" y="1593"/>
                  </a:lnTo>
                  <a:lnTo>
                    <a:pt x="4114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9" name="Google Shape;1619;p51"/>
            <p:cNvSpPr/>
            <p:nvPr/>
          </p:nvSpPr>
          <p:spPr>
            <a:xfrm>
              <a:off x="4310700" y="2345625"/>
              <a:ext cx="1028525" cy="39825"/>
            </a:xfrm>
            <a:custGeom>
              <a:rect b="b" l="l" r="r" t="t"/>
              <a:pathLst>
                <a:path extrusionOk="0" h="1593" w="41141">
                  <a:moveTo>
                    <a:pt x="1" y="1"/>
                  </a:moveTo>
                  <a:lnTo>
                    <a:pt x="1" y="1593"/>
                  </a:lnTo>
                  <a:lnTo>
                    <a:pt x="41140" y="1593"/>
                  </a:lnTo>
                  <a:lnTo>
                    <a:pt x="4114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0" name="Google Shape;1620;p51"/>
            <p:cNvSpPr/>
            <p:nvPr/>
          </p:nvSpPr>
          <p:spPr>
            <a:xfrm>
              <a:off x="4310700" y="2482550"/>
              <a:ext cx="1028525" cy="39825"/>
            </a:xfrm>
            <a:custGeom>
              <a:rect b="b" l="l" r="r" t="t"/>
              <a:pathLst>
                <a:path extrusionOk="0" h="1593" w="41141">
                  <a:moveTo>
                    <a:pt x="1" y="0"/>
                  </a:moveTo>
                  <a:lnTo>
                    <a:pt x="1" y="1593"/>
                  </a:lnTo>
                  <a:lnTo>
                    <a:pt x="41140" y="1593"/>
                  </a:lnTo>
                  <a:lnTo>
                    <a:pt x="4114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1" name="Google Shape;1621;p51"/>
            <p:cNvSpPr/>
            <p:nvPr/>
          </p:nvSpPr>
          <p:spPr>
            <a:xfrm>
              <a:off x="4310700" y="2621050"/>
              <a:ext cx="1028525" cy="39850"/>
            </a:xfrm>
            <a:custGeom>
              <a:rect b="b" l="l" r="r" t="t"/>
              <a:pathLst>
                <a:path extrusionOk="0" h="1594" w="41141">
                  <a:moveTo>
                    <a:pt x="1" y="1"/>
                  </a:moveTo>
                  <a:lnTo>
                    <a:pt x="1" y="1593"/>
                  </a:lnTo>
                  <a:lnTo>
                    <a:pt x="41140" y="1593"/>
                  </a:lnTo>
                  <a:lnTo>
                    <a:pt x="4114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2" name="Google Shape;1622;p51"/>
            <p:cNvSpPr/>
            <p:nvPr/>
          </p:nvSpPr>
          <p:spPr>
            <a:xfrm>
              <a:off x="4310700" y="2757975"/>
              <a:ext cx="1028525" cy="39825"/>
            </a:xfrm>
            <a:custGeom>
              <a:rect b="b" l="l" r="r" t="t"/>
              <a:pathLst>
                <a:path extrusionOk="0" h="1593" w="41141">
                  <a:moveTo>
                    <a:pt x="1" y="1"/>
                  </a:moveTo>
                  <a:lnTo>
                    <a:pt x="1" y="1593"/>
                  </a:lnTo>
                  <a:lnTo>
                    <a:pt x="41140" y="1593"/>
                  </a:lnTo>
                  <a:lnTo>
                    <a:pt x="4114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3" name="Google Shape;1623;p51"/>
            <p:cNvSpPr/>
            <p:nvPr/>
          </p:nvSpPr>
          <p:spPr>
            <a:xfrm>
              <a:off x="4310700" y="2894900"/>
              <a:ext cx="1028525" cy="39825"/>
            </a:xfrm>
            <a:custGeom>
              <a:rect b="b" l="l" r="r" t="t"/>
              <a:pathLst>
                <a:path extrusionOk="0" h="1593" w="41141">
                  <a:moveTo>
                    <a:pt x="1" y="1"/>
                  </a:moveTo>
                  <a:lnTo>
                    <a:pt x="1" y="1593"/>
                  </a:lnTo>
                  <a:lnTo>
                    <a:pt x="41140" y="1593"/>
                  </a:lnTo>
                  <a:lnTo>
                    <a:pt x="4114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4" name="Google Shape;1624;p51"/>
            <p:cNvSpPr/>
            <p:nvPr/>
          </p:nvSpPr>
          <p:spPr>
            <a:xfrm>
              <a:off x="4310700" y="3031825"/>
              <a:ext cx="1028525" cy="39825"/>
            </a:xfrm>
            <a:custGeom>
              <a:rect b="b" l="l" r="r" t="t"/>
              <a:pathLst>
                <a:path extrusionOk="0" h="1593" w="41141">
                  <a:moveTo>
                    <a:pt x="1" y="0"/>
                  </a:moveTo>
                  <a:lnTo>
                    <a:pt x="1" y="1592"/>
                  </a:lnTo>
                  <a:lnTo>
                    <a:pt x="41140" y="1592"/>
                  </a:lnTo>
                  <a:lnTo>
                    <a:pt x="4114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5" name="Google Shape;1625;p51"/>
            <p:cNvSpPr/>
            <p:nvPr/>
          </p:nvSpPr>
          <p:spPr>
            <a:xfrm>
              <a:off x="4310700" y="3168750"/>
              <a:ext cx="1028525" cy="39825"/>
            </a:xfrm>
            <a:custGeom>
              <a:rect b="b" l="l" r="r" t="t"/>
              <a:pathLst>
                <a:path extrusionOk="0" h="1593" w="41141">
                  <a:moveTo>
                    <a:pt x="1" y="0"/>
                  </a:moveTo>
                  <a:lnTo>
                    <a:pt x="1" y="1592"/>
                  </a:lnTo>
                  <a:lnTo>
                    <a:pt x="41140" y="1592"/>
                  </a:lnTo>
                  <a:lnTo>
                    <a:pt x="4114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6" name="Google Shape;1626;p51"/>
            <p:cNvSpPr/>
            <p:nvPr/>
          </p:nvSpPr>
          <p:spPr>
            <a:xfrm>
              <a:off x="4310700" y="3305675"/>
              <a:ext cx="1028525" cy="39825"/>
            </a:xfrm>
            <a:custGeom>
              <a:rect b="b" l="l" r="r" t="t"/>
              <a:pathLst>
                <a:path extrusionOk="0" h="1593" w="41141">
                  <a:moveTo>
                    <a:pt x="1" y="0"/>
                  </a:moveTo>
                  <a:lnTo>
                    <a:pt x="1" y="1592"/>
                  </a:lnTo>
                  <a:lnTo>
                    <a:pt x="41140" y="1592"/>
                  </a:lnTo>
                  <a:lnTo>
                    <a:pt x="4114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7" name="Google Shape;1627;p51"/>
            <p:cNvSpPr/>
            <p:nvPr/>
          </p:nvSpPr>
          <p:spPr>
            <a:xfrm>
              <a:off x="4310700" y="3442575"/>
              <a:ext cx="1028525" cy="39825"/>
            </a:xfrm>
            <a:custGeom>
              <a:rect b="b" l="l" r="r" t="t"/>
              <a:pathLst>
                <a:path extrusionOk="0" h="1593" w="41141">
                  <a:moveTo>
                    <a:pt x="1" y="1"/>
                  </a:moveTo>
                  <a:lnTo>
                    <a:pt x="1" y="1593"/>
                  </a:lnTo>
                  <a:lnTo>
                    <a:pt x="41140" y="1593"/>
                  </a:lnTo>
                  <a:lnTo>
                    <a:pt x="4114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8" name="Google Shape;1628;p51"/>
            <p:cNvSpPr/>
            <p:nvPr/>
          </p:nvSpPr>
          <p:spPr>
            <a:xfrm>
              <a:off x="4310700" y="3579500"/>
              <a:ext cx="1028525" cy="39825"/>
            </a:xfrm>
            <a:custGeom>
              <a:rect b="b" l="l" r="r" t="t"/>
              <a:pathLst>
                <a:path extrusionOk="0" h="1593" w="41141">
                  <a:moveTo>
                    <a:pt x="1" y="1"/>
                  </a:moveTo>
                  <a:lnTo>
                    <a:pt x="1" y="1593"/>
                  </a:lnTo>
                  <a:lnTo>
                    <a:pt x="41140" y="1593"/>
                  </a:lnTo>
                  <a:lnTo>
                    <a:pt x="4114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9" name="Google Shape;1629;p51"/>
            <p:cNvSpPr/>
            <p:nvPr/>
          </p:nvSpPr>
          <p:spPr>
            <a:xfrm>
              <a:off x="4310700" y="3716425"/>
              <a:ext cx="1028525" cy="39825"/>
            </a:xfrm>
            <a:custGeom>
              <a:rect b="b" l="l" r="r" t="t"/>
              <a:pathLst>
                <a:path extrusionOk="0" h="1593" w="41141">
                  <a:moveTo>
                    <a:pt x="1" y="0"/>
                  </a:moveTo>
                  <a:lnTo>
                    <a:pt x="1" y="1593"/>
                  </a:lnTo>
                  <a:lnTo>
                    <a:pt x="41140" y="1593"/>
                  </a:lnTo>
                  <a:lnTo>
                    <a:pt x="4114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0" name="Google Shape;1630;p51"/>
            <p:cNvSpPr/>
            <p:nvPr/>
          </p:nvSpPr>
          <p:spPr>
            <a:xfrm>
              <a:off x="2293525" y="2208700"/>
              <a:ext cx="1776800" cy="39825"/>
            </a:xfrm>
            <a:custGeom>
              <a:rect b="b" l="l" r="r" t="t"/>
              <a:pathLst>
                <a:path extrusionOk="0" h="1593" w="71072">
                  <a:moveTo>
                    <a:pt x="0" y="1"/>
                  </a:moveTo>
                  <a:lnTo>
                    <a:pt x="0" y="1593"/>
                  </a:lnTo>
                  <a:lnTo>
                    <a:pt x="71071" y="1593"/>
                  </a:lnTo>
                  <a:lnTo>
                    <a:pt x="7107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1" name="Google Shape;1631;p51"/>
            <p:cNvSpPr/>
            <p:nvPr/>
          </p:nvSpPr>
          <p:spPr>
            <a:xfrm>
              <a:off x="2293525" y="2345625"/>
              <a:ext cx="1776800" cy="39825"/>
            </a:xfrm>
            <a:custGeom>
              <a:rect b="b" l="l" r="r" t="t"/>
              <a:pathLst>
                <a:path extrusionOk="0" h="1593" w="71072">
                  <a:moveTo>
                    <a:pt x="0" y="1"/>
                  </a:moveTo>
                  <a:lnTo>
                    <a:pt x="0" y="1593"/>
                  </a:lnTo>
                  <a:lnTo>
                    <a:pt x="71071" y="1593"/>
                  </a:lnTo>
                  <a:lnTo>
                    <a:pt x="7107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2" name="Google Shape;1632;p51"/>
            <p:cNvSpPr/>
            <p:nvPr/>
          </p:nvSpPr>
          <p:spPr>
            <a:xfrm>
              <a:off x="2293525" y="2482550"/>
              <a:ext cx="1776800" cy="39825"/>
            </a:xfrm>
            <a:custGeom>
              <a:rect b="b" l="l" r="r" t="t"/>
              <a:pathLst>
                <a:path extrusionOk="0" h="1593" w="71072">
                  <a:moveTo>
                    <a:pt x="0" y="0"/>
                  </a:moveTo>
                  <a:lnTo>
                    <a:pt x="0" y="1593"/>
                  </a:lnTo>
                  <a:lnTo>
                    <a:pt x="71071" y="1593"/>
                  </a:lnTo>
                  <a:lnTo>
                    <a:pt x="7107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3" name="Google Shape;1633;p51"/>
            <p:cNvSpPr/>
            <p:nvPr/>
          </p:nvSpPr>
          <p:spPr>
            <a:xfrm>
              <a:off x="2293525" y="2621050"/>
              <a:ext cx="1195675" cy="39850"/>
            </a:xfrm>
            <a:custGeom>
              <a:rect b="b" l="l" r="r" t="t"/>
              <a:pathLst>
                <a:path extrusionOk="0" h="1594" w="47827">
                  <a:moveTo>
                    <a:pt x="0" y="1"/>
                  </a:moveTo>
                  <a:lnTo>
                    <a:pt x="0" y="1593"/>
                  </a:lnTo>
                  <a:lnTo>
                    <a:pt x="47827" y="1593"/>
                  </a:lnTo>
                  <a:lnTo>
                    <a:pt x="4782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4" name="Google Shape;1634;p51"/>
            <p:cNvSpPr/>
            <p:nvPr/>
          </p:nvSpPr>
          <p:spPr>
            <a:xfrm>
              <a:off x="4430100" y="1931675"/>
              <a:ext cx="730800" cy="119450"/>
            </a:xfrm>
            <a:custGeom>
              <a:rect b="b" l="l" r="r" t="t"/>
              <a:pathLst>
                <a:path extrusionOk="0" h="4778" w="29232">
                  <a:moveTo>
                    <a:pt x="1" y="1"/>
                  </a:moveTo>
                  <a:lnTo>
                    <a:pt x="1" y="4777"/>
                  </a:lnTo>
                  <a:lnTo>
                    <a:pt x="29232" y="4777"/>
                  </a:lnTo>
                  <a:lnTo>
                    <a:pt x="2923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5" name="Google Shape;1635;p51"/>
            <p:cNvSpPr/>
            <p:nvPr/>
          </p:nvSpPr>
          <p:spPr>
            <a:xfrm>
              <a:off x="2817325" y="1931675"/>
              <a:ext cx="729200" cy="119450"/>
            </a:xfrm>
            <a:custGeom>
              <a:rect b="b" l="l" r="r" t="t"/>
              <a:pathLst>
                <a:path extrusionOk="0" h="4778" w="29168">
                  <a:moveTo>
                    <a:pt x="0" y="1"/>
                  </a:moveTo>
                  <a:lnTo>
                    <a:pt x="0" y="4777"/>
                  </a:lnTo>
                  <a:lnTo>
                    <a:pt x="29167" y="4777"/>
                  </a:lnTo>
                  <a:lnTo>
                    <a:pt x="2916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6" name="Google Shape;1636;p51"/>
            <p:cNvSpPr/>
            <p:nvPr/>
          </p:nvSpPr>
          <p:spPr>
            <a:xfrm>
              <a:off x="628175" y="3272225"/>
              <a:ext cx="765825" cy="1550725"/>
            </a:xfrm>
            <a:custGeom>
              <a:rect b="b" l="l" r="r" t="t"/>
              <a:pathLst>
                <a:path extrusionOk="0" h="62029" w="30633">
                  <a:moveTo>
                    <a:pt x="17705" y="42924"/>
                  </a:moveTo>
                  <a:lnTo>
                    <a:pt x="17705" y="60437"/>
                  </a:lnTo>
                  <a:lnTo>
                    <a:pt x="12928" y="60437"/>
                  </a:lnTo>
                  <a:lnTo>
                    <a:pt x="12928" y="42924"/>
                  </a:lnTo>
                  <a:close/>
                  <a:moveTo>
                    <a:pt x="15348" y="1"/>
                  </a:moveTo>
                  <a:cubicBezTo>
                    <a:pt x="7133" y="1"/>
                    <a:pt x="446" y="6496"/>
                    <a:pt x="192" y="14712"/>
                  </a:cubicBezTo>
                  <a:cubicBezTo>
                    <a:pt x="1" y="22927"/>
                    <a:pt x="6369" y="29741"/>
                    <a:pt x="14521" y="30187"/>
                  </a:cubicBezTo>
                  <a:lnTo>
                    <a:pt x="14521" y="41332"/>
                  </a:lnTo>
                  <a:lnTo>
                    <a:pt x="12164" y="41332"/>
                  </a:lnTo>
                  <a:cubicBezTo>
                    <a:pt x="11718" y="41332"/>
                    <a:pt x="11336" y="41714"/>
                    <a:pt x="11336" y="42159"/>
                  </a:cubicBezTo>
                  <a:lnTo>
                    <a:pt x="11336" y="61265"/>
                  </a:lnTo>
                  <a:cubicBezTo>
                    <a:pt x="11336" y="61710"/>
                    <a:pt x="11718" y="62029"/>
                    <a:pt x="12164" y="62029"/>
                  </a:cubicBezTo>
                  <a:lnTo>
                    <a:pt x="18533" y="62029"/>
                  </a:lnTo>
                  <a:cubicBezTo>
                    <a:pt x="18978" y="62029"/>
                    <a:pt x="19297" y="61710"/>
                    <a:pt x="19297" y="61265"/>
                  </a:cubicBezTo>
                  <a:lnTo>
                    <a:pt x="19297" y="42159"/>
                  </a:lnTo>
                  <a:cubicBezTo>
                    <a:pt x="19297" y="41714"/>
                    <a:pt x="18978" y="41332"/>
                    <a:pt x="18533" y="41332"/>
                  </a:cubicBezTo>
                  <a:lnTo>
                    <a:pt x="16113" y="41332"/>
                  </a:lnTo>
                  <a:lnTo>
                    <a:pt x="16113" y="30187"/>
                  </a:lnTo>
                  <a:cubicBezTo>
                    <a:pt x="24328" y="29741"/>
                    <a:pt x="30633" y="22927"/>
                    <a:pt x="30442" y="14712"/>
                  </a:cubicBezTo>
                  <a:cubicBezTo>
                    <a:pt x="30250" y="6496"/>
                    <a:pt x="23500" y="1"/>
                    <a:pt x="153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7" name="Google Shape;1637;p51"/>
            <p:cNvSpPr/>
            <p:nvPr/>
          </p:nvSpPr>
          <p:spPr>
            <a:xfrm>
              <a:off x="972075" y="4366000"/>
              <a:ext cx="79625" cy="398050"/>
            </a:xfrm>
            <a:custGeom>
              <a:rect b="b" l="l" r="r" t="t"/>
              <a:pathLst>
                <a:path extrusionOk="0" h="15922" w="3185">
                  <a:moveTo>
                    <a:pt x="0" y="1"/>
                  </a:moveTo>
                  <a:lnTo>
                    <a:pt x="0" y="15922"/>
                  </a:lnTo>
                  <a:lnTo>
                    <a:pt x="3185" y="15922"/>
                  </a:lnTo>
                  <a:lnTo>
                    <a:pt x="318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8" name="Google Shape;1638;p51"/>
            <p:cNvSpPr/>
            <p:nvPr/>
          </p:nvSpPr>
          <p:spPr>
            <a:xfrm>
              <a:off x="2436800" y="685075"/>
              <a:ext cx="213375" cy="214950"/>
            </a:xfrm>
            <a:custGeom>
              <a:rect b="b" l="l" r="r" t="t"/>
              <a:pathLst>
                <a:path extrusionOk="0" h="8598" w="8535">
                  <a:moveTo>
                    <a:pt x="1" y="0"/>
                  </a:moveTo>
                  <a:lnTo>
                    <a:pt x="1" y="8598"/>
                  </a:lnTo>
                  <a:lnTo>
                    <a:pt x="8534" y="8598"/>
                  </a:lnTo>
                  <a:lnTo>
                    <a:pt x="853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9" name="Google Shape;1639;p51"/>
            <p:cNvSpPr/>
            <p:nvPr/>
          </p:nvSpPr>
          <p:spPr>
            <a:xfrm>
              <a:off x="2791850" y="685075"/>
              <a:ext cx="213350" cy="214950"/>
            </a:xfrm>
            <a:custGeom>
              <a:rect b="b" l="l" r="r" t="t"/>
              <a:pathLst>
                <a:path extrusionOk="0" h="8598" w="8534">
                  <a:moveTo>
                    <a:pt x="0" y="0"/>
                  </a:moveTo>
                  <a:lnTo>
                    <a:pt x="0" y="8598"/>
                  </a:lnTo>
                  <a:lnTo>
                    <a:pt x="8534" y="8598"/>
                  </a:lnTo>
                  <a:lnTo>
                    <a:pt x="853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0" name="Google Shape;1640;p51"/>
            <p:cNvSpPr/>
            <p:nvPr/>
          </p:nvSpPr>
          <p:spPr>
            <a:xfrm>
              <a:off x="3146875" y="685075"/>
              <a:ext cx="213375" cy="214950"/>
            </a:xfrm>
            <a:custGeom>
              <a:rect b="b" l="l" r="r" t="t"/>
              <a:pathLst>
                <a:path extrusionOk="0" h="8598" w="8535">
                  <a:moveTo>
                    <a:pt x="1" y="0"/>
                  </a:moveTo>
                  <a:lnTo>
                    <a:pt x="1" y="8598"/>
                  </a:lnTo>
                  <a:lnTo>
                    <a:pt x="8534" y="8598"/>
                  </a:lnTo>
                  <a:lnTo>
                    <a:pt x="853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1" name="Google Shape;1641;p51"/>
            <p:cNvSpPr/>
            <p:nvPr/>
          </p:nvSpPr>
          <p:spPr>
            <a:xfrm>
              <a:off x="2258475" y="570450"/>
              <a:ext cx="1280075" cy="444200"/>
            </a:xfrm>
            <a:custGeom>
              <a:rect b="b" l="l" r="r" t="t"/>
              <a:pathLst>
                <a:path extrusionOk="0" h="17768" w="51203">
                  <a:moveTo>
                    <a:pt x="49611" y="1592"/>
                  </a:moveTo>
                  <a:lnTo>
                    <a:pt x="49611" y="16176"/>
                  </a:lnTo>
                  <a:lnTo>
                    <a:pt x="1593" y="16176"/>
                  </a:lnTo>
                  <a:lnTo>
                    <a:pt x="1593" y="1592"/>
                  </a:lnTo>
                  <a:close/>
                  <a:moveTo>
                    <a:pt x="1" y="0"/>
                  </a:moveTo>
                  <a:lnTo>
                    <a:pt x="1" y="17768"/>
                  </a:lnTo>
                  <a:lnTo>
                    <a:pt x="51203" y="17768"/>
                  </a:lnTo>
                  <a:lnTo>
                    <a:pt x="5120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2" name="Google Shape;1642;p51"/>
            <p:cNvSpPr/>
            <p:nvPr/>
          </p:nvSpPr>
          <p:spPr>
            <a:xfrm>
              <a:off x="4947550" y="262775"/>
              <a:ext cx="1147925" cy="384100"/>
            </a:xfrm>
            <a:custGeom>
              <a:rect b="b" l="l" r="r" t="t"/>
              <a:pathLst>
                <a:path extrusionOk="0" h="15364" w="45917">
                  <a:moveTo>
                    <a:pt x="18787" y="1927"/>
                  </a:moveTo>
                  <a:lnTo>
                    <a:pt x="18787" y="1927"/>
                  </a:lnTo>
                  <a:cubicBezTo>
                    <a:pt x="15539" y="5557"/>
                    <a:pt x="18150" y="11288"/>
                    <a:pt x="22990" y="11288"/>
                  </a:cubicBezTo>
                  <a:cubicBezTo>
                    <a:pt x="27830" y="11288"/>
                    <a:pt x="30377" y="5557"/>
                    <a:pt x="27193" y="1927"/>
                  </a:cubicBezTo>
                  <a:lnTo>
                    <a:pt x="27193" y="1927"/>
                  </a:lnTo>
                  <a:cubicBezTo>
                    <a:pt x="27639" y="1990"/>
                    <a:pt x="28149" y="2054"/>
                    <a:pt x="28594" y="2118"/>
                  </a:cubicBezTo>
                  <a:cubicBezTo>
                    <a:pt x="31396" y="6512"/>
                    <a:pt x="28212" y="12307"/>
                    <a:pt x="22990" y="12307"/>
                  </a:cubicBezTo>
                  <a:cubicBezTo>
                    <a:pt x="17768" y="12307"/>
                    <a:pt x="14584" y="6512"/>
                    <a:pt x="17386" y="2118"/>
                  </a:cubicBezTo>
                  <a:cubicBezTo>
                    <a:pt x="17832" y="2054"/>
                    <a:pt x="18278" y="1990"/>
                    <a:pt x="18787" y="1927"/>
                  </a:cubicBezTo>
                  <a:close/>
                  <a:moveTo>
                    <a:pt x="30569" y="2500"/>
                  </a:moveTo>
                  <a:cubicBezTo>
                    <a:pt x="35026" y="3455"/>
                    <a:pt x="39293" y="5238"/>
                    <a:pt x="43114" y="7722"/>
                  </a:cubicBezTo>
                  <a:cubicBezTo>
                    <a:pt x="37641" y="11329"/>
                    <a:pt x="31317" y="13418"/>
                    <a:pt x="24736" y="13692"/>
                  </a:cubicBezTo>
                  <a:lnTo>
                    <a:pt x="24736" y="13692"/>
                  </a:lnTo>
                  <a:cubicBezTo>
                    <a:pt x="29704" y="12588"/>
                    <a:pt x="32491" y="7212"/>
                    <a:pt x="30569" y="2500"/>
                  </a:cubicBezTo>
                  <a:close/>
                  <a:moveTo>
                    <a:pt x="15348" y="2500"/>
                  </a:moveTo>
                  <a:lnTo>
                    <a:pt x="15348" y="2500"/>
                  </a:lnTo>
                  <a:cubicBezTo>
                    <a:pt x="13310" y="7340"/>
                    <a:pt x="16367" y="12880"/>
                    <a:pt x="21589" y="13772"/>
                  </a:cubicBezTo>
                  <a:cubicBezTo>
                    <a:pt x="14902" y="13517"/>
                    <a:pt x="8406" y="11415"/>
                    <a:pt x="2802" y="7722"/>
                  </a:cubicBezTo>
                  <a:cubicBezTo>
                    <a:pt x="6623" y="5174"/>
                    <a:pt x="10890" y="3455"/>
                    <a:pt x="15348" y="2500"/>
                  </a:cubicBezTo>
                  <a:close/>
                  <a:moveTo>
                    <a:pt x="22958" y="0"/>
                  </a:moveTo>
                  <a:cubicBezTo>
                    <a:pt x="22608" y="0"/>
                    <a:pt x="22258" y="48"/>
                    <a:pt x="21907" y="143"/>
                  </a:cubicBezTo>
                  <a:cubicBezTo>
                    <a:pt x="14393" y="334"/>
                    <a:pt x="7069" y="2754"/>
                    <a:pt x="892" y="7085"/>
                  </a:cubicBezTo>
                  <a:lnTo>
                    <a:pt x="0" y="7722"/>
                  </a:lnTo>
                  <a:lnTo>
                    <a:pt x="892" y="8359"/>
                  </a:lnTo>
                  <a:cubicBezTo>
                    <a:pt x="7388" y="12944"/>
                    <a:pt x="15030" y="15364"/>
                    <a:pt x="22926" y="15364"/>
                  </a:cubicBezTo>
                  <a:cubicBezTo>
                    <a:pt x="30823" y="15364"/>
                    <a:pt x="38529" y="12944"/>
                    <a:pt x="44961" y="8359"/>
                  </a:cubicBezTo>
                  <a:lnTo>
                    <a:pt x="45916" y="7722"/>
                  </a:lnTo>
                  <a:lnTo>
                    <a:pt x="44961" y="7085"/>
                  </a:lnTo>
                  <a:cubicBezTo>
                    <a:pt x="38847" y="2754"/>
                    <a:pt x="31524" y="334"/>
                    <a:pt x="24009" y="143"/>
                  </a:cubicBezTo>
                  <a:cubicBezTo>
                    <a:pt x="23659" y="48"/>
                    <a:pt x="23309" y="0"/>
                    <a:pt x="229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3" name="Google Shape;1643;p51"/>
            <p:cNvSpPr/>
            <p:nvPr/>
          </p:nvSpPr>
          <p:spPr>
            <a:xfrm>
              <a:off x="5336025" y="1923725"/>
              <a:ext cx="162400" cy="135350"/>
            </a:xfrm>
            <a:custGeom>
              <a:rect b="b" l="l" r="r" t="t"/>
              <a:pathLst>
                <a:path extrusionOk="0" h="5414" w="6496">
                  <a:moveTo>
                    <a:pt x="4649" y="0"/>
                  </a:moveTo>
                  <a:lnTo>
                    <a:pt x="0" y="2675"/>
                  </a:lnTo>
                  <a:lnTo>
                    <a:pt x="4649" y="5414"/>
                  </a:lnTo>
                  <a:lnTo>
                    <a:pt x="4649" y="3503"/>
                  </a:lnTo>
                  <a:lnTo>
                    <a:pt x="5477" y="3503"/>
                  </a:lnTo>
                  <a:cubicBezTo>
                    <a:pt x="6496" y="3503"/>
                    <a:pt x="6496" y="1911"/>
                    <a:pt x="5477" y="1911"/>
                  </a:cubicBezTo>
                  <a:lnTo>
                    <a:pt x="4649" y="1911"/>
                  </a:lnTo>
                  <a:lnTo>
                    <a:pt x="464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4" name="Google Shape;1644;p51"/>
            <p:cNvSpPr/>
            <p:nvPr/>
          </p:nvSpPr>
          <p:spPr>
            <a:xfrm>
              <a:off x="2651725" y="4047575"/>
              <a:ext cx="135375" cy="116250"/>
            </a:xfrm>
            <a:custGeom>
              <a:rect b="b" l="l" r="r" t="t"/>
              <a:pathLst>
                <a:path extrusionOk="0" h="4650" w="5415">
                  <a:moveTo>
                    <a:pt x="2739" y="1"/>
                  </a:moveTo>
                  <a:lnTo>
                    <a:pt x="1" y="4650"/>
                  </a:lnTo>
                  <a:lnTo>
                    <a:pt x="5414" y="4650"/>
                  </a:lnTo>
                  <a:lnTo>
                    <a:pt x="273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5" name="Google Shape;1645;p51"/>
            <p:cNvSpPr/>
            <p:nvPr/>
          </p:nvSpPr>
          <p:spPr>
            <a:xfrm>
              <a:off x="2481375" y="1923725"/>
              <a:ext cx="164025" cy="135350"/>
            </a:xfrm>
            <a:custGeom>
              <a:rect b="b" l="l" r="r" t="t"/>
              <a:pathLst>
                <a:path extrusionOk="0" h="5414" w="6561">
                  <a:moveTo>
                    <a:pt x="1848" y="0"/>
                  </a:moveTo>
                  <a:lnTo>
                    <a:pt x="1848" y="1911"/>
                  </a:lnTo>
                  <a:lnTo>
                    <a:pt x="1083" y="1911"/>
                  </a:lnTo>
                  <a:cubicBezTo>
                    <a:pt x="1" y="1911"/>
                    <a:pt x="1" y="3503"/>
                    <a:pt x="1083" y="3503"/>
                  </a:cubicBezTo>
                  <a:lnTo>
                    <a:pt x="1848" y="3503"/>
                  </a:lnTo>
                  <a:lnTo>
                    <a:pt x="1848" y="5414"/>
                  </a:lnTo>
                  <a:lnTo>
                    <a:pt x="6560" y="2675"/>
                  </a:lnTo>
                  <a:lnTo>
                    <a:pt x="18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6" name="Google Shape;1646;p51"/>
            <p:cNvSpPr/>
            <p:nvPr/>
          </p:nvSpPr>
          <p:spPr>
            <a:xfrm>
              <a:off x="1459250" y="2527125"/>
              <a:ext cx="243625" cy="208425"/>
            </a:xfrm>
            <a:custGeom>
              <a:rect b="b" l="l" r="r" t="t"/>
              <a:pathLst>
                <a:path extrusionOk="0" h="8337" w="9745">
                  <a:moveTo>
                    <a:pt x="5559" y="1576"/>
                  </a:moveTo>
                  <a:cubicBezTo>
                    <a:pt x="6878" y="1576"/>
                    <a:pt x="8152" y="2615"/>
                    <a:pt x="8152" y="4204"/>
                  </a:cubicBezTo>
                  <a:cubicBezTo>
                    <a:pt x="8152" y="5605"/>
                    <a:pt x="7006" y="6751"/>
                    <a:pt x="5541" y="6751"/>
                  </a:cubicBezTo>
                  <a:cubicBezTo>
                    <a:pt x="3248" y="6751"/>
                    <a:pt x="2102" y="3949"/>
                    <a:pt x="3758" y="2357"/>
                  </a:cubicBezTo>
                  <a:cubicBezTo>
                    <a:pt x="4276" y="1818"/>
                    <a:pt x="4923" y="1576"/>
                    <a:pt x="5559" y="1576"/>
                  </a:cubicBezTo>
                  <a:close/>
                  <a:moveTo>
                    <a:pt x="5541" y="1"/>
                  </a:moveTo>
                  <a:cubicBezTo>
                    <a:pt x="1847" y="1"/>
                    <a:pt x="1" y="4458"/>
                    <a:pt x="2612" y="7070"/>
                  </a:cubicBezTo>
                  <a:cubicBezTo>
                    <a:pt x="3467" y="7945"/>
                    <a:pt x="4527" y="8336"/>
                    <a:pt x="5566" y="8336"/>
                  </a:cubicBezTo>
                  <a:cubicBezTo>
                    <a:pt x="7699" y="8336"/>
                    <a:pt x="9744" y="6688"/>
                    <a:pt x="9744" y="4204"/>
                  </a:cubicBezTo>
                  <a:cubicBezTo>
                    <a:pt x="9744" y="1847"/>
                    <a:pt x="7897" y="1"/>
                    <a:pt x="55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7" name="Google Shape;1647;p51"/>
            <p:cNvSpPr/>
            <p:nvPr/>
          </p:nvSpPr>
          <p:spPr>
            <a:xfrm>
              <a:off x="4718275" y="1636825"/>
              <a:ext cx="243625" cy="208900"/>
            </a:xfrm>
            <a:custGeom>
              <a:rect b="b" l="l" r="r" t="t"/>
              <a:pathLst>
                <a:path extrusionOk="0" h="8356" w="9745">
                  <a:moveTo>
                    <a:pt x="4034" y="1603"/>
                  </a:moveTo>
                  <a:cubicBezTo>
                    <a:pt x="4070" y="1603"/>
                    <a:pt x="4105" y="1604"/>
                    <a:pt x="4140" y="1605"/>
                  </a:cubicBezTo>
                  <a:cubicBezTo>
                    <a:pt x="6433" y="1605"/>
                    <a:pt x="7579" y="4344"/>
                    <a:pt x="5987" y="6000"/>
                  </a:cubicBezTo>
                  <a:cubicBezTo>
                    <a:pt x="5456" y="6531"/>
                    <a:pt x="4813" y="6767"/>
                    <a:pt x="4185" y="6767"/>
                  </a:cubicBezTo>
                  <a:cubicBezTo>
                    <a:pt x="2856" y="6767"/>
                    <a:pt x="1593" y="5710"/>
                    <a:pt x="1593" y="4153"/>
                  </a:cubicBezTo>
                  <a:cubicBezTo>
                    <a:pt x="1593" y="2787"/>
                    <a:pt x="2682" y="1603"/>
                    <a:pt x="4034" y="1603"/>
                  </a:cubicBezTo>
                  <a:close/>
                  <a:moveTo>
                    <a:pt x="4189" y="0"/>
                  </a:moveTo>
                  <a:cubicBezTo>
                    <a:pt x="2041" y="0"/>
                    <a:pt x="1" y="1654"/>
                    <a:pt x="1" y="4153"/>
                  </a:cubicBezTo>
                  <a:cubicBezTo>
                    <a:pt x="1" y="6509"/>
                    <a:pt x="1848" y="8356"/>
                    <a:pt x="4140" y="8356"/>
                  </a:cubicBezTo>
                  <a:cubicBezTo>
                    <a:pt x="7898" y="8356"/>
                    <a:pt x="9744" y="3834"/>
                    <a:pt x="7133" y="1223"/>
                  </a:cubicBezTo>
                  <a:cubicBezTo>
                    <a:pt x="6268" y="379"/>
                    <a:pt x="5216" y="0"/>
                    <a:pt x="41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8" name="Google Shape;1648;p51"/>
            <p:cNvSpPr/>
            <p:nvPr/>
          </p:nvSpPr>
          <p:spPr>
            <a:xfrm>
              <a:off x="4971425" y="1636825"/>
              <a:ext cx="243625" cy="208900"/>
            </a:xfrm>
            <a:custGeom>
              <a:rect b="b" l="l" r="r" t="t"/>
              <a:pathLst>
                <a:path extrusionOk="0" h="8356" w="9745">
                  <a:moveTo>
                    <a:pt x="4217" y="0"/>
                  </a:moveTo>
                  <a:cubicBezTo>
                    <a:pt x="2070" y="0"/>
                    <a:pt x="0" y="1654"/>
                    <a:pt x="0" y="4153"/>
                  </a:cubicBezTo>
                  <a:cubicBezTo>
                    <a:pt x="0" y="6509"/>
                    <a:pt x="1911" y="8356"/>
                    <a:pt x="4204" y="8356"/>
                  </a:cubicBezTo>
                  <a:cubicBezTo>
                    <a:pt x="7897" y="8356"/>
                    <a:pt x="9744" y="3834"/>
                    <a:pt x="7133" y="1223"/>
                  </a:cubicBezTo>
                  <a:cubicBezTo>
                    <a:pt x="6288" y="379"/>
                    <a:pt x="5244" y="0"/>
                    <a:pt x="42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9" name="Google Shape;1649;p51"/>
            <p:cNvSpPr/>
            <p:nvPr/>
          </p:nvSpPr>
          <p:spPr>
            <a:xfrm>
              <a:off x="6803925" y="2260975"/>
              <a:ext cx="243625" cy="208850"/>
            </a:xfrm>
            <a:custGeom>
              <a:rect b="b" l="l" r="r" t="t"/>
              <a:pathLst>
                <a:path extrusionOk="0" h="8354" w="9745">
                  <a:moveTo>
                    <a:pt x="5547" y="1"/>
                  </a:moveTo>
                  <a:cubicBezTo>
                    <a:pt x="4523" y="1"/>
                    <a:pt x="3475" y="379"/>
                    <a:pt x="2612" y="1221"/>
                  </a:cubicBezTo>
                  <a:cubicBezTo>
                    <a:pt x="1" y="3896"/>
                    <a:pt x="1848" y="8354"/>
                    <a:pt x="5605" y="8354"/>
                  </a:cubicBezTo>
                  <a:cubicBezTo>
                    <a:pt x="7898" y="8354"/>
                    <a:pt x="9744" y="6507"/>
                    <a:pt x="9744" y="4215"/>
                  </a:cubicBezTo>
                  <a:cubicBezTo>
                    <a:pt x="9744" y="1669"/>
                    <a:pt x="7699" y="1"/>
                    <a:pt x="55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0" name="Google Shape;1650;p51"/>
            <p:cNvSpPr/>
            <p:nvPr/>
          </p:nvSpPr>
          <p:spPr>
            <a:xfrm>
              <a:off x="5711750" y="2736450"/>
              <a:ext cx="197450" cy="168025"/>
            </a:xfrm>
            <a:custGeom>
              <a:rect b="b" l="l" r="r" t="t"/>
              <a:pathLst>
                <a:path extrusionOk="0" h="6721" w="7898">
                  <a:moveTo>
                    <a:pt x="4472" y="0"/>
                  </a:moveTo>
                  <a:cubicBezTo>
                    <a:pt x="3635" y="0"/>
                    <a:pt x="2785" y="307"/>
                    <a:pt x="2102" y="989"/>
                  </a:cubicBezTo>
                  <a:cubicBezTo>
                    <a:pt x="1" y="3091"/>
                    <a:pt x="1465" y="6721"/>
                    <a:pt x="4522" y="6721"/>
                  </a:cubicBezTo>
                  <a:cubicBezTo>
                    <a:pt x="6369" y="6721"/>
                    <a:pt x="7897" y="5256"/>
                    <a:pt x="7897" y="3345"/>
                  </a:cubicBezTo>
                  <a:cubicBezTo>
                    <a:pt x="7897" y="1324"/>
                    <a:pt x="6213" y="0"/>
                    <a:pt x="44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1" name="Google Shape;1651;p51"/>
            <p:cNvSpPr/>
            <p:nvPr/>
          </p:nvSpPr>
          <p:spPr>
            <a:xfrm>
              <a:off x="5789775" y="945725"/>
              <a:ext cx="197425" cy="169225"/>
            </a:xfrm>
            <a:custGeom>
              <a:rect b="b" l="l" r="r" t="t"/>
              <a:pathLst>
                <a:path extrusionOk="0" h="6769" w="7897">
                  <a:moveTo>
                    <a:pt x="4463" y="0"/>
                  </a:moveTo>
                  <a:cubicBezTo>
                    <a:pt x="3637" y="0"/>
                    <a:pt x="2795" y="301"/>
                    <a:pt x="2102" y="974"/>
                  </a:cubicBezTo>
                  <a:cubicBezTo>
                    <a:pt x="0" y="3139"/>
                    <a:pt x="1528" y="6769"/>
                    <a:pt x="4522" y="6769"/>
                  </a:cubicBezTo>
                  <a:cubicBezTo>
                    <a:pt x="6368" y="6769"/>
                    <a:pt x="7897" y="5241"/>
                    <a:pt x="7897" y="3394"/>
                  </a:cubicBezTo>
                  <a:cubicBezTo>
                    <a:pt x="7897" y="1358"/>
                    <a:pt x="6218" y="0"/>
                    <a:pt x="44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2" name="Google Shape;1652;p51"/>
            <p:cNvSpPr/>
            <p:nvPr/>
          </p:nvSpPr>
          <p:spPr>
            <a:xfrm>
              <a:off x="6049275" y="945725"/>
              <a:ext cx="197450" cy="169225"/>
            </a:xfrm>
            <a:custGeom>
              <a:rect b="b" l="l" r="r" t="t"/>
              <a:pathLst>
                <a:path extrusionOk="0" h="6769" w="7898">
                  <a:moveTo>
                    <a:pt x="4464" y="0"/>
                  </a:moveTo>
                  <a:cubicBezTo>
                    <a:pt x="3638" y="0"/>
                    <a:pt x="2795" y="301"/>
                    <a:pt x="2102" y="974"/>
                  </a:cubicBezTo>
                  <a:cubicBezTo>
                    <a:pt x="1" y="3139"/>
                    <a:pt x="1529" y="6769"/>
                    <a:pt x="4522" y="6769"/>
                  </a:cubicBezTo>
                  <a:cubicBezTo>
                    <a:pt x="6369" y="6769"/>
                    <a:pt x="7897" y="5241"/>
                    <a:pt x="7897" y="3394"/>
                  </a:cubicBezTo>
                  <a:cubicBezTo>
                    <a:pt x="7897" y="1358"/>
                    <a:pt x="6219" y="0"/>
                    <a:pt x="44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3" name="Google Shape;1653;p51"/>
            <p:cNvSpPr/>
            <p:nvPr/>
          </p:nvSpPr>
          <p:spPr>
            <a:xfrm>
              <a:off x="3006775" y="4857175"/>
              <a:ext cx="197450" cy="169575"/>
            </a:xfrm>
            <a:custGeom>
              <a:rect b="b" l="l" r="r" t="t"/>
              <a:pathLst>
                <a:path extrusionOk="0" h="6783" w="7898">
                  <a:moveTo>
                    <a:pt x="4464" y="0"/>
                  </a:moveTo>
                  <a:cubicBezTo>
                    <a:pt x="3629" y="0"/>
                    <a:pt x="2782" y="307"/>
                    <a:pt x="2102" y="987"/>
                  </a:cubicBezTo>
                  <a:cubicBezTo>
                    <a:pt x="0" y="3089"/>
                    <a:pt x="1465" y="6782"/>
                    <a:pt x="4522" y="6782"/>
                  </a:cubicBezTo>
                  <a:cubicBezTo>
                    <a:pt x="6369" y="6782"/>
                    <a:pt x="7897" y="5254"/>
                    <a:pt x="7897" y="3407"/>
                  </a:cubicBezTo>
                  <a:cubicBezTo>
                    <a:pt x="7897" y="1340"/>
                    <a:pt x="6207" y="0"/>
                    <a:pt x="44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4" name="Google Shape;1654;p51"/>
            <p:cNvSpPr/>
            <p:nvPr/>
          </p:nvSpPr>
          <p:spPr>
            <a:xfrm>
              <a:off x="3264700" y="4857175"/>
              <a:ext cx="197450" cy="169575"/>
            </a:xfrm>
            <a:custGeom>
              <a:rect b="b" l="l" r="r" t="t"/>
              <a:pathLst>
                <a:path extrusionOk="0" h="6783" w="7898">
                  <a:moveTo>
                    <a:pt x="4511" y="0"/>
                  </a:moveTo>
                  <a:cubicBezTo>
                    <a:pt x="3686" y="0"/>
                    <a:pt x="2846" y="307"/>
                    <a:pt x="2166" y="987"/>
                  </a:cubicBezTo>
                  <a:cubicBezTo>
                    <a:pt x="0" y="3089"/>
                    <a:pt x="1529" y="6782"/>
                    <a:pt x="4522" y="6782"/>
                  </a:cubicBezTo>
                  <a:cubicBezTo>
                    <a:pt x="6369" y="6782"/>
                    <a:pt x="7897" y="5254"/>
                    <a:pt x="7897" y="3407"/>
                  </a:cubicBezTo>
                  <a:cubicBezTo>
                    <a:pt x="7897" y="1340"/>
                    <a:pt x="6236" y="0"/>
                    <a:pt x="45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5" name="Google Shape;1655;p51"/>
            <p:cNvSpPr/>
            <p:nvPr/>
          </p:nvSpPr>
          <p:spPr>
            <a:xfrm>
              <a:off x="6307200" y="945725"/>
              <a:ext cx="195850" cy="169225"/>
            </a:xfrm>
            <a:custGeom>
              <a:rect b="b" l="l" r="r" t="t"/>
              <a:pathLst>
                <a:path extrusionOk="0" h="6769" w="7834">
                  <a:moveTo>
                    <a:pt x="4420" y="0"/>
                  </a:moveTo>
                  <a:cubicBezTo>
                    <a:pt x="3604" y="0"/>
                    <a:pt x="2774" y="301"/>
                    <a:pt x="2102" y="974"/>
                  </a:cubicBezTo>
                  <a:cubicBezTo>
                    <a:pt x="0" y="3139"/>
                    <a:pt x="1465" y="6769"/>
                    <a:pt x="4458" y="6769"/>
                  </a:cubicBezTo>
                  <a:cubicBezTo>
                    <a:pt x="6369" y="6769"/>
                    <a:pt x="7833" y="5241"/>
                    <a:pt x="7833" y="3394"/>
                  </a:cubicBezTo>
                  <a:cubicBezTo>
                    <a:pt x="7833" y="1358"/>
                    <a:pt x="6155" y="0"/>
                    <a:pt x="44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6" name="Google Shape;1656;p51"/>
            <p:cNvSpPr/>
            <p:nvPr/>
          </p:nvSpPr>
          <p:spPr>
            <a:xfrm>
              <a:off x="3767800" y="836325"/>
              <a:ext cx="197450" cy="168025"/>
            </a:xfrm>
            <a:custGeom>
              <a:rect b="b" l="l" r="r" t="t"/>
              <a:pathLst>
                <a:path extrusionOk="0" h="6721" w="7898">
                  <a:moveTo>
                    <a:pt x="3376" y="0"/>
                  </a:moveTo>
                  <a:cubicBezTo>
                    <a:pt x="1529" y="0"/>
                    <a:pt x="0" y="1465"/>
                    <a:pt x="0" y="3375"/>
                  </a:cubicBezTo>
                  <a:cubicBezTo>
                    <a:pt x="0" y="5397"/>
                    <a:pt x="1655" y="6721"/>
                    <a:pt x="3397" y="6721"/>
                  </a:cubicBezTo>
                  <a:cubicBezTo>
                    <a:pt x="4235" y="6721"/>
                    <a:pt x="5092" y="6414"/>
                    <a:pt x="5796" y="5732"/>
                  </a:cubicBezTo>
                  <a:cubicBezTo>
                    <a:pt x="7897" y="3630"/>
                    <a:pt x="6369" y="0"/>
                    <a:pt x="33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7" name="Google Shape;1657;p51"/>
            <p:cNvSpPr/>
            <p:nvPr/>
          </p:nvSpPr>
          <p:spPr>
            <a:xfrm>
              <a:off x="3505100" y="4547475"/>
              <a:ext cx="287750" cy="207875"/>
            </a:xfrm>
            <a:custGeom>
              <a:rect b="b" l="l" r="r" t="t"/>
              <a:pathLst>
                <a:path extrusionOk="0" h="8315" w="11510">
                  <a:moveTo>
                    <a:pt x="6004" y="1555"/>
                  </a:moveTo>
                  <a:cubicBezTo>
                    <a:pt x="7334" y="1555"/>
                    <a:pt x="8598" y="2583"/>
                    <a:pt x="8598" y="4141"/>
                  </a:cubicBezTo>
                  <a:cubicBezTo>
                    <a:pt x="8598" y="5542"/>
                    <a:pt x="7452" y="6688"/>
                    <a:pt x="6051" y="6752"/>
                  </a:cubicBezTo>
                  <a:cubicBezTo>
                    <a:pt x="3758" y="6752"/>
                    <a:pt x="2612" y="3950"/>
                    <a:pt x="4204" y="2294"/>
                  </a:cubicBezTo>
                  <a:cubicBezTo>
                    <a:pt x="4734" y="1784"/>
                    <a:pt x="5377" y="1555"/>
                    <a:pt x="6004" y="1555"/>
                  </a:cubicBezTo>
                  <a:close/>
                  <a:moveTo>
                    <a:pt x="6130" y="1"/>
                  </a:moveTo>
                  <a:cubicBezTo>
                    <a:pt x="6104" y="1"/>
                    <a:pt x="6077" y="1"/>
                    <a:pt x="6051" y="2"/>
                  </a:cubicBezTo>
                  <a:cubicBezTo>
                    <a:pt x="4013" y="2"/>
                    <a:pt x="2293" y="1403"/>
                    <a:pt x="1975" y="3377"/>
                  </a:cubicBezTo>
                  <a:lnTo>
                    <a:pt x="1083" y="3377"/>
                  </a:lnTo>
                  <a:cubicBezTo>
                    <a:pt x="1" y="3377"/>
                    <a:pt x="1" y="4969"/>
                    <a:pt x="1083" y="4969"/>
                  </a:cubicBezTo>
                  <a:lnTo>
                    <a:pt x="1975" y="4969"/>
                  </a:lnTo>
                  <a:cubicBezTo>
                    <a:pt x="2367" y="7090"/>
                    <a:pt x="4189" y="8314"/>
                    <a:pt x="6051" y="8314"/>
                  </a:cubicBezTo>
                  <a:cubicBezTo>
                    <a:pt x="7208" y="8314"/>
                    <a:pt x="8380" y="7841"/>
                    <a:pt x="9235" y="6816"/>
                  </a:cubicBezTo>
                  <a:cubicBezTo>
                    <a:pt x="11510" y="4098"/>
                    <a:pt x="9583" y="1"/>
                    <a:pt x="61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8" name="Google Shape;1658;p51"/>
            <p:cNvSpPr/>
            <p:nvPr/>
          </p:nvSpPr>
          <p:spPr>
            <a:xfrm>
              <a:off x="1495875" y="2773900"/>
              <a:ext cx="203800" cy="1459975"/>
            </a:xfrm>
            <a:custGeom>
              <a:rect b="b" l="l" r="r" t="t"/>
              <a:pathLst>
                <a:path extrusionOk="0" h="58399" w="8152">
                  <a:moveTo>
                    <a:pt x="5859" y="13438"/>
                  </a:moveTo>
                  <a:lnTo>
                    <a:pt x="6369" y="20634"/>
                  </a:lnTo>
                  <a:lnTo>
                    <a:pt x="1783" y="20634"/>
                  </a:lnTo>
                  <a:lnTo>
                    <a:pt x="2293" y="13438"/>
                  </a:lnTo>
                  <a:close/>
                  <a:moveTo>
                    <a:pt x="4076" y="1"/>
                  </a:moveTo>
                  <a:lnTo>
                    <a:pt x="3376" y="1593"/>
                  </a:lnTo>
                  <a:cubicBezTo>
                    <a:pt x="2611" y="3312"/>
                    <a:pt x="0" y="8980"/>
                    <a:pt x="0" y="10254"/>
                  </a:cubicBezTo>
                  <a:cubicBezTo>
                    <a:pt x="64" y="11082"/>
                    <a:pt x="319" y="11909"/>
                    <a:pt x="765" y="12610"/>
                  </a:cubicBezTo>
                  <a:lnTo>
                    <a:pt x="191" y="20634"/>
                  </a:lnTo>
                  <a:lnTo>
                    <a:pt x="128" y="20634"/>
                  </a:lnTo>
                  <a:lnTo>
                    <a:pt x="128" y="21462"/>
                  </a:lnTo>
                  <a:lnTo>
                    <a:pt x="64" y="22226"/>
                  </a:lnTo>
                  <a:lnTo>
                    <a:pt x="128" y="22226"/>
                  </a:lnTo>
                  <a:lnTo>
                    <a:pt x="765" y="58399"/>
                  </a:lnTo>
                  <a:lnTo>
                    <a:pt x="7388" y="58399"/>
                  </a:lnTo>
                  <a:lnTo>
                    <a:pt x="8025" y="22163"/>
                  </a:lnTo>
                  <a:lnTo>
                    <a:pt x="8088" y="22163"/>
                  </a:lnTo>
                  <a:lnTo>
                    <a:pt x="8025" y="21398"/>
                  </a:lnTo>
                  <a:lnTo>
                    <a:pt x="8025" y="20571"/>
                  </a:lnTo>
                  <a:lnTo>
                    <a:pt x="7961" y="20571"/>
                  </a:lnTo>
                  <a:lnTo>
                    <a:pt x="7388" y="12546"/>
                  </a:lnTo>
                  <a:cubicBezTo>
                    <a:pt x="7833" y="11846"/>
                    <a:pt x="8088" y="11018"/>
                    <a:pt x="8152" y="10254"/>
                  </a:cubicBezTo>
                  <a:cubicBezTo>
                    <a:pt x="8152" y="8980"/>
                    <a:pt x="5605" y="3312"/>
                    <a:pt x="4840" y="1593"/>
                  </a:cubicBezTo>
                  <a:lnTo>
                    <a:pt x="407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9" name="Google Shape;1659;p51"/>
            <p:cNvSpPr/>
            <p:nvPr/>
          </p:nvSpPr>
          <p:spPr>
            <a:xfrm>
              <a:off x="4119650" y="868550"/>
              <a:ext cx="133750" cy="157250"/>
            </a:xfrm>
            <a:custGeom>
              <a:rect b="b" l="l" r="r" t="t"/>
              <a:pathLst>
                <a:path extrusionOk="0" h="6290" w="5350">
                  <a:moveTo>
                    <a:pt x="2643" y="1"/>
                  </a:moveTo>
                  <a:cubicBezTo>
                    <a:pt x="2245" y="1"/>
                    <a:pt x="1847" y="271"/>
                    <a:pt x="1847" y="813"/>
                  </a:cubicBezTo>
                  <a:lnTo>
                    <a:pt x="1847" y="1577"/>
                  </a:lnTo>
                  <a:lnTo>
                    <a:pt x="1" y="1577"/>
                  </a:lnTo>
                  <a:lnTo>
                    <a:pt x="2675" y="6290"/>
                  </a:lnTo>
                  <a:lnTo>
                    <a:pt x="5350" y="1577"/>
                  </a:lnTo>
                  <a:lnTo>
                    <a:pt x="3439" y="1577"/>
                  </a:lnTo>
                  <a:lnTo>
                    <a:pt x="3439" y="813"/>
                  </a:lnTo>
                  <a:cubicBezTo>
                    <a:pt x="3439" y="271"/>
                    <a:pt x="3041" y="1"/>
                    <a:pt x="26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0" name="Google Shape;1660;p51"/>
            <p:cNvSpPr/>
            <p:nvPr/>
          </p:nvSpPr>
          <p:spPr>
            <a:xfrm>
              <a:off x="5961700" y="1944425"/>
              <a:ext cx="812000" cy="746725"/>
            </a:xfrm>
            <a:custGeom>
              <a:rect b="b" l="l" r="r" t="t"/>
              <a:pathLst>
                <a:path extrusionOk="0" h="29869" w="32480">
                  <a:moveTo>
                    <a:pt x="27258" y="1592"/>
                  </a:moveTo>
                  <a:cubicBezTo>
                    <a:pt x="29232" y="1592"/>
                    <a:pt x="30888" y="3248"/>
                    <a:pt x="30888" y="5222"/>
                  </a:cubicBezTo>
                  <a:lnTo>
                    <a:pt x="30888" y="16112"/>
                  </a:lnTo>
                  <a:cubicBezTo>
                    <a:pt x="30888" y="18086"/>
                    <a:pt x="29232" y="19679"/>
                    <a:pt x="27258" y="19679"/>
                  </a:cubicBezTo>
                  <a:lnTo>
                    <a:pt x="24328" y="19679"/>
                  </a:lnTo>
                  <a:lnTo>
                    <a:pt x="18151" y="25856"/>
                  </a:lnTo>
                  <a:lnTo>
                    <a:pt x="18406" y="19679"/>
                  </a:lnTo>
                  <a:lnTo>
                    <a:pt x="5223" y="19679"/>
                  </a:lnTo>
                  <a:cubicBezTo>
                    <a:pt x="3249" y="19679"/>
                    <a:pt x="1593" y="18086"/>
                    <a:pt x="1593" y="16112"/>
                  </a:cubicBezTo>
                  <a:lnTo>
                    <a:pt x="1593" y="5222"/>
                  </a:lnTo>
                  <a:cubicBezTo>
                    <a:pt x="1593" y="3248"/>
                    <a:pt x="3249" y="1592"/>
                    <a:pt x="5223" y="1592"/>
                  </a:cubicBezTo>
                  <a:close/>
                  <a:moveTo>
                    <a:pt x="5223" y="0"/>
                  </a:moveTo>
                  <a:cubicBezTo>
                    <a:pt x="2357" y="0"/>
                    <a:pt x="1" y="2357"/>
                    <a:pt x="1" y="5222"/>
                  </a:cubicBezTo>
                  <a:lnTo>
                    <a:pt x="1" y="16112"/>
                  </a:lnTo>
                  <a:cubicBezTo>
                    <a:pt x="1" y="18978"/>
                    <a:pt x="2357" y="21271"/>
                    <a:pt x="5223" y="21271"/>
                  </a:cubicBezTo>
                  <a:lnTo>
                    <a:pt x="16750" y="21271"/>
                  </a:lnTo>
                  <a:lnTo>
                    <a:pt x="16431" y="29868"/>
                  </a:lnTo>
                  <a:lnTo>
                    <a:pt x="25029" y="21271"/>
                  </a:lnTo>
                  <a:lnTo>
                    <a:pt x="27258" y="21271"/>
                  </a:lnTo>
                  <a:cubicBezTo>
                    <a:pt x="30187" y="21271"/>
                    <a:pt x="32480" y="18978"/>
                    <a:pt x="32480" y="16112"/>
                  </a:cubicBezTo>
                  <a:lnTo>
                    <a:pt x="32480" y="5222"/>
                  </a:lnTo>
                  <a:cubicBezTo>
                    <a:pt x="32480" y="2357"/>
                    <a:pt x="30123" y="0"/>
                    <a:pt x="272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1" name="Google Shape;1661;p51"/>
            <p:cNvSpPr/>
            <p:nvPr/>
          </p:nvSpPr>
          <p:spPr>
            <a:xfrm flipH="1">
              <a:off x="755540" y="1025104"/>
              <a:ext cx="1047660" cy="746725"/>
            </a:xfrm>
            <a:custGeom>
              <a:rect b="b" l="l" r="r" t="t"/>
              <a:pathLst>
                <a:path extrusionOk="0" h="29869" w="38849">
                  <a:moveTo>
                    <a:pt x="33626" y="1593"/>
                  </a:moveTo>
                  <a:cubicBezTo>
                    <a:pt x="35600" y="1593"/>
                    <a:pt x="37256" y="3248"/>
                    <a:pt x="37256" y="5223"/>
                  </a:cubicBezTo>
                  <a:lnTo>
                    <a:pt x="37256" y="16113"/>
                  </a:lnTo>
                  <a:cubicBezTo>
                    <a:pt x="37256" y="18087"/>
                    <a:pt x="35600" y="19679"/>
                    <a:pt x="33626" y="19743"/>
                  </a:cubicBezTo>
                  <a:lnTo>
                    <a:pt x="30697" y="19743"/>
                  </a:lnTo>
                  <a:lnTo>
                    <a:pt x="24519" y="25856"/>
                  </a:lnTo>
                  <a:lnTo>
                    <a:pt x="24774" y="19679"/>
                  </a:lnTo>
                  <a:lnTo>
                    <a:pt x="5223" y="19679"/>
                  </a:lnTo>
                  <a:cubicBezTo>
                    <a:pt x="3249" y="19679"/>
                    <a:pt x="1593" y="18087"/>
                    <a:pt x="1593" y="16113"/>
                  </a:cubicBezTo>
                  <a:lnTo>
                    <a:pt x="1593" y="5223"/>
                  </a:lnTo>
                  <a:cubicBezTo>
                    <a:pt x="1593" y="3248"/>
                    <a:pt x="3249" y="1593"/>
                    <a:pt x="5223" y="1593"/>
                  </a:cubicBezTo>
                  <a:close/>
                  <a:moveTo>
                    <a:pt x="5223" y="1"/>
                  </a:moveTo>
                  <a:cubicBezTo>
                    <a:pt x="2357" y="1"/>
                    <a:pt x="1" y="2357"/>
                    <a:pt x="1" y="5223"/>
                  </a:cubicBezTo>
                  <a:lnTo>
                    <a:pt x="1" y="16113"/>
                  </a:lnTo>
                  <a:cubicBezTo>
                    <a:pt x="1" y="18978"/>
                    <a:pt x="2357" y="21335"/>
                    <a:pt x="5223" y="21335"/>
                  </a:cubicBezTo>
                  <a:lnTo>
                    <a:pt x="23118" y="21335"/>
                  </a:lnTo>
                  <a:lnTo>
                    <a:pt x="22800" y="29868"/>
                  </a:lnTo>
                  <a:lnTo>
                    <a:pt x="31397" y="21335"/>
                  </a:lnTo>
                  <a:lnTo>
                    <a:pt x="33626" y="21335"/>
                  </a:lnTo>
                  <a:cubicBezTo>
                    <a:pt x="36556" y="21271"/>
                    <a:pt x="38848" y="18978"/>
                    <a:pt x="38848" y="16113"/>
                  </a:cubicBezTo>
                  <a:lnTo>
                    <a:pt x="38848" y="5223"/>
                  </a:lnTo>
                  <a:cubicBezTo>
                    <a:pt x="38848" y="2357"/>
                    <a:pt x="36556" y="1"/>
                    <a:pt x="336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2" name="Google Shape;1662;p51"/>
            <p:cNvSpPr/>
            <p:nvPr/>
          </p:nvSpPr>
          <p:spPr>
            <a:xfrm>
              <a:off x="5700600" y="3254725"/>
              <a:ext cx="246800" cy="1534800"/>
            </a:xfrm>
            <a:custGeom>
              <a:rect b="b" l="l" r="r" t="t"/>
              <a:pathLst>
                <a:path extrusionOk="0" h="61392" w="9872">
                  <a:moveTo>
                    <a:pt x="6751" y="16431"/>
                  </a:moveTo>
                  <a:lnTo>
                    <a:pt x="7261" y="23563"/>
                  </a:lnTo>
                  <a:lnTo>
                    <a:pt x="2675" y="23563"/>
                  </a:lnTo>
                  <a:lnTo>
                    <a:pt x="3121" y="16431"/>
                  </a:lnTo>
                  <a:close/>
                  <a:moveTo>
                    <a:pt x="4522" y="0"/>
                  </a:moveTo>
                  <a:cubicBezTo>
                    <a:pt x="3312" y="2229"/>
                    <a:pt x="1" y="8661"/>
                    <a:pt x="1" y="10890"/>
                  </a:cubicBezTo>
                  <a:cubicBezTo>
                    <a:pt x="1" y="12482"/>
                    <a:pt x="765" y="13947"/>
                    <a:pt x="1975" y="14902"/>
                  </a:cubicBezTo>
                  <a:lnTo>
                    <a:pt x="1657" y="14902"/>
                  </a:lnTo>
                  <a:lnTo>
                    <a:pt x="1020" y="23627"/>
                  </a:lnTo>
                  <a:lnTo>
                    <a:pt x="956" y="23627"/>
                  </a:lnTo>
                  <a:lnTo>
                    <a:pt x="956" y="24455"/>
                  </a:lnTo>
                  <a:lnTo>
                    <a:pt x="956" y="25219"/>
                  </a:lnTo>
                  <a:lnTo>
                    <a:pt x="1020" y="25219"/>
                  </a:lnTo>
                  <a:lnTo>
                    <a:pt x="1593" y="61391"/>
                  </a:lnTo>
                  <a:lnTo>
                    <a:pt x="8216" y="61391"/>
                  </a:lnTo>
                  <a:lnTo>
                    <a:pt x="8853" y="25219"/>
                  </a:lnTo>
                  <a:lnTo>
                    <a:pt x="8916" y="25219"/>
                  </a:lnTo>
                  <a:lnTo>
                    <a:pt x="8853" y="24455"/>
                  </a:lnTo>
                  <a:lnTo>
                    <a:pt x="8853" y="23627"/>
                  </a:lnTo>
                  <a:lnTo>
                    <a:pt x="8789" y="23627"/>
                  </a:lnTo>
                  <a:lnTo>
                    <a:pt x="8216" y="14902"/>
                  </a:lnTo>
                  <a:lnTo>
                    <a:pt x="7834" y="14902"/>
                  </a:lnTo>
                  <a:cubicBezTo>
                    <a:pt x="9108" y="13947"/>
                    <a:pt x="9872" y="12482"/>
                    <a:pt x="9872" y="10890"/>
                  </a:cubicBezTo>
                  <a:cubicBezTo>
                    <a:pt x="9872" y="8661"/>
                    <a:pt x="6560" y="2229"/>
                    <a:pt x="5350" y="0"/>
                  </a:cubicBezTo>
                  <a:lnTo>
                    <a:pt x="5350" y="9553"/>
                  </a:lnTo>
                  <a:cubicBezTo>
                    <a:pt x="7261" y="10062"/>
                    <a:pt x="6879" y="12801"/>
                    <a:pt x="4904" y="12801"/>
                  </a:cubicBezTo>
                  <a:cubicBezTo>
                    <a:pt x="2994" y="12801"/>
                    <a:pt x="2612" y="10062"/>
                    <a:pt x="4522" y="9553"/>
                  </a:cubicBezTo>
                  <a:lnTo>
                    <a:pt x="452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3" name="Google Shape;1663;p51"/>
            <p:cNvSpPr/>
            <p:nvPr/>
          </p:nvSpPr>
          <p:spPr>
            <a:xfrm>
              <a:off x="6150075" y="3201275"/>
              <a:ext cx="131675" cy="74175"/>
            </a:xfrm>
            <a:custGeom>
              <a:rect b="b" l="l" r="r" t="t"/>
              <a:pathLst>
                <a:path extrusionOk="0" h="2967" w="5267">
                  <a:moveTo>
                    <a:pt x="1179" y="1"/>
                  </a:moveTo>
                  <a:cubicBezTo>
                    <a:pt x="396" y="1"/>
                    <a:pt x="0" y="1235"/>
                    <a:pt x="936" y="1565"/>
                  </a:cubicBezTo>
                  <a:cubicBezTo>
                    <a:pt x="1891" y="1947"/>
                    <a:pt x="2846" y="2329"/>
                    <a:pt x="3802" y="2839"/>
                  </a:cubicBezTo>
                  <a:cubicBezTo>
                    <a:pt x="3865" y="2902"/>
                    <a:pt x="3993" y="2966"/>
                    <a:pt x="4120" y="2966"/>
                  </a:cubicBezTo>
                  <a:cubicBezTo>
                    <a:pt x="4948" y="2966"/>
                    <a:pt x="5266" y="1820"/>
                    <a:pt x="4502" y="1438"/>
                  </a:cubicBezTo>
                  <a:cubicBezTo>
                    <a:pt x="3547" y="928"/>
                    <a:pt x="2528" y="482"/>
                    <a:pt x="1573" y="100"/>
                  </a:cubicBezTo>
                  <a:cubicBezTo>
                    <a:pt x="1434" y="31"/>
                    <a:pt x="1302" y="1"/>
                    <a:pt x="11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4" name="Google Shape;1664;p51"/>
            <p:cNvSpPr/>
            <p:nvPr/>
          </p:nvSpPr>
          <p:spPr>
            <a:xfrm>
              <a:off x="6616075" y="3944100"/>
              <a:ext cx="157625" cy="176750"/>
            </a:xfrm>
            <a:custGeom>
              <a:rect b="b" l="l" r="r" t="t"/>
              <a:pathLst>
                <a:path extrusionOk="0" h="7070" w="6305">
                  <a:moveTo>
                    <a:pt x="3121" y="0"/>
                  </a:moveTo>
                  <a:cubicBezTo>
                    <a:pt x="2675" y="0"/>
                    <a:pt x="2293" y="319"/>
                    <a:pt x="2293" y="765"/>
                  </a:cubicBezTo>
                  <a:lnTo>
                    <a:pt x="0" y="765"/>
                  </a:lnTo>
                  <a:lnTo>
                    <a:pt x="0" y="7069"/>
                  </a:lnTo>
                  <a:lnTo>
                    <a:pt x="6305" y="7069"/>
                  </a:lnTo>
                  <a:lnTo>
                    <a:pt x="6305" y="828"/>
                  </a:lnTo>
                  <a:lnTo>
                    <a:pt x="3885" y="828"/>
                  </a:lnTo>
                  <a:lnTo>
                    <a:pt x="3885" y="765"/>
                  </a:lnTo>
                  <a:cubicBezTo>
                    <a:pt x="3885" y="319"/>
                    <a:pt x="3566" y="0"/>
                    <a:pt x="3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5" name="Google Shape;1665;p51"/>
            <p:cNvSpPr/>
            <p:nvPr/>
          </p:nvSpPr>
          <p:spPr>
            <a:xfrm>
              <a:off x="6299225" y="3275275"/>
              <a:ext cx="313675" cy="328125"/>
            </a:xfrm>
            <a:custGeom>
              <a:rect b="b" l="l" r="r" t="t"/>
              <a:pathLst>
                <a:path extrusionOk="0" h="13125" w="12547">
                  <a:moveTo>
                    <a:pt x="920" y="1"/>
                  </a:moveTo>
                  <a:cubicBezTo>
                    <a:pt x="664" y="1"/>
                    <a:pt x="420" y="141"/>
                    <a:pt x="256" y="388"/>
                  </a:cubicBezTo>
                  <a:cubicBezTo>
                    <a:pt x="1" y="707"/>
                    <a:pt x="128" y="1216"/>
                    <a:pt x="510" y="1471"/>
                  </a:cubicBezTo>
                  <a:cubicBezTo>
                    <a:pt x="1338" y="2044"/>
                    <a:pt x="2166" y="2617"/>
                    <a:pt x="2994" y="3318"/>
                  </a:cubicBezTo>
                  <a:cubicBezTo>
                    <a:pt x="3121" y="3381"/>
                    <a:pt x="3312" y="3445"/>
                    <a:pt x="3504" y="3445"/>
                  </a:cubicBezTo>
                  <a:lnTo>
                    <a:pt x="3567" y="3445"/>
                  </a:lnTo>
                  <a:lnTo>
                    <a:pt x="3567" y="9049"/>
                  </a:lnTo>
                  <a:lnTo>
                    <a:pt x="9490" y="9049"/>
                  </a:lnTo>
                  <a:cubicBezTo>
                    <a:pt x="9171" y="9304"/>
                    <a:pt x="9108" y="9750"/>
                    <a:pt x="9299" y="10068"/>
                  </a:cubicBezTo>
                  <a:cubicBezTo>
                    <a:pt x="9936" y="10960"/>
                    <a:pt x="10445" y="11851"/>
                    <a:pt x="10955" y="12743"/>
                  </a:cubicBezTo>
                  <a:cubicBezTo>
                    <a:pt x="11082" y="12998"/>
                    <a:pt x="11337" y="13125"/>
                    <a:pt x="11655" y="13125"/>
                  </a:cubicBezTo>
                  <a:cubicBezTo>
                    <a:pt x="11782" y="13125"/>
                    <a:pt x="11910" y="13125"/>
                    <a:pt x="12037" y="12998"/>
                  </a:cubicBezTo>
                  <a:cubicBezTo>
                    <a:pt x="12419" y="12807"/>
                    <a:pt x="12547" y="12361"/>
                    <a:pt x="12356" y="11915"/>
                  </a:cubicBezTo>
                  <a:cubicBezTo>
                    <a:pt x="11846" y="11023"/>
                    <a:pt x="11273" y="10068"/>
                    <a:pt x="10636" y="9177"/>
                  </a:cubicBezTo>
                  <a:cubicBezTo>
                    <a:pt x="10445" y="8922"/>
                    <a:pt x="10190" y="8858"/>
                    <a:pt x="9872" y="8858"/>
                  </a:cubicBezTo>
                  <a:lnTo>
                    <a:pt x="9872" y="2744"/>
                  </a:lnTo>
                  <a:lnTo>
                    <a:pt x="4268" y="2744"/>
                  </a:lnTo>
                  <a:cubicBezTo>
                    <a:pt x="4268" y="2490"/>
                    <a:pt x="4204" y="2235"/>
                    <a:pt x="4013" y="2044"/>
                  </a:cubicBezTo>
                  <a:cubicBezTo>
                    <a:pt x="3121" y="1407"/>
                    <a:pt x="2230" y="707"/>
                    <a:pt x="1338" y="133"/>
                  </a:cubicBezTo>
                  <a:cubicBezTo>
                    <a:pt x="1203" y="43"/>
                    <a:pt x="1060" y="1"/>
                    <a:pt x="9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6" name="Google Shape;1666;p51"/>
            <p:cNvSpPr/>
            <p:nvPr/>
          </p:nvSpPr>
          <p:spPr>
            <a:xfrm>
              <a:off x="5732450" y="3078000"/>
              <a:ext cx="244700" cy="157625"/>
            </a:xfrm>
            <a:custGeom>
              <a:rect b="b" l="l" r="r" t="t"/>
              <a:pathLst>
                <a:path extrusionOk="0" h="6305" w="9788">
                  <a:moveTo>
                    <a:pt x="0" y="0"/>
                  </a:moveTo>
                  <a:lnTo>
                    <a:pt x="0" y="6305"/>
                  </a:lnTo>
                  <a:lnTo>
                    <a:pt x="6305" y="6305"/>
                  </a:lnTo>
                  <a:lnTo>
                    <a:pt x="6305" y="4140"/>
                  </a:lnTo>
                  <a:cubicBezTo>
                    <a:pt x="7133" y="4140"/>
                    <a:pt x="7834" y="4203"/>
                    <a:pt x="8598" y="4267"/>
                  </a:cubicBezTo>
                  <a:lnTo>
                    <a:pt x="8725" y="4267"/>
                  </a:lnTo>
                  <a:cubicBezTo>
                    <a:pt x="8745" y="4268"/>
                    <a:pt x="8765" y="4269"/>
                    <a:pt x="8784" y="4269"/>
                  </a:cubicBezTo>
                  <a:cubicBezTo>
                    <a:pt x="9746" y="4269"/>
                    <a:pt x="9788" y="2737"/>
                    <a:pt x="8789" y="2675"/>
                  </a:cubicBezTo>
                  <a:cubicBezTo>
                    <a:pt x="7961" y="2611"/>
                    <a:pt x="7133" y="2548"/>
                    <a:pt x="6305" y="2548"/>
                  </a:cubicBezTo>
                  <a:lnTo>
                    <a:pt x="630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7" name="Google Shape;1667;p51"/>
            <p:cNvSpPr/>
            <p:nvPr/>
          </p:nvSpPr>
          <p:spPr>
            <a:xfrm>
              <a:off x="6651200" y="3786250"/>
              <a:ext cx="58825" cy="118075"/>
            </a:xfrm>
            <a:custGeom>
              <a:rect b="b" l="l" r="r" t="t"/>
              <a:pathLst>
                <a:path extrusionOk="0" h="4723" w="2353">
                  <a:moveTo>
                    <a:pt x="968" y="1"/>
                  </a:moveTo>
                  <a:cubicBezTo>
                    <a:pt x="491" y="1"/>
                    <a:pt x="1" y="395"/>
                    <a:pt x="187" y="1029"/>
                  </a:cubicBezTo>
                  <a:cubicBezTo>
                    <a:pt x="378" y="1984"/>
                    <a:pt x="569" y="3003"/>
                    <a:pt x="697" y="4022"/>
                  </a:cubicBezTo>
                  <a:cubicBezTo>
                    <a:pt x="760" y="4404"/>
                    <a:pt x="1079" y="4722"/>
                    <a:pt x="1524" y="4722"/>
                  </a:cubicBezTo>
                  <a:lnTo>
                    <a:pt x="1588" y="4722"/>
                  </a:lnTo>
                  <a:cubicBezTo>
                    <a:pt x="2034" y="4659"/>
                    <a:pt x="2352" y="4276"/>
                    <a:pt x="2289" y="3831"/>
                  </a:cubicBezTo>
                  <a:cubicBezTo>
                    <a:pt x="2161" y="2748"/>
                    <a:pt x="1970" y="1729"/>
                    <a:pt x="1716" y="646"/>
                  </a:cubicBezTo>
                  <a:cubicBezTo>
                    <a:pt x="1636" y="198"/>
                    <a:pt x="1306" y="1"/>
                    <a:pt x="9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8" name="Google Shape;1668;p51"/>
            <p:cNvSpPr/>
            <p:nvPr/>
          </p:nvSpPr>
          <p:spPr>
            <a:xfrm>
              <a:off x="6007875" y="3155300"/>
              <a:ext cx="121025" cy="59650"/>
            </a:xfrm>
            <a:custGeom>
              <a:rect b="b" l="l" r="r" t="t"/>
              <a:pathLst>
                <a:path extrusionOk="0" h="2386" w="4841">
                  <a:moveTo>
                    <a:pt x="759" y="0"/>
                  </a:moveTo>
                  <a:cubicBezTo>
                    <a:pt x="402" y="0"/>
                    <a:pt x="118" y="287"/>
                    <a:pt x="64" y="666"/>
                  </a:cubicBezTo>
                  <a:cubicBezTo>
                    <a:pt x="1" y="1111"/>
                    <a:pt x="255" y="1557"/>
                    <a:pt x="701" y="1621"/>
                  </a:cubicBezTo>
                  <a:cubicBezTo>
                    <a:pt x="1720" y="1812"/>
                    <a:pt x="2739" y="2067"/>
                    <a:pt x="3694" y="2385"/>
                  </a:cubicBezTo>
                  <a:lnTo>
                    <a:pt x="3949" y="2385"/>
                  </a:lnTo>
                  <a:cubicBezTo>
                    <a:pt x="4268" y="2321"/>
                    <a:pt x="4586" y="2130"/>
                    <a:pt x="4713" y="1812"/>
                  </a:cubicBezTo>
                  <a:cubicBezTo>
                    <a:pt x="4841" y="1366"/>
                    <a:pt x="4586" y="920"/>
                    <a:pt x="4140" y="793"/>
                  </a:cubicBezTo>
                  <a:cubicBezTo>
                    <a:pt x="3121" y="475"/>
                    <a:pt x="2102" y="220"/>
                    <a:pt x="956" y="29"/>
                  </a:cubicBezTo>
                  <a:cubicBezTo>
                    <a:pt x="889" y="10"/>
                    <a:pt x="823" y="0"/>
                    <a:pt x="7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9" name="Google Shape;1669;p51"/>
            <p:cNvSpPr/>
            <p:nvPr/>
          </p:nvSpPr>
          <p:spPr>
            <a:xfrm>
              <a:off x="6599900" y="3634350"/>
              <a:ext cx="76675" cy="115525"/>
            </a:xfrm>
            <a:custGeom>
              <a:rect b="b" l="l" r="r" t="t"/>
              <a:pathLst>
                <a:path extrusionOk="0" h="4621" w="3067">
                  <a:moveTo>
                    <a:pt x="1048" y="1"/>
                  </a:moveTo>
                  <a:cubicBezTo>
                    <a:pt x="518" y="1"/>
                    <a:pt x="0" y="525"/>
                    <a:pt x="329" y="1182"/>
                  </a:cubicBezTo>
                  <a:cubicBezTo>
                    <a:pt x="711" y="2074"/>
                    <a:pt x="1093" y="3092"/>
                    <a:pt x="1411" y="4048"/>
                  </a:cubicBezTo>
                  <a:cubicBezTo>
                    <a:pt x="1539" y="4366"/>
                    <a:pt x="1857" y="4621"/>
                    <a:pt x="2175" y="4621"/>
                  </a:cubicBezTo>
                  <a:cubicBezTo>
                    <a:pt x="2239" y="4621"/>
                    <a:pt x="2366" y="4621"/>
                    <a:pt x="2430" y="4557"/>
                  </a:cubicBezTo>
                  <a:cubicBezTo>
                    <a:pt x="2812" y="4430"/>
                    <a:pt x="3067" y="3984"/>
                    <a:pt x="2940" y="3538"/>
                  </a:cubicBezTo>
                  <a:cubicBezTo>
                    <a:pt x="2621" y="2519"/>
                    <a:pt x="2239" y="1500"/>
                    <a:pt x="1793" y="545"/>
                  </a:cubicBezTo>
                  <a:cubicBezTo>
                    <a:pt x="1635" y="160"/>
                    <a:pt x="1340" y="1"/>
                    <a:pt x="10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0" name="Google Shape;1670;p51"/>
            <p:cNvSpPr/>
            <p:nvPr/>
          </p:nvSpPr>
          <p:spPr>
            <a:xfrm>
              <a:off x="238125" y="2229325"/>
              <a:ext cx="224500" cy="433150"/>
            </a:xfrm>
            <a:custGeom>
              <a:rect b="b" l="l" r="r" t="t"/>
              <a:pathLst>
                <a:path extrusionOk="0" h="17326" w="8980">
                  <a:moveTo>
                    <a:pt x="5509" y="0"/>
                  </a:moveTo>
                  <a:cubicBezTo>
                    <a:pt x="5187" y="0"/>
                    <a:pt x="4877" y="174"/>
                    <a:pt x="4776" y="577"/>
                  </a:cubicBezTo>
                  <a:cubicBezTo>
                    <a:pt x="4458" y="1659"/>
                    <a:pt x="4267" y="2742"/>
                    <a:pt x="4076" y="3761"/>
                  </a:cubicBezTo>
                  <a:cubicBezTo>
                    <a:pt x="4012" y="4079"/>
                    <a:pt x="4076" y="4334"/>
                    <a:pt x="4331" y="4525"/>
                  </a:cubicBezTo>
                  <a:lnTo>
                    <a:pt x="0" y="8856"/>
                  </a:lnTo>
                  <a:lnTo>
                    <a:pt x="4012" y="12868"/>
                  </a:lnTo>
                  <a:cubicBezTo>
                    <a:pt x="3757" y="12995"/>
                    <a:pt x="3694" y="13250"/>
                    <a:pt x="3694" y="13505"/>
                  </a:cubicBezTo>
                  <a:cubicBezTo>
                    <a:pt x="3821" y="14587"/>
                    <a:pt x="4012" y="15670"/>
                    <a:pt x="4203" y="16689"/>
                  </a:cubicBezTo>
                  <a:cubicBezTo>
                    <a:pt x="4267" y="17071"/>
                    <a:pt x="4585" y="17326"/>
                    <a:pt x="4967" y="17326"/>
                  </a:cubicBezTo>
                  <a:lnTo>
                    <a:pt x="5158" y="17326"/>
                  </a:lnTo>
                  <a:cubicBezTo>
                    <a:pt x="5541" y="17262"/>
                    <a:pt x="5859" y="16816"/>
                    <a:pt x="5732" y="16434"/>
                  </a:cubicBezTo>
                  <a:cubicBezTo>
                    <a:pt x="5541" y="15415"/>
                    <a:pt x="5413" y="14396"/>
                    <a:pt x="5286" y="13377"/>
                  </a:cubicBezTo>
                  <a:cubicBezTo>
                    <a:pt x="5222" y="13123"/>
                    <a:pt x="5158" y="12932"/>
                    <a:pt x="4967" y="12804"/>
                  </a:cubicBezTo>
                  <a:lnTo>
                    <a:pt x="8979" y="8856"/>
                  </a:lnTo>
                  <a:lnTo>
                    <a:pt x="4776" y="4716"/>
                  </a:lnTo>
                  <a:lnTo>
                    <a:pt x="4840" y="4716"/>
                  </a:lnTo>
                  <a:cubicBezTo>
                    <a:pt x="5222" y="4716"/>
                    <a:pt x="5541" y="4462"/>
                    <a:pt x="5668" y="4079"/>
                  </a:cubicBezTo>
                  <a:cubicBezTo>
                    <a:pt x="5859" y="3061"/>
                    <a:pt x="6050" y="2042"/>
                    <a:pt x="6368" y="1023"/>
                  </a:cubicBezTo>
                  <a:cubicBezTo>
                    <a:pt x="6522" y="407"/>
                    <a:pt x="6001" y="0"/>
                    <a:pt x="550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1" name="Google Shape;1671;p51"/>
            <p:cNvSpPr/>
            <p:nvPr/>
          </p:nvSpPr>
          <p:spPr>
            <a:xfrm>
              <a:off x="417375" y="2847300"/>
              <a:ext cx="91425" cy="108125"/>
            </a:xfrm>
            <a:custGeom>
              <a:rect b="b" l="l" r="r" t="t"/>
              <a:pathLst>
                <a:path extrusionOk="0" h="4325" w="3657">
                  <a:moveTo>
                    <a:pt x="1064" y="1"/>
                  </a:moveTo>
                  <a:cubicBezTo>
                    <a:pt x="528" y="1"/>
                    <a:pt x="1" y="559"/>
                    <a:pt x="345" y="1204"/>
                  </a:cubicBezTo>
                  <a:cubicBezTo>
                    <a:pt x="918" y="2159"/>
                    <a:pt x="1427" y="3051"/>
                    <a:pt x="2064" y="3942"/>
                  </a:cubicBezTo>
                  <a:cubicBezTo>
                    <a:pt x="2192" y="4197"/>
                    <a:pt x="2446" y="4325"/>
                    <a:pt x="2701" y="4325"/>
                  </a:cubicBezTo>
                  <a:cubicBezTo>
                    <a:pt x="2892" y="4325"/>
                    <a:pt x="3019" y="4261"/>
                    <a:pt x="3147" y="4197"/>
                  </a:cubicBezTo>
                  <a:cubicBezTo>
                    <a:pt x="3529" y="3942"/>
                    <a:pt x="3656" y="3433"/>
                    <a:pt x="3402" y="3051"/>
                  </a:cubicBezTo>
                  <a:cubicBezTo>
                    <a:pt x="2828" y="2223"/>
                    <a:pt x="2255" y="1331"/>
                    <a:pt x="1746" y="440"/>
                  </a:cubicBezTo>
                  <a:cubicBezTo>
                    <a:pt x="1580" y="130"/>
                    <a:pt x="1321" y="1"/>
                    <a:pt x="10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2" name="Google Shape;1672;p51"/>
            <p:cNvSpPr/>
            <p:nvPr/>
          </p:nvSpPr>
          <p:spPr>
            <a:xfrm>
              <a:off x="360700" y="2701425"/>
              <a:ext cx="71675" cy="113900"/>
            </a:xfrm>
            <a:custGeom>
              <a:rect b="b" l="l" r="r" t="t"/>
              <a:pathLst>
                <a:path extrusionOk="0" h="4556" w="2867">
                  <a:moveTo>
                    <a:pt x="908" y="1"/>
                  </a:moveTo>
                  <a:cubicBezTo>
                    <a:pt x="839" y="1"/>
                    <a:pt x="769" y="11"/>
                    <a:pt x="701" y="34"/>
                  </a:cubicBezTo>
                  <a:cubicBezTo>
                    <a:pt x="255" y="161"/>
                    <a:pt x="1" y="607"/>
                    <a:pt x="128" y="989"/>
                  </a:cubicBezTo>
                  <a:cubicBezTo>
                    <a:pt x="446" y="2072"/>
                    <a:pt x="829" y="3091"/>
                    <a:pt x="1274" y="4046"/>
                  </a:cubicBezTo>
                  <a:cubicBezTo>
                    <a:pt x="1402" y="4364"/>
                    <a:pt x="1656" y="4555"/>
                    <a:pt x="1975" y="4555"/>
                  </a:cubicBezTo>
                  <a:cubicBezTo>
                    <a:pt x="2102" y="4555"/>
                    <a:pt x="2230" y="4555"/>
                    <a:pt x="2293" y="4492"/>
                  </a:cubicBezTo>
                  <a:cubicBezTo>
                    <a:pt x="2675" y="4301"/>
                    <a:pt x="2866" y="3855"/>
                    <a:pt x="2675" y="3473"/>
                  </a:cubicBezTo>
                  <a:cubicBezTo>
                    <a:pt x="2293" y="2517"/>
                    <a:pt x="1911" y="1499"/>
                    <a:pt x="1656" y="543"/>
                  </a:cubicBezTo>
                  <a:cubicBezTo>
                    <a:pt x="1552" y="229"/>
                    <a:pt x="1231" y="1"/>
                    <a:pt x="9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3" name="Google Shape;1673;p51"/>
            <p:cNvSpPr/>
            <p:nvPr/>
          </p:nvSpPr>
          <p:spPr>
            <a:xfrm>
              <a:off x="379800" y="2081500"/>
              <a:ext cx="80800" cy="112900"/>
            </a:xfrm>
            <a:custGeom>
              <a:rect b="b" l="l" r="r" t="t"/>
              <a:pathLst>
                <a:path extrusionOk="0" h="4516" w="3232">
                  <a:moveTo>
                    <a:pt x="2170" y="1"/>
                  </a:moveTo>
                  <a:cubicBezTo>
                    <a:pt x="1919" y="1"/>
                    <a:pt x="1674" y="130"/>
                    <a:pt x="1529" y="440"/>
                  </a:cubicBezTo>
                  <a:cubicBezTo>
                    <a:pt x="1020" y="1395"/>
                    <a:pt x="574" y="2414"/>
                    <a:pt x="192" y="3433"/>
                  </a:cubicBezTo>
                  <a:cubicBezTo>
                    <a:pt x="1" y="3815"/>
                    <a:pt x="192" y="4325"/>
                    <a:pt x="638" y="4516"/>
                  </a:cubicBezTo>
                  <a:lnTo>
                    <a:pt x="892" y="4516"/>
                  </a:lnTo>
                  <a:cubicBezTo>
                    <a:pt x="1211" y="4516"/>
                    <a:pt x="1529" y="4325"/>
                    <a:pt x="1657" y="4006"/>
                  </a:cubicBezTo>
                  <a:cubicBezTo>
                    <a:pt x="2039" y="3051"/>
                    <a:pt x="2421" y="2096"/>
                    <a:pt x="2930" y="1204"/>
                  </a:cubicBezTo>
                  <a:cubicBezTo>
                    <a:pt x="3231" y="559"/>
                    <a:pt x="2690" y="1"/>
                    <a:pt x="21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4" name="Google Shape;1674;p51"/>
            <p:cNvSpPr/>
            <p:nvPr/>
          </p:nvSpPr>
          <p:spPr>
            <a:xfrm>
              <a:off x="516725" y="1740625"/>
              <a:ext cx="222925" cy="222925"/>
            </a:xfrm>
            <a:custGeom>
              <a:rect b="b" l="l" r="r" t="t"/>
              <a:pathLst>
                <a:path extrusionOk="0" h="8917" w="8917">
                  <a:moveTo>
                    <a:pt x="4459" y="1"/>
                  </a:moveTo>
                  <a:lnTo>
                    <a:pt x="1" y="4459"/>
                  </a:lnTo>
                  <a:lnTo>
                    <a:pt x="1656" y="6114"/>
                  </a:lnTo>
                  <a:lnTo>
                    <a:pt x="1656" y="6178"/>
                  </a:lnTo>
                  <a:cubicBezTo>
                    <a:pt x="1338" y="6496"/>
                    <a:pt x="1338" y="7006"/>
                    <a:pt x="1656" y="7324"/>
                  </a:cubicBezTo>
                  <a:cubicBezTo>
                    <a:pt x="1784" y="7452"/>
                    <a:pt x="1975" y="7515"/>
                    <a:pt x="2230" y="7515"/>
                  </a:cubicBezTo>
                  <a:cubicBezTo>
                    <a:pt x="2421" y="7515"/>
                    <a:pt x="2612" y="7452"/>
                    <a:pt x="2803" y="7261"/>
                  </a:cubicBezTo>
                  <a:lnTo>
                    <a:pt x="4459" y="8916"/>
                  </a:lnTo>
                  <a:lnTo>
                    <a:pt x="8916" y="4459"/>
                  </a:lnTo>
                  <a:lnTo>
                    <a:pt x="445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5" name="Google Shape;1675;p51"/>
            <p:cNvSpPr/>
            <p:nvPr/>
          </p:nvSpPr>
          <p:spPr>
            <a:xfrm>
              <a:off x="451450" y="1948450"/>
              <a:ext cx="90775" cy="104250"/>
            </a:xfrm>
            <a:custGeom>
              <a:rect b="b" l="l" r="r" t="t"/>
              <a:pathLst>
                <a:path extrusionOk="0" h="4170" w="3631">
                  <a:moveTo>
                    <a:pt x="2782" y="0"/>
                  </a:moveTo>
                  <a:cubicBezTo>
                    <a:pt x="2549" y="0"/>
                    <a:pt x="2314" y="100"/>
                    <a:pt x="2166" y="285"/>
                  </a:cubicBezTo>
                  <a:cubicBezTo>
                    <a:pt x="1465" y="1113"/>
                    <a:pt x="829" y="2005"/>
                    <a:pt x="255" y="2960"/>
                  </a:cubicBezTo>
                  <a:cubicBezTo>
                    <a:pt x="1" y="3342"/>
                    <a:pt x="128" y="3788"/>
                    <a:pt x="510" y="4042"/>
                  </a:cubicBezTo>
                  <a:cubicBezTo>
                    <a:pt x="637" y="4106"/>
                    <a:pt x="765" y="4170"/>
                    <a:pt x="892" y="4170"/>
                  </a:cubicBezTo>
                  <a:cubicBezTo>
                    <a:pt x="1211" y="4170"/>
                    <a:pt x="1465" y="4042"/>
                    <a:pt x="1593" y="3788"/>
                  </a:cubicBezTo>
                  <a:cubicBezTo>
                    <a:pt x="2166" y="2960"/>
                    <a:pt x="2739" y="2068"/>
                    <a:pt x="3376" y="1304"/>
                  </a:cubicBezTo>
                  <a:cubicBezTo>
                    <a:pt x="3631" y="922"/>
                    <a:pt x="3567" y="412"/>
                    <a:pt x="3249" y="158"/>
                  </a:cubicBezTo>
                  <a:cubicBezTo>
                    <a:pt x="3116" y="51"/>
                    <a:pt x="2949" y="0"/>
                    <a:pt x="2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6" name="Google Shape;1676;p51"/>
            <p:cNvSpPr/>
            <p:nvPr/>
          </p:nvSpPr>
          <p:spPr>
            <a:xfrm>
              <a:off x="504525" y="2977900"/>
              <a:ext cx="231950" cy="235450"/>
            </a:xfrm>
            <a:custGeom>
              <a:rect b="b" l="l" r="r" t="t"/>
              <a:pathLst>
                <a:path extrusionOk="0" h="9418" w="9278">
                  <a:moveTo>
                    <a:pt x="1102" y="1"/>
                  </a:moveTo>
                  <a:cubicBezTo>
                    <a:pt x="511" y="1"/>
                    <a:pt x="0" y="732"/>
                    <a:pt x="552" y="1330"/>
                  </a:cubicBezTo>
                  <a:cubicBezTo>
                    <a:pt x="1062" y="1966"/>
                    <a:pt x="1635" y="2603"/>
                    <a:pt x="2144" y="3176"/>
                  </a:cubicBezTo>
                  <a:lnTo>
                    <a:pt x="361" y="4959"/>
                  </a:lnTo>
                  <a:lnTo>
                    <a:pt x="4819" y="9417"/>
                  </a:lnTo>
                  <a:lnTo>
                    <a:pt x="9277" y="4959"/>
                  </a:lnTo>
                  <a:lnTo>
                    <a:pt x="4819" y="502"/>
                  </a:lnTo>
                  <a:lnTo>
                    <a:pt x="3291" y="2094"/>
                  </a:lnTo>
                  <a:cubicBezTo>
                    <a:pt x="2781" y="1521"/>
                    <a:pt x="2272" y="947"/>
                    <a:pt x="1762" y="374"/>
                  </a:cubicBezTo>
                  <a:cubicBezTo>
                    <a:pt x="1568" y="109"/>
                    <a:pt x="1329" y="1"/>
                    <a:pt x="11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7" name="Google Shape;1677;p51"/>
            <p:cNvSpPr/>
            <p:nvPr/>
          </p:nvSpPr>
          <p:spPr>
            <a:xfrm>
              <a:off x="7060250" y="2937275"/>
              <a:ext cx="87600" cy="107625"/>
            </a:xfrm>
            <a:custGeom>
              <a:rect b="b" l="l" r="r" t="t"/>
              <a:pathLst>
                <a:path extrusionOk="0" h="4305" w="3504">
                  <a:moveTo>
                    <a:pt x="2565" y="1"/>
                  </a:moveTo>
                  <a:cubicBezTo>
                    <a:pt x="2291" y="1"/>
                    <a:pt x="2024" y="143"/>
                    <a:pt x="1848" y="407"/>
                  </a:cubicBezTo>
                  <a:cubicBezTo>
                    <a:pt x="1402" y="1362"/>
                    <a:pt x="829" y="2254"/>
                    <a:pt x="256" y="3082"/>
                  </a:cubicBezTo>
                  <a:cubicBezTo>
                    <a:pt x="1" y="3464"/>
                    <a:pt x="128" y="3973"/>
                    <a:pt x="510" y="4165"/>
                  </a:cubicBezTo>
                  <a:cubicBezTo>
                    <a:pt x="638" y="4292"/>
                    <a:pt x="765" y="4292"/>
                    <a:pt x="956" y="4292"/>
                  </a:cubicBezTo>
                  <a:cubicBezTo>
                    <a:pt x="990" y="4300"/>
                    <a:pt x="1024" y="4304"/>
                    <a:pt x="1058" y="4304"/>
                  </a:cubicBezTo>
                  <a:cubicBezTo>
                    <a:pt x="1277" y="4304"/>
                    <a:pt x="1483" y="4139"/>
                    <a:pt x="1593" y="3973"/>
                  </a:cubicBezTo>
                  <a:cubicBezTo>
                    <a:pt x="2166" y="3082"/>
                    <a:pt x="2803" y="2127"/>
                    <a:pt x="3312" y="1171"/>
                  </a:cubicBezTo>
                  <a:cubicBezTo>
                    <a:pt x="3503" y="789"/>
                    <a:pt x="3312" y="280"/>
                    <a:pt x="2930" y="89"/>
                  </a:cubicBezTo>
                  <a:cubicBezTo>
                    <a:pt x="2812" y="30"/>
                    <a:pt x="2688" y="1"/>
                    <a:pt x="25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8" name="Google Shape;1678;p51"/>
            <p:cNvSpPr/>
            <p:nvPr/>
          </p:nvSpPr>
          <p:spPr>
            <a:xfrm>
              <a:off x="7136675" y="2790600"/>
              <a:ext cx="71675" cy="115475"/>
            </a:xfrm>
            <a:custGeom>
              <a:rect b="b" l="l" r="r" t="t"/>
              <a:pathLst>
                <a:path extrusionOk="0" h="4619" w="2867">
                  <a:moveTo>
                    <a:pt x="1998" y="0"/>
                  </a:moveTo>
                  <a:cubicBezTo>
                    <a:pt x="1638" y="0"/>
                    <a:pt x="1316" y="238"/>
                    <a:pt x="1211" y="606"/>
                  </a:cubicBezTo>
                  <a:cubicBezTo>
                    <a:pt x="892" y="1562"/>
                    <a:pt x="574" y="2517"/>
                    <a:pt x="128" y="3472"/>
                  </a:cubicBezTo>
                  <a:cubicBezTo>
                    <a:pt x="1" y="3918"/>
                    <a:pt x="192" y="4364"/>
                    <a:pt x="574" y="4555"/>
                  </a:cubicBezTo>
                  <a:cubicBezTo>
                    <a:pt x="701" y="4555"/>
                    <a:pt x="765" y="4618"/>
                    <a:pt x="892" y="4618"/>
                  </a:cubicBezTo>
                  <a:cubicBezTo>
                    <a:pt x="1211" y="4618"/>
                    <a:pt x="1529" y="4427"/>
                    <a:pt x="1656" y="4109"/>
                  </a:cubicBezTo>
                  <a:cubicBezTo>
                    <a:pt x="2039" y="3090"/>
                    <a:pt x="2421" y="2071"/>
                    <a:pt x="2739" y="1052"/>
                  </a:cubicBezTo>
                  <a:cubicBezTo>
                    <a:pt x="2866" y="606"/>
                    <a:pt x="2612" y="160"/>
                    <a:pt x="2230" y="33"/>
                  </a:cubicBezTo>
                  <a:cubicBezTo>
                    <a:pt x="2152" y="11"/>
                    <a:pt x="2074" y="0"/>
                    <a:pt x="19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9" name="Google Shape;1679;p51"/>
            <p:cNvSpPr/>
            <p:nvPr/>
          </p:nvSpPr>
          <p:spPr>
            <a:xfrm>
              <a:off x="6832600" y="3069275"/>
              <a:ext cx="226100" cy="234825"/>
            </a:xfrm>
            <a:custGeom>
              <a:rect b="b" l="l" r="r" t="t"/>
              <a:pathLst>
                <a:path extrusionOk="0" h="9393" w="9044">
                  <a:moveTo>
                    <a:pt x="8144" y="1"/>
                  </a:moveTo>
                  <a:cubicBezTo>
                    <a:pt x="7898" y="1"/>
                    <a:pt x="7663" y="100"/>
                    <a:pt x="7515" y="286"/>
                  </a:cubicBezTo>
                  <a:cubicBezTo>
                    <a:pt x="7005" y="859"/>
                    <a:pt x="6496" y="1432"/>
                    <a:pt x="5986" y="2005"/>
                  </a:cubicBezTo>
                  <a:lnTo>
                    <a:pt x="4458" y="477"/>
                  </a:lnTo>
                  <a:lnTo>
                    <a:pt x="0" y="4934"/>
                  </a:lnTo>
                  <a:lnTo>
                    <a:pt x="4458" y="9392"/>
                  </a:lnTo>
                  <a:lnTo>
                    <a:pt x="8916" y="4934"/>
                  </a:lnTo>
                  <a:lnTo>
                    <a:pt x="7069" y="3151"/>
                  </a:lnTo>
                  <a:cubicBezTo>
                    <a:pt x="7642" y="2514"/>
                    <a:pt x="8215" y="1941"/>
                    <a:pt x="8725" y="1304"/>
                  </a:cubicBezTo>
                  <a:cubicBezTo>
                    <a:pt x="9043" y="986"/>
                    <a:pt x="8979" y="477"/>
                    <a:pt x="8661" y="158"/>
                  </a:cubicBezTo>
                  <a:cubicBezTo>
                    <a:pt x="8502" y="52"/>
                    <a:pt x="8320" y="1"/>
                    <a:pt x="8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0" name="Google Shape;1680;p51"/>
            <p:cNvSpPr/>
            <p:nvPr/>
          </p:nvSpPr>
          <p:spPr>
            <a:xfrm>
              <a:off x="7108025" y="2320075"/>
              <a:ext cx="222925" cy="434750"/>
            </a:xfrm>
            <a:custGeom>
              <a:rect b="b" l="l" r="r" t="t"/>
              <a:pathLst>
                <a:path extrusionOk="0" h="17390" w="8917">
                  <a:moveTo>
                    <a:pt x="3384" y="0"/>
                  </a:moveTo>
                  <a:cubicBezTo>
                    <a:pt x="2901" y="0"/>
                    <a:pt x="2419" y="407"/>
                    <a:pt x="2611" y="1023"/>
                  </a:cubicBezTo>
                  <a:cubicBezTo>
                    <a:pt x="2866" y="1978"/>
                    <a:pt x="3121" y="2997"/>
                    <a:pt x="3312" y="4016"/>
                  </a:cubicBezTo>
                  <a:cubicBezTo>
                    <a:pt x="3376" y="4398"/>
                    <a:pt x="3694" y="4653"/>
                    <a:pt x="4076" y="4653"/>
                  </a:cubicBezTo>
                  <a:lnTo>
                    <a:pt x="4140" y="4653"/>
                  </a:lnTo>
                  <a:lnTo>
                    <a:pt x="0" y="8856"/>
                  </a:lnTo>
                  <a:lnTo>
                    <a:pt x="3949" y="12804"/>
                  </a:lnTo>
                  <a:cubicBezTo>
                    <a:pt x="3821" y="12932"/>
                    <a:pt x="3694" y="13123"/>
                    <a:pt x="3694" y="13377"/>
                  </a:cubicBezTo>
                  <a:cubicBezTo>
                    <a:pt x="3567" y="14396"/>
                    <a:pt x="3376" y="15415"/>
                    <a:pt x="3185" y="16434"/>
                  </a:cubicBezTo>
                  <a:cubicBezTo>
                    <a:pt x="3121" y="16880"/>
                    <a:pt x="3376" y="17262"/>
                    <a:pt x="3821" y="17389"/>
                  </a:cubicBezTo>
                  <a:lnTo>
                    <a:pt x="3949" y="17389"/>
                  </a:lnTo>
                  <a:cubicBezTo>
                    <a:pt x="4331" y="17389"/>
                    <a:pt x="4713" y="17135"/>
                    <a:pt x="4777" y="16753"/>
                  </a:cubicBezTo>
                  <a:cubicBezTo>
                    <a:pt x="4968" y="15670"/>
                    <a:pt x="5159" y="14587"/>
                    <a:pt x="5286" y="13568"/>
                  </a:cubicBezTo>
                  <a:cubicBezTo>
                    <a:pt x="5286" y="13250"/>
                    <a:pt x="5159" y="12995"/>
                    <a:pt x="4904" y="12804"/>
                  </a:cubicBezTo>
                  <a:lnTo>
                    <a:pt x="8916" y="8856"/>
                  </a:lnTo>
                  <a:lnTo>
                    <a:pt x="4586" y="4525"/>
                  </a:lnTo>
                  <a:cubicBezTo>
                    <a:pt x="4777" y="4334"/>
                    <a:pt x="4904" y="4016"/>
                    <a:pt x="4840" y="3761"/>
                  </a:cubicBezTo>
                  <a:cubicBezTo>
                    <a:pt x="4649" y="2678"/>
                    <a:pt x="4395" y="1596"/>
                    <a:pt x="4140" y="577"/>
                  </a:cubicBezTo>
                  <a:cubicBezTo>
                    <a:pt x="4014" y="174"/>
                    <a:pt x="3699" y="0"/>
                    <a:pt x="33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1" name="Google Shape;1681;p51"/>
            <p:cNvSpPr/>
            <p:nvPr/>
          </p:nvSpPr>
          <p:spPr>
            <a:xfrm>
              <a:off x="7025225" y="2038025"/>
              <a:ext cx="92375" cy="105425"/>
            </a:xfrm>
            <a:custGeom>
              <a:rect b="b" l="l" r="r" t="t"/>
              <a:pathLst>
                <a:path extrusionOk="0" h="4217" w="3695">
                  <a:moveTo>
                    <a:pt x="931" y="1"/>
                  </a:moveTo>
                  <a:cubicBezTo>
                    <a:pt x="758" y="1"/>
                    <a:pt x="584" y="67"/>
                    <a:pt x="447" y="205"/>
                  </a:cubicBezTo>
                  <a:cubicBezTo>
                    <a:pt x="64" y="459"/>
                    <a:pt x="1" y="969"/>
                    <a:pt x="319" y="1287"/>
                  </a:cubicBezTo>
                  <a:cubicBezTo>
                    <a:pt x="956" y="2115"/>
                    <a:pt x="1529" y="2943"/>
                    <a:pt x="2102" y="3835"/>
                  </a:cubicBezTo>
                  <a:cubicBezTo>
                    <a:pt x="2230" y="4026"/>
                    <a:pt x="2484" y="4217"/>
                    <a:pt x="2739" y="4217"/>
                  </a:cubicBezTo>
                  <a:cubicBezTo>
                    <a:pt x="2930" y="4217"/>
                    <a:pt x="3058" y="4153"/>
                    <a:pt x="3185" y="4089"/>
                  </a:cubicBezTo>
                  <a:cubicBezTo>
                    <a:pt x="3567" y="3835"/>
                    <a:pt x="3694" y="3325"/>
                    <a:pt x="3440" y="2943"/>
                  </a:cubicBezTo>
                  <a:cubicBezTo>
                    <a:pt x="2867" y="2051"/>
                    <a:pt x="2230" y="1160"/>
                    <a:pt x="1529" y="332"/>
                  </a:cubicBezTo>
                  <a:cubicBezTo>
                    <a:pt x="1385" y="115"/>
                    <a:pt x="1158" y="1"/>
                    <a:pt x="9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2" name="Google Shape;1682;p51"/>
            <p:cNvSpPr/>
            <p:nvPr/>
          </p:nvSpPr>
          <p:spPr>
            <a:xfrm>
              <a:off x="7111200" y="2171525"/>
              <a:ext cx="78050" cy="113625"/>
            </a:xfrm>
            <a:custGeom>
              <a:rect b="b" l="l" r="r" t="t"/>
              <a:pathLst>
                <a:path extrusionOk="0" h="4545" w="3122">
                  <a:moveTo>
                    <a:pt x="876" y="1"/>
                  </a:moveTo>
                  <a:cubicBezTo>
                    <a:pt x="751" y="1"/>
                    <a:pt x="625" y="29"/>
                    <a:pt x="510" y="87"/>
                  </a:cubicBezTo>
                  <a:cubicBezTo>
                    <a:pt x="128" y="278"/>
                    <a:pt x="1" y="787"/>
                    <a:pt x="192" y="1169"/>
                  </a:cubicBezTo>
                  <a:cubicBezTo>
                    <a:pt x="701" y="2125"/>
                    <a:pt x="1083" y="3080"/>
                    <a:pt x="1465" y="4035"/>
                  </a:cubicBezTo>
                  <a:cubicBezTo>
                    <a:pt x="1593" y="4290"/>
                    <a:pt x="1911" y="4545"/>
                    <a:pt x="2230" y="4545"/>
                  </a:cubicBezTo>
                  <a:cubicBezTo>
                    <a:pt x="2293" y="4545"/>
                    <a:pt x="2421" y="4481"/>
                    <a:pt x="2484" y="4481"/>
                  </a:cubicBezTo>
                  <a:cubicBezTo>
                    <a:pt x="2930" y="4290"/>
                    <a:pt x="3121" y="3844"/>
                    <a:pt x="2930" y="3462"/>
                  </a:cubicBezTo>
                  <a:cubicBezTo>
                    <a:pt x="2548" y="2443"/>
                    <a:pt x="2102" y="1424"/>
                    <a:pt x="1593" y="469"/>
                  </a:cubicBezTo>
                  <a:cubicBezTo>
                    <a:pt x="1459" y="157"/>
                    <a:pt x="1169" y="1"/>
                    <a:pt x="8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3" name="Google Shape;1683;p51"/>
            <p:cNvSpPr/>
            <p:nvPr/>
          </p:nvSpPr>
          <p:spPr>
            <a:xfrm>
              <a:off x="6829400" y="1831375"/>
              <a:ext cx="222925" cy="222925"/>
            </a:xfrm>
            <a:custGeom>
              <a:rect b="b" l="l" r="r" t="t"/>
              <a:pathLst>
                <a:path extrusionOk="0" h="8917" w="8917">
                  <a:moveTo>
                    <a:pt x="4459" y="1"/>
                  </a:moveTo>
                  <a:lnTo>
                    <a:pt x="1" y="4459"/>
                  </a:lnTo>
                  <a:lnTo>
                    <a:pt x="4459" y="8916"/>
                  </a:lnTo>
                  <a:lnTo>
                    <a:pt x="6114" y="7197"/>
                  </a:lnTo>
                  <a:cubicBezTo>
                    <a:pt x="6242" y="7388"/>
                    <a:pt x="6433" y="7452"/>
                    <a:pt x="6687" y="7452"/>
                  </a:cubicBezTo>
                  <a:cubicBezTo>
                    <a:pt x="7388" y="7452"/>
                    <a:pt x="7706" y="6624"/>
                    <a:pt x="7261" y="6114"/>
                  </a:cubicBezTo>
                  <a:lnTo>
                    <a:pt x="8916" y="4459"/>
                  </a:lnTo>
                  <a:lnTo>
                    <a:pt x="445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4" name="Google Shape;1684;p51"/>
            <p:cNvSpPr/>
            <p:nvPr/>
          </p:nvSpPr>
          <p:spPr>
            <a:xfrm>
              <a:off x="1369300" y="4886275"/>
              <a:ext cx="322425" cy="328350"/>
            </a:xfrm>
            <a:custGeom>
              <a:rect b="b" l="l" r="r" t="t"/>
              <a:pathLst>
                <a:path extrusionOk="0" h="13134" w="12897">
                  <a:moveTo>
                    <a:pt x="1070" y="1"/>
                  </a:moveTo>
                  <a:cubicBezTo>
                    <a:pt x="523" y="1"/>
                    <a:pt x="0" y="567"/>
                    <a:pt x="351" y="1224"/>
                  </a:cubicBezTo>
                  <a:cubicBezTo>
                    <a:pt x="860" y="2179"/>
                    <a:pt x="1433" y="3071"/>
                    <a:pt x="2070" y="3963"/>
                  </a:cubicBezTo>
                  <a:cubicBezTo>
                    <a:pt x="2198" y="4154"/>
                    <a:pt x="2452" y="4281"/>
                    <a:pt x="2707" y="4345"/>
                  </a:cubicBezTo>
                  <a:lnTo>
                    <a:pt x="2834" y="4345"/>
                  </a:lnTo>
                  <a:lnTo>
                    <a:pt x="2834" y="10458"/>
                  </a:lnTo>
                  <a:lnTo>
                    <a:pt x="8439" y="10458"/>
                  </a:lnTo>
                  <a:cubicBezTo>
                    <a:pt x="8439" y="10713"/>
                    <a:pt x="8502" y="10968"/>
                    <a:pt x="8693" y="11095"/>
                  </a:cubicBezTo>
                  <a:cubicBezTo>
                    <a:pt x="9585" y="11796"/>
                    <a:pt x="10476" y="12433"/>
                    <a:pt x="11368" y="13006"/>
                  </a:cubicBezTo>
                  <a:cubicBezTo>
                    <a:pt x="11495" y="13133"/>
                    <a:pt x="11623" y="13133"/>
                    <a:pt x="11814" y="13133"/>
                  </a:cubicBezTo>
                  <a:cubicBezTo>
                    <a:pt x="12578" y="13133"/>
                    <a:pt x="12896" y="12114"/>
                    <a:pt x="12196" y="11732"/>
                  </a:cubicBezTo>
                  <a:lnTo>
                    <a:pt x="12196" y="11668"/>
                  </a:lnTo>
                  <a:cubicBezTo>
                    <a:pt x="11368" y="11095"/>
                    <a:pt x="10540" y="10458"/>
                    <a:pt x="9712" y="9822"/>
                  </a:cubicBezTo>
                  <a:cubicBezTo>
                    <a:pt x="9572" y="9728"/>
                    <a:pt x="9433" y="9669"/>
                    <a:pt x="9268" y="9669"/>
                  </a:cubicBezTo>
                  <a:cubicBezTo>
                    <a:pt x="9207" y="9669"/>
                    <a:pt x="9144" y="9677"/>
                    <a:pt x="9075" y="9694"/>
                  </a:cubicBezTo>
                  <a:lnTo>
                    <a:pt x="9075" y="4090"/>
                  </a:lnTo>
                  <a:lnTo>
                    <a:pt x="3217" y="4090"/>
                  </a:lnTo>
                  <a:cubicBezTo>
                    <a:pt x="3535" y="3835"/>
                    <a:pt x="3599" y="3389"/>
                    <a:pt x="3408" y="3071"/>
                  </a:cubicBezTo>
                  <a:cubicBezTo>
                    <a:pt x="2771" y="2179"/>
                    <a:pt x="2261" y="1288"/>
                    <a:pt x="1752" y="396"/>
                  </a:cubicBezTo>
                  <a:cubicBezTo>
                    <a:pt x="1573" y="118"/>
                    <a:pt x="1319" y="1"/>
                    <a:pt x="10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5" name="Google Shape;1685;p51"/>
            <p:cNvSpPr/>
            <p:nvPr/>
          </p:nvSpPr>
          <p:spPr>
            <a:xfrm>
              <a:off x="1849075" y="5273675"/>
              <a:ext cx="130825" cy="60350"/>
            </a:xfrm>
            <a:custGeom>
              <a:rect b="b" l="l" r="r" t="t"/>
              <a:pathLst>
                <a:path extrusionOk="0" h="2414" w="5233">
                  <a:moveTo>
                    <a:pt x="1161" y="0"/>
                  </a:moveTo>
                  <a:cubicBezTo>
                    <a:pt x="305" y="0"/>
                    <a:pt x="0" y="1357"/>
                    <a:pt x="1029" y="1586"/>
                  </a:cubicBezTo>
                  <a:cubicBezTo>
                    <a:pt x="2048" y="1904"/>
                    <a:pt x="3131" y="2159"/>
                    <a:pt x="4213" y="2413"/>
                  </a:cubicBezTo>
                  <a:lnTo>
                    <a:pt x="4341" y="2413"/>
                  </a:lnTo>
                  <a:cubicBezTo>
                    <a:pt x="4723" y="2413"/>
                    <a:pt x="5041" y="2095"/>
                    <a:pt x="5105" y="1713"/>
                  </a:cubicBezTo>
                  <a:cubicBezTo>
                    <a:pt x="5232" y="1331"/>
                    <a:pt x="4914" y="885"/>
                    <a:pt x="4468" y="821"/>
                  </a:cubicBezTo>
                  <a:cubicBezTo>
                    <a:pt x="3449" y="630"/>
                    <a:pt x="2430" y="376"/>
                    <a:pt x="1475" y="57"/>
                  </a:cubicBezTo>
                  <a:cubicBezTo>
                    <a:pt x="1364" y="18"/>
                    <a:pt x="1259" y="0"/>
                    <a:pt x="11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6" name="Google Shape;1686;p51"/>
            <p:cNvSpPr/>
            <p:nvPr/>
          </p:nvSpPr>
          <p:spPr>
            <a:xfrm>
              <a:off x="1276025" y="4585150"/>
              <a:ext cx="55875" cy="116800"/>
            </a:xfrm>
            <a:custGeom>
              <a:rect b="b" l="l" r="r" t="t"/>
              <a:pathLst>
                <a:path extrusionOk="0" h="4672" w="2235">
                  <a:moveTo>
                    <a:pt x="875" y="1"/>
                  </a:moveTo>
                  <a:cubicBezTo>
                    <a:pt x="440" y="1"/>
                    <a:pt x="0" y="326"/>
                    <a:pt x="70" y="915"/>
                  </a:cubicBezTo>
                  <a:cubicBezTo>
                    <a:pt x="197" y="1933"/>
                    <a:pt x="388" y="3016"/>
                    <a:pt x="643" y="4099"/>
                  </a:cubicBezTo>
                  <a:cubicBezTo>
                    <a:pt x="706" y="4417"/>
                    <a:pt x="1025" y="4672"/>
                    <a:pt x="1407" y="4672"/>
                  </a:cubicBezTo>
                  <a:lnTo>
                    <a:pt x="1598" y="4672"/>
                  </a:lnTo>
                  <a:cubicBezTo>
                    <a:pt x="1980" y="4608"/>
                    <a:pt x="2235" y="4162"/>
                    <a:pt x="2171" y="3780"/>
                  </a:cubicBezTo>
                  <a:cubicBezTo>
                    <a:pt x="1916" y="2761"/>
                    <a:pt x="1789" y="1742"/>
                    <a:pt x="1662" y="723"/>
                  </a:cubicBezTo>
                  <a:cubicBezTo>
                    <a:pt x="1604" y="230"/>
                    <a:pt x="1241" y="1"/>
                    <a:pt x="8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7" name="Google Shape;1687;p51"/>
            <p:cNvSpPr/>
            <p:nvPr/>
          </p:nvSpPr>
          <p:spPr>
            <a:xfrm>
              <a:off x="1307975" y="4740050"/>
              <a:ext cx="74875" cy="114750"/>
            </a:xfrm>
            <a:custGeom>
              <a:rect b="b" l="l" r="r" t="t"/>
              <a:pathLst>
                <a:path extrusionOk="0" h="4590" w="2995">
                  <a:moveTo>
                    <a:pt x="965" y="1"/>
                  </a:moveTo>
                  <a:cubicBezTo>
                    <a:pt x="483" y="1"/>
                    <a:pt x="0" y="407"/>
                    <a:pt x="193" y="1023"/>
                  </a:cubicBezTo>
                  <a:cubicBezTo>
                    <a:pt x="511" y="2106"/>
                    <a:pt x="893" y="3125"/>
                    <a:pt x="1339" y="4080"/>
                  </a:cubicBezTo>
                  <a:cubicBezTo>
                    <a:pt x="1466" y="4398"/>
                    <a:pt x="1785" y="4590"/>
                    <a:pt x="2103" y="4590"/>
                  </a:cubicBezTo>
                  <a:cubicBezTo>
                    <a:pt x="2167" y="4590"/>
                    <a:pt x="2294" y="4526"/>
                    <a:pt x="2422" y="4526"/>
                  </a:cubicBezTo>
                  <a:cubicBezTo>
                    <a:pt x="2804" y="4335"/>
                    <a:pt x="2995" y="3889"/>
                    <a:pt x="2804" y="3443"/>
                  </a:cubicBezTo>
                  <a:cubicBezTo>
                    <a:pt x="2422" y="2488"/>
                    <a:pt x="2040" y="1533"/>
                    <a:pt x="1721" y="577"/>
                  </a:cubicBezTo>
                  <a:cubicBezTo>
                    <a:pt x="1595" y="175"/>
                    <a:pt x="1280" y="1"/>
                    <a:pt x="9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8" name="Google Shape;1688;p51"/>
            <p:cNvSpPr/>
            <p:nvPr/>
          </p:nvSpPr>
          <p:spPr>
            <a:xfrm>
              <a:off x="1214075" y="4367600"/>
              <a:ext cx="157625" cy="178325"/>
            </a:xfrm>
            <a:custGeom>
              <a:rect b="b" l="l" r="r" t="t"/>
              <a:pathLst>
                <a:path extrusionOk="0" h="7133" w="6305">
                  <a:moveTo>
                    <a:pt x="0" y="0"/>
                  </a:moveTo>
                  <a:lnTo>
                    <a:pt x="0" y="6305"/>
                  </a:lnTo>
                  <a:lnTo>
                    <a:pt x="2357" y="6305"/>
                  </a:lnTo>
                  <a:cubicBezTo>
                    <a:pt x="2357" y="6751"/>
                    <a:pt x="2739" y="7133"/>
                    <a:pt x="3184" y="7133"/>
                  </a:cubicBezTo>
                  <a:cubicBezTo>
                    <a:pt x="3567" y="7133"/>
                    <a:pt x="3949" y="6751"/>
                    <a:pt x="3949" y="6305"/>
                  </a:cubicBezTo>
                  <a:lnTo>
                    <a:pt x="6305" y="6305"/>
                  </a:lnTo>
                  <a:lnTo>
                    <a:pt x="630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9" name="Google Shape;1689;p51"/>
            <p:cNvSpPr/>
            <p:nvPr/>
          </p:nvSpPr>
          <p:spPr>
            <a:xfrm>
              <a:off x="1702125" y="5214500"/>
              <a:ext cx="131300" cy="73350"/>
            </a:xfrm>
            <a:custGeom>
              <a:rect b="b" l="l" r="r" t="t"/>
              <a:pathLst>
                <a:path extrusionOk="0" h="2934" w="5252">
                  <a:moveTo>
                    <a:pt x="1122" y="1"/>
                  </a:moveTo>
                  <a:cubicBezTo>
                    <a:pt x="404" y="1"/>
                    <a:pt x="0" y="1104"/>
                    <a:pt x="857" y="1533"/>
                  </a:cubicBezTo>
                  <a:cubicBezTo>
                    <a:pt x="1812" y="2042"/>
                    <a:pt x="2768" y="2488"/>
                    <a:pt x="3787" y="2870"/>
                  </a:cubicBezTo>
                  <a:cubicBezTo>
                    <a:pt x="3914" y="2934"/>
                    <a:pt x="3978" y="2934"/>
                    <a:pt x="4105" y="2934"/>
                  </a:cubicBezTo>
                  <a:cubicBezTo>
                    <a:pt x="4997" y="2934"/>
                    <a:pt x="5251" y="1724"/>
                    <a:pt x="4423" y="1405"/>
                  </a:cubicBezTo>
                  <a:cubicBezTo>
                    <a:pt x="3468" y="1023"/>
                    <a:pt x="2513" y="641"/>
                    <a:pt x="1558" y="131"/>
                  </a:cubicBezTo>
                  <a:cubicBezTo>
                    <a:pt x="1406" y="40"/>
                    <a:pt x="1258" y="1"/>
                    <a:pt x="11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0" name="Google Shape;1690;p51"/>
            <p:cNvSpPr/>
            <p:nvPr/>
          </p:nvSpPr>
          <p:spPr>
            <a:xfrm>
              <a:off x="2014900" y="5254400"/>
              <a:ext cx="237250" cy="157625"/>
            </a:xfrm>
            <a:custGeom>
              <a:rect b="b" l="l" r="r" t="t"/>
              <a:pathLst>
                <a:path extrusionOk="0" h="6305" w="9490">
                  <a:moveTo>
                    <a:pt x="3185" y="0"/>
                  </a:moveTo>
                  <a:lnTo>
                    <a:pt x="3185" y="2165"/>
                  </a:lnTo>
                  <a:cubicBezTo>
                    <a:pt x="2420" y="2165"/>
                    <a:pt x="1656" y="2102"/>
                    <a:pt x="892" y="2038"/>
                  </a:cubicBezTo>
                  <a:cubicBezTo>
                    <a:pt x="854" y="2033"/>
                    <a:pt x="816" y="2030"/>
                    <a:pt x="779" y="2030"/>
                  </a:cubicBezTo>
                  <a:cubicBezTo>
                    <a:pt x="383" y="2030"/>
                    <a:pt x="64" y="2331"/>
                    <a:pt x="64" y="2739"/>
                  </a:cubicBezTo>
                  <a:cubicBezTo>
                    <a:pt x="0" y="3184"/>
                    <a:pt x="319" y="3566"/>
                    <a:pt x="765" y="3630"/>
                  </a:cubicBezTo>
                  <a:cubicBezTo>
                    <a:pt x="1529" y="3694"/>
                    <a:pt x="2357" y="3758"/>
                    <a:pt x="3185" y="3758"/>
                  </a:cubicBezTo>
                  <a:lnTo>
                    <a:pt x="3185" y="6305"/>
                  </a:lnTo>
                  <a:lnTo>
                    <a:pt x="9489" y="6305"/>
                  </a:lnTo>
                  <a:lnTo>
                    <a:pt x="948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1" name="Google Shape;1691;p51"/>
            <p:cNvSpPr/>
            <p:nvPr/>
          </p:nvSpPr>
          <p:spPr>
            <a:xfrm>
              <a:off x="3619725" y="1871175"/>
              <a:ext cx="240450" cy="240450"/>
            </a:xfrm>
            <a:custGeom>
              <a:rect b="b" l="l" r="r" t="t"/>
              <a:pathLst>
                <a:path extrusionOk="0" h="9618" w="9618">
                  <a:moveTo>
                    <a:pt x="1" y="1"/>
                  </a:moveTo>
                  <a:lnTo>
                    <a:pt x="1" y="9617"/>
                  </a:lnTo>
                  <a:lnTo>
                    <a:pt x="9617" y="9617"/>
                  </a:lnTo>
                  <a:lnTo>
                    <a:pt x="961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2" name="Google Shape;1692;p51"/>
            <p:cNvSpPr/>
            <p:nvPr/>
          </p:nvSpPr>
          <p:spPr>
            <a:xfrm>
              <a:off x="4411000" y="772625"/>
              <a:ext cx="240425" cy="240450"/>
            </a:xfrm>
            <a:custGeom>
              <a:rect b="b" l="l" r="r" t="t"/>
              <a:pathLst>
                <a:path extrusionOk="0" h="9618" w="9617">
                  <a:moveTo>
                    <a:pt x="1" y="1"/>
                  </a:moveTo>
                  <a:lnTo>
                    <a:pt x="1" y="9617"/>
                  </a:lnTo>
                  <a:lnTo>
                    <a:pt x="9617" y="9617"/>
                  </a:lnTo>
                  <a:lnTo>
                    <a:pt x="961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3" name="Google Shape;1693;p51"/>
            <p:cNvSpPr/>
            <p:nvPr/>
          </p:nvSpPr>
          <p:spPr>
            <a:xfrm>
              <a:off x="4718275" y="772625"/>
              <a:ext cx="240425" cy="240450"/>
            </a:xfrm>
            <a:custGeom>
              <a:rect b="b" l="l" r="r" t="t"/>
              <a:pathLst>
                <a:path extrusionOk="0" h="9618" w="9617">
                  <a:moveTo>
                    <a:pt x="1" y="1"/>
                  </a:moveTo>
                  <a:lnTo>
                    <a:pt x="1" y="9617"/>
                  </a:lnTo>
                  <a:lnTo>
                    <a:pt x="9617" y="9617"/>
                  </a:lnTo>
                  <a:lnTo>
                    <a:pt x="961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4" name="Google Shape;1694;p51"/>
            <p:cNvSpPr/>
            <p:nvPr/>
          </p:nvSpPr>
          <p:spPr>
            <a:xfrm>
              <a:off x="5320100" y="772625"/>
              <a:ext cx="240425" cy="240450"/>
            </a:xfrm>
            <a:custGeom>
              <a:rect b="b" l="l" r="r" t="t"/>
              <a:pathLst>
                <a:path extrusionOk="0" h="9618" w="9617">
                  <a:moveTo>
                    <a:pt x="0" y="1"/>
                  </a:moveTo>
                  <a:lnTo>
                    <a:pt x="0" y="9617"/>
                  </a:lnTo>
                  <a:lnTo>
                    <a:pt x="9617" y="9617"/>
                  </a:lnTo>
                  <a:lnTo>
                    <a:pt x="961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5" name="Google Shape;1695;p51"/>
            <p:cNvSpPr/>
            <p:nvPr/>
          </p:nvSpPr>
          <p:spPr>
            <a:xfrm>
              <a:off x="1718775" y="4396250"/>
              <a:ext cx="472875" cy="608200"/>
            </a:xfrm>
            <a:custGeom>
              <a:rect b="b" l="l" r="r" t="t"/>
              <a:pathLst>
                <a:path extrusionOk="0" h="24328" w="18915">
                  <a:moveTo>
                    <a:pt x="16494" y="16749"/>
                  </a:moveTo>
                  <a:lnTo>
                    <a:pt x="12992" y="21207"/>
                  </a:lnTo>
                  <a:lnTo>
                    <a:pt x="12992" y="16749"/>
                  </a:lnTo>
                  <a:close/>
                  <a:moveTo>
                    <a:pt x="17322" y="1593"/>
                  </a:moveTo>
                  <a:lnTo>
                    <a:pt x="17322" y="15157"/>
                  </a:lnTo>
                  <a:lnTo>
                    <a:pt x="12164" y="15157"/>
                  </a:lnTo>
                  <a:cubicBezTo>
                    <a:pt x="11718" y="15157"/>
                    <a:pt x="11400" y="15476"/>
                    <a:pt x="11400" y="15922"/>
                  </a:cubicBezTo>
                  <a:lnTo>
                    <a:pt x="11400" y="22672"/>
                  </a:lnTo>
                  <a:lnTo>
                    <a:pt x="1592" y="22672"/>
                  </a:lnTo>
                  <a:lnTo>
                    <a:pt x="1592" y="1593"/>
                  </a:lnTo>
                  <a:close/>
                  <a:moveTo>
                    <a:pt x="764" y="1"/>
                  </a:moveTo>
                  <a:cubicBezTo>
                    <a:pt x="319" y="1"/>
                    <a:pt x="0" y="383"/>
                    <a:pt x="0" y="828"/>
                  </a:cubicBezTo>
                  <a:lnTo>
                    <a:pt x="0" y="23500"/>
                  </a:lnTo>
                  <a:cubicBezTo>
                    <a:pt x="0" y="23946"/>
                    <a:pt x="319" y="24328"/>
                    <a:pt x="764" y="24328"/>
                  </a:cubicBezTo>
                  <a:lnTo>
                    <a:pt x="12164" y="24328"/>
                  </a:lnTo>
                  <a:cubicBezTo>
                    <a:pt x="12291" y="24328"/>
                    <a:pt x="12418" y="24264"/>
                    <a:pt x="12482" y="24200"/>
                  </a:cubicBezTo>
                  <a:cubicBezTo>
                    <a:pt x="12610" y="24137"/>
                    <a:pt x="12737" y="24073"/>
                    <a:pt x="12801" y="24009"/>
                  </a:cubicBezTo>
                  <a:lnTo>
                    <a:pt x="18787" y="16431"/>
                  </a:lnTo>
                  <a:cubicBezTo>
                    <a:pt x="18787" y="16367"/>
                    <a:pt x="18851" y="16304"/>
                    <a:pt x="18851" y="16240"/>
                  </a:cubicBezTo>
                  <a:lnTo>
                    <a:pt x="18851" y="16176"/>
                  </a:lnTo>
                  <a:cubicBezTo>
                    <a:pt x="18914" y="16113"/>
                    <a:pt x="18914" y="16049"/>
                    <a:pt x="18851" y="15985"/>
                  </a:cubicBezTo>
                  <a:lnTo>
                    <a:pt x="18914" y="828"/>
                  </a:lnTo>
                  <a:cubicBezTo>
                    <a:pt x="18914" y="383"/>
                    <a:pt x="18596" y="1"/>
                    <a:pt x="18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6" name="Google Shape;1696;p51"/>
            <p:cNvSpPr/>
            <p:nvPr/>
          </p:nvSpPr>
          <p:spPr>
            <a:xfrm>
              <a:off x="1817475" y="4498150"/>
              <a:ext cx="280225" cy="39825"/>
            </a:xfrm>
            <a:custGeom>
              <a:rect b="b" l="l" r="r" t="t"/>
              <a:pathLst>
                <a:path extrusionOk="0" h="1593" w="11209">
                  <a:moveTo>
                    <a:pt x="1" y="0"/>
                  </a:moveTo>
                  <a:lnTo>
                    <a:pt x="1" y="1592"/>
                  </a:lnTo>
                  <a:lnTo>
                    <a:pt x="11209" y="1592"/>
                  </a:lnTo>
                  <a:lnTo>
                    <a:pt x="1120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7" name="Google Shape;1697;p51"/>
            <p:cNvSpPr/>
            <p:nvPr/>
          </p:nvSpPr>
          <p:spPr>
            <a:xfrm>
              <a:off x="1817475" y="4574575"/>
              <a:ext cx="280225" cy="39825"/>
            </a:xfrm>
            <a:custGeom>
              <a:rect b="b" l="l" r="r" t="t"/>
              <a:pathLst>
                <a:path extrusionOk="0" h="1593" w="11209">
                  <a:moveTo>
                    <a:pt x="1" y="0"/>
                  </a:moveTo>
                  <a:lnTo>
                    <a:pt x="1" y="1592"/>
                  </a:lnTo>
                  <a:lnTo>
                    <a:pt x="11209" y="1592"/>
                  </a:lnTo>
                  <a:lnTo>
                    <a:pt x="1120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8" name="Google Shape;1698;p51"/>
            <p:cNvSpPr/>
            <p:nvPr/>
          </p:nvSpPr>
          <p:spPr>
            <a:xfrm>
              <a:off x="1817475" y="4650975"/>
              <a:ext cx="221325" cy="39850"/>
            </a:xfrm>
            <a:custGeom>
              <a:rect b="b" l="l" r="r" t="t"/>
              <a:pathLst>
                <a:path extrusionOk="0" h="1594" w="8853">
                  <a:moveTo>
                    <a:pt x="1" y="1"/>
                  </a:moveTo>
                  <a:lnTo>
                    <a:pt x="1" y="1593"/>
                  </a:lnTo>
                  <a:lnTo>
                    <a:pt x="8853" y="1593"/>
                  </a:lnTo>
                  <a:lnTo>
                    <a:pt x="885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9" name="Google Shape;1699;p51"/>
            <p:cNvSpPr/>
            <p:nvPr/>
          </p:nvSpPr>
          <p:spPr>
            <a:xfrm>
              <a:off x="6358150" y="2643350"/>
              <a:ext cx="401225" cy="445825"/>
            </a:xfrm>
            <a:custGeom>
              <a:rect b="b" l="l" r="r" t="t"/>
              <a:pathLst>
                <a:path extrusionOk="0" h="17833" w="16049">
                  <a:moveTo>
                    <a:pt x="8024" y="2166"/>
                  </a:moveTo>
                  <a:lnTo>
                    <a:pt x="14456" y="8216"/>
                  </a:lnTo>
                  <a:lnTo>
                    <a:pt x="14456" y="16240"/>
                  </a:lnTo>
                  <a:lnTo>
                    <a:pt x="11081" y="16240"/>
                  </a:lnTo>
                  <a:lnTo>
                    <a:pt x="11081" y="9872"/>
                  </a:lnTo>
                  <a:lnTo>
                    <a:pt x="4968" y="9872"/>
                  </a:lnTo>
                  <a:lnTo>
                    <a:pt x="4968" y="16240"/>
                  </a:lnTo>
                  <a:lnTo>
                    <a:pt x="1592" y="16240"/>
                  </a:lnTo>
                  <a:lnTo>
                    <a:pt x="1592" y="8216"/>
                  </a:lnTo>
                  <a:lnTo>
                    <a:pt x="8024" y="2166"/>
                  </a:lnTo>
                  <a:close/>
                  <a:moveTo>
                    <a:pt x="8024" y="1"/>
                  </a:moveTo>
                  <a:lnTo>
                    <a:pt x="0" y="7515"/>
                  </a:lnTo>
                  <a:lnTo>
                    <a:pt x="0" y="17832"/>
                  </a:lnTo>
                  <a:lnTo>
                    <a:pt x="6560" y="17832"/>
                  </a:lnTo>
                  <a:lnTo>
                    <a:pt x="6560" y="11464"/>
                  </a:lnTo>
                  <a:lnTo>
                    <a:pt x="9489" y="11464"/>
                  </a:lnTo>
                  <a:lnTo>
                    <a:pt x="9489" y="17832"/>
                  </a:lnTo>
                  <a:lnTo>
                    <a:pt x="16049" y="17832"/>
                  </a:lnTo>
                  <a:lnTo>
                    <a:pt x="16049" y="7515"/>
                  </a:lnTo>
                  <a:lnTo>
                    <a:pt x="802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0" name="Google Shape;1700;p51"/>
            <p:cNvSpPr/>
            <p:nvPr/>
          </p:nvSpPr>
          <p:spPr>
            <a:xfrm>
              <a:off x="3627700" y="319425"/>
              <a:ext cx="525400" cy="450050"/>
            </a:xfrm>
            <a:custGeom>
              <a:rect b="b" l="l" r="r" t="t"/>
              <a:pathLst>
                <a:path extrusionOk="0" h="18002" w="21016">
                  <a:moveTo>
                    <a:pt x="8980" y="1635"/>
                  </a:moveTo>
                  <a:cubicBezTo>
                    <a:pt x="15603" y="1635"/>
                    <a:pt x="18851" y="9595"/>
                    <a:pt x="14202" y="14244"/>
                  </a:cubicBezTo>
                  <a:cubicBezTo>
                    <a:pt x="12701" y="15745"/>
                    <a:pt x="10855" y="16416"/>
                    <a:pt x="9043" y="16416"/>
                  </a:cubicBezTo>
                  <a:cubicBezTo>
                    <a:pt x="5242" y="16416"/>
                    <a:pt x="1592" y="13464"/>
                    <a:pt x="1592" y="9022"/>
                  </a:cubicBezTo>
                  <a:cubicBezTo>
                    <a:pt x="1592" y="4883"/>
                    <a:pt x="4904" y="1635"/>
                    <a:pt x="8980" y="1635"/>
                  </a:cubicBezTo>
                  <a:close/>
                  <a:moveTo>
                    <a:pt x="9054" y="0"/>
                  </a:moveTo>
                  <a:cubicBezTo>
                    <a:pt x="4432" y="0"/>
                    <a:pt x="0" y="3593"/>
                    <a:pt x="0" y="9022"/>
                  </a:cubicBezTo>
                  <a:cubicBezTo>
                    <a:pt x="0" y="13926"/>
                    <a:pt x="4012" y="18001"/>
                    <a:pt x="8980" y="18001"/>
                  </a:cubicBezTo>
                  <a:cubicBezTo>
                    <a:pt x="17004" y="18001"/>
                    <a:pt x="21016" y="8322"/>
                    <a:pt x="15348" y="2654"/>
                  </a:cubicBezTo>
                  <a:cubicBezTo>
                    <a:pt x="13515" y="821"/>
                    <a:pt x="11263" y="0"/>
                    <a:pt x="90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1" name="Google Shape;1701;p51"/>
            <p:cNvSpPr/>
            <p:nvPr/>
          </p:nvSpPr>
          <p:spPr>
            <a:xfrm>
              <a:off x="3778950" y="401675"/>
              <a:ext cx="101900" cy="235650"/>
            </a:xfrm>
            <a:custGeom>
              <a:rect b="b" l="l" r="r" t="t"/>
              <a:pathLst>
                <a:path extrusionOk="0" h="9426" w="4076">
                  <a:moveTo>
                    <a:pt x="2484" y="1"/>
                  </a:moveTo>
                  <a:lnTo>
                    <a:pt x="2484" y="5668"/>
                  </a:lnTo>
                  <a:lnTo>
                    <a:pt x="0" y="8279"/>
                  </a:lnTo>
                  <a:lnTo>
                    <a:pt x="1146" y="9426"/>
                  </a:lnTo>
                  <a:lnTo>
                    <a:pt x="4076" y="6305"/>
                  </a:lnTo>
                  <a:lnTo>
                    <a:pt x="407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2" name="Google Shape;1702;p51"/>
            <p:cNvSpPr/>
            <p:nvPr/>
          </p:nvSpPr>
          <p:spPr>
            <a:xfrm>
              <a:off x="2650150" y="1654650"/>
              <a:ext cx="173550" cy="173575"/>
            </a:xfrm>
            <a:custGeom>
              <a:rect b="b" l="l" r="r" t="t"/>
              <a:pathLst>
                <a:path extrusionOk="0" h="6943" w="6942">
                  <a:moveTo>
                    <a:pt x="2675" y="1"/>
                  </a:moveTo>
                  <a:lnTo>
                    <a:pt x="2675" y="2676"/>
                  </a:lnTo>
                  <a:lnTo>
                    <a:pt x="0" y="2676"/>
                  </a:lnTo>
                  <a:lnTo>
                    <a:pt x="0" y="4268"/>
                  </a:lnTo>
                  <a:lnTo>
                    <a:pt x="2675" y="4268"/>
                  </a:lnTo>
                  <a:lnTo>
                    <a:pt x="2675" y="6942"/>
                  </a:lnTo>
                  <a:lnTo>
                    <a:pt x="4267" y="6942"/>
                  </a:lnTo>
                  <a:lnTo>
                    <a:pt x="4267" y="4268"/>
                  </a:lnTo>
                  <a:lnTo>
                    <a:pt x="6942" y="4268"/>
                  </a:lnTo>
                  <a:lnTo>
                    <a:pt x="6942" y="2676"/>
                  </a:lnTo>
                  <a:lnTo>
                    <a:pt x="4267" y="2676"/>
                  </a:lnTo>
                  <a:lnTo>
                    <a:pt x="426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3" name="Google Shape;1703;p51"/>
            <p:cNvSpPr/>
            <p:nvPr/>
          </p:nvSpPr>
          <p:spPr>
            <a:xfrm>
              <a:off x="1094650" y="2691125"/>
              <a:ext cx="171975" cy="173550"/>
            </a:xfrm>
            <a:custGeom>
              <a:rect b="b" l="l" r="r" t="t"/>
              <a:pathLst>
                <a:path extrusionOk="0" h="6942" w="6879">
                  <a:moveTo>
                    <a:pt x="2612" y="0"/>
                  </a:moveTo>
                  <a:lnTo>
                    <a:pt x="2612" y="2675"/>
                  </a:lnTo>
                  <a:lnTo>
                    <a:pt x="1" y="2675"/>
                  </a:lnTo>
                  <a:lnTo>
                    <a:pt x="1" y="4267"/>
                  </a:lnTo>
                  <a:lnTo>
                    <a:pt x="2612" y="4267"/>
                  </a:lnTo>
                  <a:lnTo>
                    <a:pt x="2612" y="6942"/>
                  </a:lnTo>
                  <a:lnTo>
                    <a:pt x="4204" y="6942"/>
                  </a:lnTo>
                  <a:lnTo>
                    <a:pt x="4204" y="4267"/>
                  </a:lnTo>
                  <a:lnTo>
                    <a:pt x="6879" y="4267"/>
                  </a:lnTo>
                  <a:lnTo>
                    <a:pt x="6879" y="2675"/>
                  </a:lnTo>
                  <a:lnTo>
                    <a:pt x="4204" y="2675"/>
                  </a:lnTo>
                  <a:lnTo>
                    <a:pt x="420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4" name="Google Shape;1704;p51"/>
            <p:cNvSpPr/>
            <p:nvPr/>
          </p:nvSpPr>
          <p:spPr>
            <a:xfrm>
              <a:off x="1723550" y="1665800"/>
              <a:ext cx="151275" cy="151275"/>
            </a:xfrm>
            <a:custGeom>
              <a:rect b="b" l="l" r="r" t="t"/>
              <a:pathLst>
                <a:path extrusionOk="0" h="6051" w="6051">
                  <a:moveTo>
                    <a:pt x="1146" y="1"/>
                  </a:moveTo>
                  <a:lnTo>
                    <a:pt x="0" y="1147"/>
                  </a:lnTo>
                  <a:lnTo>
                    <a:pt x="1911" y="3057"/>
                  </a:lnTo>
                  <a:lnTo>
                    <a:pt x="0" y="4904"/>
                  </a:lnTo>
                  <a:lnTo>
                    <a:pt x="1146" y="6051"/>
                  </a:lnTo>
                  <a:lnTo>
                    <a:pt x="3057" y="4140"/>
                  </a:lnTo>
                  <a:lnTo>
                    <a:pt x="4904" y="6051"/>
                  </a:lnTo>
                  <a:lnTo>
                    <a:pt x="6050" y="4904"/>
                  </a:lnTo>
                  <a:lnTo>
                    <a:pt x="4140" y="3057"/>
                  </a:lnTo>
                  <a:lnTo>
                    <a:pt x="6050" y="1147"/>
                  </a:lnTo>
                  <a:lnTo>
                    <a:pt x="4904" y="1"/>
                  </a:lnTo>
                  <a:lnTo>
                    <a:pt x="3057" y="1911"/>
                  </a:lnTo>
                  <a:lnTo>
                    <a:pt x="11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5" name="Google Shape;1705;p51"/>
            <p:cNvSpPr/>
            <p:nvPr/>
          </p:nvSpPr>
          <p:spPr>
            <a:xfrm>
              <a:off x="6334250" y="436700"/>
              <a:ext cx="149700" cy="151275"/>
            </a:xfrm>
            <a:custGeom>
              <a:rect b="b" l="l" r="r" t="t"/>
              <a:pathLst>
                <a:path extrusionOk="0" h="6051" w="5988">
                  <a:moveTo>
                    <a:pt x="1084" y="1"/>
                  </a:moveTo>
                  <a:lnTo>
                    <a:pt x="1" y="1147"/>
                  </a:lnTo>
                  <a:lnTo>
                    <a:pt x="1848" y="3057"/>
                  </a:lnTo>
                  <a:lnTo>
                    <a:pt x="1" y="4904"/>
                  </a:lnTo>
                  <a:lnTo>
                    <a:pt x="1084" y="6051"/>
                  </a:lnTo>
                  <a:lnTo>
                    <a:pt x="2994" y="4140"/>
                  </a:lnTo>
                  <a:lnTo>
                    <a:pt x="4905" y="6051"/>
                  </a:lnTo>
                  <a:lnTo>
                    <a:pt x="5987" y="4904"/>
                  </a:lnTo>
                  <a:lnTo>
                    <a:pt x="4140" y="3057"/>
                  </a:lnTo>
                  <a:lnTo>
                    <a:pt x="5987" y="1147"/>
                  </a:lnTo>
                  <a:lnTo>
                    <a:pt x="4905" y="1"/>
                  </a:lnTo>
                  <a:lnTo>
                    <a:pt x="2994" y="1911"/>
                  </a:lnTo>
                  <a:lnTo>
                    <a:pt x="108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6" name="Google Shape;1706;p51"/>
            <p:cNvSpPr/>
            <p:nvPr/>
          </p:nvSpPr>
          <p:spPr>
            <a:xfrm>
              <a:off x="6866025" y="2581250"/>
              <a:ext cx="149675" cy="151275"/>
            </a:xfrm>
            <a:custGeom>
              <a:rect b="b" l="l" r="r" t="t"/>
              <a:pathLst>
                <a:path extrusionOk="0" h="6051" w="5987">
                  <a:moveTo>
                    <a:pt x="1083" y="1"/>
                  </a:moveTo>
                  <a:lnTo>
                    <a:pt x="0" y="1147"/>
                  </a:lnTo>
                  <a:lnTo>
                    <a:pt x="1847" y="3058"/>
                  </a:lnTo>
                  <a:lnTo>
                    <a:pt x="0" y="4905"/>
                  </a:lnTo>
                  <a:lnTo>
                    <a:pt x="1083" y="6051"/>
                  </a:lnTo>
                  <a:lnTo>
                    <a:pt x="2994" y="4140"/>
                  </a:lnTo>
                  <a:lnTo>
                    <a:pt x="4840" y="6051"/>
                  </a:lnTo>
                  <a:lnTo>
                    <a:pt x="5987" y="4905"/>
                  </a:lnTo>
                  <a:lnTo>
                    <a:pt x="4076" y="3058"/>
                  </a:lnTo>
                  <a:lnTo>
                    <a:pt x="5987" y="1147"/>
                  </a:lnTo>
                  <a:lnTo>
                    <a:pt x="4840" y="1"/>
                  </a:lnTo>
                  <a:lnTo>
                    <a:pt x="2994" y="1911"/>
                  </a:lnTo>
                  <a:lnTo>
                    <a:pt x="108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7" name="Google Shape;1707;p51"/>
            <p:cNvSpPr/>
            <p:nvPr/>
          </p:nvSpPr>
          <p:spPr>
            <a:xfrm>
              <a:off x="1094650" y="2971325"/>
              <a:ext cx="171975" cy="173550"/>
            </a:xfrm>
            <a:custGeom>
              <a:rect b="b" l="l" r="r" t="t"/>
              <a:pathLst>
                <a:path extrusionOk="0" h="6942" w="6879">
                  <a:moveTo>
                    <a:pt x="2612" y="0"/>
                  </a:moveTo>
                  <a:lnTo>
                    <a:pt x="2612" y="2675"/>
                  </a:lnTo>
                  <a:lnTo>
                    <a:pt x="1" y="2675"/>
                  </a:lnTo>
                  <a:lnTo>
                    <a:pt x="1" y="4267"/>
                  </a:lnTo>
                  <a:lnTo>
                    <a:pt x="2612" y="4267"/>
                  </a:lnTo>
                  <a:lnTo>
                    <a:pt x="2612" y="6942"/>
                  </a:lnTo>
                  <a:lnTo>
                    <a:pt x="4204" y="6942"/>
                  </a:lnTo>
                  <a:lnTo>
                    <a:pt x="4204" y="4267"/>
                  </a:lnTo>
                  <a:lnTo>
                    <a:pt x="6879" y="4267"/>
                  </a:lnTo>
                  <a:lnTo>
                    <a:pt x="6879" y="2675"/>
                  </a:lnTo>
                  <a:lnTo>
                    <a:pt x="4204" y="2675"/>
                  </a:lnTo>
                  <a:lnTo>
                    <a:pt x="420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8" name="Google Shape;1708;p51"/>
            <p:cNvSpPr/>
            <p:nvPr/>
          </p:nvSpPr>
          <p:spPr>
            <a:xfrm>
              <a:off x="2409725" y="1654650"/>
              <a:ext cx="171975" cy="173575"/>
            </a:xfrm>
            <a:custGeom>
              <a:rect b="b" l="l" r="r" t="t"/>
              <a:pathLst>
                <a:path extrusionOk="0" h="6943" w="6879">
                  <a:moveTo>
                    <a:pt x="2612" y="1"/>
                  </a:moveTo>
                  <a:lnTo>
                    <a:pt x="2612" y="2676"/>
                  </a:lnTo>
                  <a:lnTo>
                    <a:pt x="1" y="2676"/>
                  </a:lnTo>
                  <a:lnTo>
                    <a:pt x="1" y="4268"/>
                  </a:lnTo>
                  <a:lnTo>
                    <a:pt x="2612" y="4268"/>
                  </a:lnTo>
                  <a:lnTo>
                    <a:pt x="2612" y="6942"/>
                  </a:lnTo>
                  <a:lnTo>
                    <a:pt x="4204" y="6942"/>
                  </a:lnTo>
                  <a:lnTo>
                    <a:pt x="4204" y="4268"/>
                  </a:lnTo>
                  <a:lnTo>
                    <a:pt x="6879" y="4268"/>
                  </a:lnTo>
                  <a:lnTo>
                    <a:pt x="6879" y="2676"/>
                  </a:lnTo>
                  <a:lnTo>
                    <a:pt x="4204" y="2676"/>
                  </a:lnTo>
                  <a:lnTo>
                    <a:pt x="420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9" name="Google Shape;1709;p51"/>
            <p:cNvSpPr/>
            <p:nvPr/>
          </p:nvSpPr>
          <p:spPr>
            <a:xfrm>
              <a:off x="4450800" y="4440825"/>
              <a:ext cx="1246650" cy="250000"/>
            </a:xfrm>
            <a:custGeom>
              <a:rect b="b" l="l" r="r" t="t"/>
              <a:pathLst>
                <a:path extrusionOk="0" h="10000" w="49866">
                  <a:moveTo>
                    <a:pt x="38975" y="1529"/>
                  </a:moveTo>
                  <a:lnTo>
                    <a:pt x="38975" y="4140"/>
                  </a:lnTo>
                  <a:lnTo>
                    <a:pt x="13438" y="4140"/>
                  </a:lnTo>
                  <a:lnTo>
                    <a:pt x="13438" y="1529"/>
                  </a:lnTo>
                  <a:close/>
                  <a:moveTo>
                    <a:pt x="40568" y="2039"/>
                  </a:moveTo>
                  <a:lnTo>
                    <a:pt x="43943" y="3758"/>
                  </a:lnTo>
                  <a:lnTo>
                    <a:pt x="43943" y="6114"/>
                  </a:lnTo>
                  <a:lnTo>
                    <a:pt x="40568" y="7834"/>
                  </a:lnTo>
                  <a:lnTo>
                    <a:pt x="40568" y="2039"/>
                  </a:lnTo>
                  <a:close/>
                  <a:moveTo>
                    <a:pt x="38975" y="5732"/>
                  </a:moveTo>
                  <a:lnTo>
                    <a:pt x="38975" y="8343"/>
                  </a:lnTo>
                  <a:lnTo>
                    <a:pt x="13438" y="8343"/>
                  </a:lnTo>
                  <a:lnTo>
                    <a:pt x="13438" y="5732"/>
                  </a:lnTo>
                  <a:close/>
                  <a:moveTo>
                    <a:pt x="3694" y="1"/>
                  </a:moveTo>
                  <a:cubicBezTo>
                    <a:pt x="1657" y="1"/>
                    <a:pt x="1" y="1593"/>
                    <a:pt x="1" y="3631"/>
                  </a:cubicBezTo>
                  <a:lnTo>
                    <a:pt x="1" y="6305"/>
                  </a:lnTo>
                  <a:cubicBezTo>
                    <a:pt x="1" y="8343"/>
                    <a:pt x="1657" y="9999"/>
                    <a:pt x="3694" y="9999"/>
                  </a:cubicBezTo>
                  <a:lnTo>
                    <a:pt x="39803" y="9999"/>
                  </a:lnTo>
                  <a:cubicBezTo>
                    <a:pt x="39931" y="9999"/>
                    <a:pt x="40058" y="9935"/>
                    <a:pt x="40122" y="9872"/>
                  </a:cubicBezTo>
                  <a:lnTo>
                    <a:pt x="49865" y="4968"/>
                  </a:lnTo>
                  <a:lnTo>
                    <a:pt x="40122" y="64"/>
                  </a:lnTo>
                  <a:cubicBezTo>
                    <a:pt x="40058" y="1"/>
                    <a:pt x="39931" y="1"/>
                    <a:pt x="398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0" name="Google Shape;1710;p51"/>
            <p:cNvSpPr/>
            <p:nvPr/>
          </p:nvSpPr>
          <p:spPr>
            <a:xfrm>
              <a:off x="3118225" y="1673750"/>
              <a:ext cx="1514100" cy="135375"/>
            </a:xfrm>
            <a:custGeom>
              <a:rect b="b" l="l" r="r" t="t"/>
              <a:pathLst>
                <a:path extrusionOk="0" h="5415" w="60564">
                  <a:moveTo>
                    <a:pt x="55851" y="1"/>
                  </a:moveTo>
                  <a:lnTo>
                    <a:pt x="55851" y="1912"/>
                  </a:lnTo>
                  <a:lnTo>
                    <a:pt x="1083" y="1912"/>
                  </a:lnTo>
                  <a:cubicBezTo>
                    <a:pt x="0" y="1912"/>
                    <a:pt x="0" y="3504"/>
                    <a:pt x="1083" y="3504"/>
                  </a:cubicBezTo>
                  <a:lnTo>
                    <a:pt x="55851" y="3504"/>
                  </a:lnTo>
                  <a:lnTo>
                    <a:pt x="55851" y="5414"/>
                  </a:lnTo>
                  <a:lnTo>
                    <a:pt x="60564" y="2676"/>
                  </a:lnTo>
                  <a:lnTo>
                    <a:pt x="5585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1" name="Google Shape;1711;p51"/>
            <p:cNvSpPr/>
            <p:nvPr/>
          </p:nvSpPr>
          <p:spPr>
            <a:xfrm>
              <a:off x="1349400" y="323650"/>
              <a:ext cx="2101600" cy="616175"/>
            </a:xfrm>
            <a:custGeom>
              <a:rect b="b" l="l" r="r" t="t"/>
              <a:pathLst>
                <a:path extrusionOk="0" h="24647" w="84064">
                  <a:moveTo>
                    <a:pt x="23563" y="1"/>
                  </a:moveTo>
                  <a:lnTo>
                    <a:pt x="23563" y="2357"/>
                  </a:lnTo>
                  <a:lnTo>
                    <a:pt x="7897" y="2357"/>
                  </a:lnTo>
                  <a:cubicBezTo>
                    <a:pt x="3503" y="2357"/>
                    <a:pt x="0" y="5860"/>
                    <a:pt x="0" y="10254"/>
                  </a:cubicBezTo>
                  <a:lnTo>
                    <a:pt x="0" y="23882"/>
                  </a:lnTo>
                  <a:cubicBezTo>
                    <a:pt x="0" y="24265"/>
                    <a:pt x="383" y="24647"/>
                    <a:pt x="828" y="24647"/>
                  </a:cubicBezTo>
                  <a:cubicBezTo>
                    <a:pt x="1274" y="24647"/>
                    <a:pt x="1593" y="24265"/>
                    <a:pt x="1593" y="23882"/>
                  </a:cubicBezTo>
                  <a:lnTo>
                    <a:pt x="1593" y="10190"/>
                  </a:lnTo>
                  <a:cubicBezTo>
                    <a:pt x="1593" y="6751"/>
                    <a:pt x="4395" y="3949"/>
                    <a:pt x="7897" y="3949"/>
                  </a:cubicBezTo>
                  <a:lnTo>
                    <a:pt x="23563" y="3949"/>
                  </a:lnTo>
                  <a:lnTo>
                    <a:pt x="23563" y="6369"/>
                  </a:lnTo>
                  <a:lnTo>
                    <a:pt x="29868" y="6369"/>
                  </a:lnTo>
                  <a:lnTo>
                    <a:pt x="29868" y="3949"/>
                  </a:lnTo>
                  <a:lnTo>
                    <a:pt x="79414" y="3949"/>
                  </a:lnTo>
                  <a:lnTo>
                    <a:pt x="79414" y="5860"/>
                  </a:lnTo>
                  <a:lnTo>
                    <a:pt x="84063" y="3185"/>
                  </a:lnTo>
                  <a:lnTo>
                    <a:pt x="79414" y="447"/>
                  </a:lnTo>
                  <a:lnTo>
                    <a:pt x="79414" y="2357"/>
                  </a:lnTo>
                  <a:lnTo>
                    <a:pt x="29868" y="2357"/>
                  </a:lnTo>
                  <a:lnTo>
                    <a:pt x="2986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2" name="Google Shape;1712;p51"/>
            <p:cNvSpPr/>
            <p:nvPr/>
          </p:nvSpPr>
          <p:spPr>
            <a:xfrm>
              <a:off x="5823200" y="713725"/>
              <a:ext cx="843825" cy="1111300"/>
            </a:xfrm>
            <a:custGeom>
              <a:rect b="b" l="l" r="r" t="t"/>
              <a:pathLst>
                <a:path extrusionOk="0" h="44452" w="33753">
                  <a:moveTo>
                    <a:pt x="0" y="1"/>
                  </a:moveTo>
                  <a:lnTo>
                    <a:pt x="0" y="6305"/>
                  </a:lnTo>
                  <a:lnTo>
                    <a:pt x="6305" y="6305"/>
                  </a:lnTo>
                  <a:lnTo>
                    <a:pt x="6305" y="3885"/>
                  </a:lnTo>
                  <a:lnTo>
                    <a:pt x="24264" y="3885"/>
                  </a:lnTo>
                  <a:cubicBezTo>
                    <a:pt x="27576" y="3885"/>
                    <a:pt x="30250" y="6560"/>
                    <a:pt x="30314" y="9935"/>
                  </a:cubicBezTo>
                  <a:lnTo>
                    <a:pt x="30314" y="39803"/>
                  </a:lnTo>
                  <a:lnTo>
                    <a:pt x="28403" y="39803"/>
                  </a:lnTo>
                  <a:lnTo>
                    <a:pt x="31078" y="44452"/>
                  </a:lnTo>
                  <a:lnTo>
                    <a:pt x="33753" y="39803"/>
                  </a:lnTo>
                  <a:lnTo>
                    <a:pt x="31906" y="39803"/>
                  </a:lnTo>
                  <a:lnTo>
                    <a:pt x="31906" y="9935"/>
                  </a:lnTo>
                  <a:cubicBezTo>
                    <a:pt x="31842" y="5796"/>
                    <a:pt x="28467" y="2357"/>
                    <a:pt x="24264" y="2357"/>
                  </a:cubicBezTo>
                  <a:lnTo>
                    <a:pt x="6305" y="2357"/>
                  </a:lnTo>
                  <a:lnTo>
                    <a:pt x="630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3" name="Google Shape;1713;p51"/>
            <p:cNvSpPr/>
            <p:nvPr/>
          </p:nvSpPr>
          <p:spPr>
            <a:xfrm>
              <a:off x="924300" y="661175"/>
              <a:ext cx="135350" cy="314875"/>
            </a:xfrm>
            <a:custGeom>
              <a:rect b="b" l="l" r="r" t="t"/>
              <a:pathLst>
                <a:path extrusionOk="0" h="12595" w="5414">
                  <a:moveTo>
                    <a:pt x="2676" y="1"/>
                  </a:moveTo>
                  <a:lnTo>
                    <a:pt x="1" y="4714"/>
                  </a:lnTo>
                  <a:lnTo>
                    <a:pt x="1911" y="4714"/>
                  </a:lnTo>
                  <a:lnTo>
                    <a:pt x="1911" y="11783"/>
                  </a:lnTo>
                  <a:cubicBezTo>
                    <a:pt x="1911" y="12324"/>
                    <a:pt x="2309" y="12594"/>
                    <a:pt x="2707" y="12594"/>
                  </a:cubicBezTo>
                  <a:cubicBezTo>
                    <a:pt x="3105" y="12594"/>
                    <a:pt x="3503" y="12324"/>
                    <a:pt x="3503" y="11783"/>
                  </a:cubicBezTo>
                  <a:lnTo>
                    <a:pt x="3503" y="4714"/>
                  </a:lnTo>
                  <a:lnTo>
                    <a:pt x="5414" y="4714"/>
                  </a:lnTo>
                  <a:lnTo>
                    <a:pt x="267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4" name="Google Shape;1714;p51"/>
            <p:cNvSpPr/>
            <p:nvPr/>
          </p:nvSpPr>
          <p:spPr>
            <a:xfrm>
              <a:off x="1782450" y="3907475"/>
              <a:ext cx="135350" cy="315250"/>
            </a:xfrm>
            <a:custGeom>
              <a:rect b="b" l="l" r="r" t="t"/>
              <a:pathLst>
                <a:path extrusionOk="0" h="12610" w="5414">
                  <a:moveTo>
                    <a:pt x="2739" y="1"/>
                  </a:moveTo>
                  <a:cubicBezTo>
                    <a:pt x="2293" y="1"/>
                    <a:pt x="1911" y="383"/>
                    <a:pt x="1911" y="828"/>
                  </a:cubicBezTo>
                  <a:lnTo>
                    <a:pt x="1911" y="7897"/>
                  </a:lnTo>
                  <a:lnTo>
                    <a:pt x="0" y="7897"/>
                  </a:lnTo>
                  <a:lnTo>
                    <a:pt x="2739" y="12610"/>
                  </a:lnTo>
                  <a:lnTo>
                    <a:pt x="5414" y="7897"/>
                  </a:lnTo>
                  <a:lnTo>
                    <a:pt x="3503" y="7897"/>
                  </a:lnTo>
                  <a:lnTo>
                    <a:pt x="3503" y="828"/>
                  </a:lnTo>
                  <a:cubicBezTo>
                    <a:pt x="3503" y="383"/>
                    <a:pt x="3121" y="1"/>
                    <a:pt x="27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5" name="Google Shape;1715;p51"/>
            <p:cNvSpPr/>
            <p:nvPr/>
          </p:nvSpPr>
          <p:spPr>
            <a:xfrm>
              <a:off x="1113775" y="661175"/>
              <a:ext cx="133750" cy="314875"/>
            </a:xfrm>
            <a:custGeom>
              <a:rect b="b" l="l" r="r" t="t"/>
              <a:pathLst>
                <a:path extrusionOk="0" h="12595" w="5350">
                  <a:moveTo>
                    <a:pt x="2675" y="1"/>
                  </a:moveTo>
                  <a:lnTo>
                    <a:pt x="0" y="4714"/>
                  </a:lnTo>
                  <a:lnTo>
                    <a:pt x="1911" y="4714"/>
                  </a:lnTo>
                  <a:lnTo>
                    <a:pt x="1847" y="11783"/>
                  </a:lnTo>
                  <a:cubicBezTo>
                    <a:pt x="1847" y="12324"/>
                    <a:pt x="2245" y="12594"/>
                    <a:pt x="2643" y="12594"/>
                  </a:cubicBezTo>
                  <a:cubicBezTo>
                    <a:pt x="3041" y="12594"/>
                    <a:pt x="3439" y="12324"/>
                    <a:pt x="3439" y="11783"/>
                  </a:cubicBezTo>
                  <a:lnTo>
                    <a:pt x="3439" y="4714"/>
                  </a:lnTo>
                  <a:lnTo>
                    <a:pt x="5350" y="4714"/>
                  </a:lnTo>
                  <a:lnTo>
                    <a:pt x="267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6" name="Google Shape;1716;p51"/>
            <p:cNvSpPr/>
            <p:nvPr/>
          </p:nvSpPr>
          <p:spPr>
            <a:xfrm>
              <a:off x="1782450" y="2181650"/>
              <a:ext cx="135350" cy="1668525"/>
            </a:xfrm>
            <a:custGeom>
              <a:rect b="b" l="l" r="r" t="t"/>
              <a:pathLst>
                <a:path extrusionOk="0" h="66741" w="5414">
                  <a:moveTo>
                    <a:pt x="2739" y="0"/>
                  </a:moveTo>
                  <a:lnTo>
                    <a:pt x="0" y="4649"/>
                  </a:lnTo>
                  <a:lnTo>
                    <a:pt x="1911" y="4649"/>
                  </a:lnTo>
                  <a:lnTo>
                    <a:pt x="1911" y="65977"/>
                  </a:lnTo>
                  <a:cubicBezTo>
                    <a:pt x="1911" y="66486"/>
                    <a:pt x="2309" y="66741"/>
                    <a:pt x="2707" y="66741"/>
                  </a:cubicBezTo>
                  <a:cubicBezTo>
                    <a:pt x="3105" y="66741"/>
                    <a:pt x="3503" y="66486"/>
                    <a:pt x="3503" y="65977"/>
                  </a:cubicBezTo>
                  <a:lnTo>
                    <a:pt x="3503" y="4649"/>
                  </a:lnTo>
                  <a:lnTo>
                    <a:pt x="5414" y="4649"/>
                  </a:lnTo>
                  <a:lnTo>
                    <a:pt x="273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7" name="Google Shape;1717;p51"/>
            <p:cNvSpPr/>
            <p:nvPr/>
          </p:nvSpPr>
          <p:spPr>
            <a:xfrm>
              <a:off x="5576425" y="4885025"/>
              <a:ext cx="1047625" cy="159225"/>
            </a:xfrm>
            <a:custGeom>
              <a:rect b="b" l="l" r="r" t="t"/>
              <a:pathLst>
                <a:path extrusionOk="0" h="6369" w="41905">
                  <a:moveTo>
                    <a:pt x="25092" y="1"/>
                  </a:moveTo>
                  <a:lnTo>
                    <a:pt x="25092" y="2357"/>
                  </a:lnTo>
                  <a:lnTo>
                    <a:pt x="1019" y="2357"/>
                  </a:lnTo>
                  <a:cubicBezTo>
                    <a:pt x="0" y="2357"/>
                    <a:pt x="0" y="3949"/>
                    <a:pt x="1019" y="3949"/>
                  </a:cubicBezTo>
                  <a:lnTo>
                    <a:pt x="25092" y="3949"/>
                  </a:lnTo>
                  <a:lnTo>
                    <a:pt x="25092" y="6369"/>
                  </a:lnTo>
                  <a:lnTo>
                    <a:pt x="31397" y="6369"/>
                  </a:lnTo>
                  <a:lnTo>
                    <a:pt x="31397" y="3949"/>
                  </a:lnTo>
                  <a:lnTo>
                    <a:pt x="37256" y="3949"/>
                  </a:lnTo>
                  <a:lnTo>
                    <a:pt x="37256" y="5859"/>
                  </a:lnTo>
                  <a:lnTo>
                    <a:pt x="41904" y="3185"/>
                  </a:lnTo>
                  <a:lnTo>
                    <a:pt x="37256" y="446"/>
                  </a:lnTo>
                  <a:lnTo>
                    <a:pt x="37256" y="2357"/>
                  </a:lnTo>
                  <a:lnTo>
                    <a:pt x="31397" y="2357"/>
                  </a:lnTo>
                  <a:lnTo>
                    <a:pt x="3139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8" name="Google Shape;1718;p51"/>
            <p:cNvSpPr/>
            <p:nvPr/>
          </p:nvSpPr>
          <p:spPr>
            <a:xfrm>
              <a:off x="5523875" y="5074475"/>
              <a:ext cx="1100175" cy="157650"/>
            </a:xfrm>
            <a:custGeom>
              <a:rect b="b" l="l" r="r" t="t"/>
              <a:pathLst>
                <a:path extrusionOk="0" h="6306" w="44007">
                  <a:moveTo>
                    <a:pt x="1" y="1"/>
                  </a:moveTo>
                  <a:lnTo>
                    <a:pt x="1" y="6306"/>
                  </a:lnTo>
                  <a:lnTo>
                    <a:pt x="6306" y="6306"/>
                  </a:lnTo>
                  <a:lnTo>
                    <a:pt x="6306" y="3949"/>
                  </a:lnTo>
                  <a:lnTo>
                    <a:pt x="39358" y="3949"/>
                  </a:lnTo>
                  <a:lnTo>
                    <a:pt x="39358" y="5860"/>
                  </a:lnTo>
                  <a:lnTo>
                    <a:pt x="44006" y="3121"/>
                  </a:lnTo>
                  <a:lnTo>
                    <a:pt x="39358" y="447"/>
                  </a:lnTo>
                  <a:lnTo>
                    <a:pt x="39358" y="2357"/>
                  </a:lnTo>
                  <a:lnTo>
                    <a:pt x="6306" y="2357"/>
                  </a:lnTo>
                  <a:lnTo>
                    <a:pt x="63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9" name="Google Shape;1719;p51"/>
            <p:cNvSpPr/>
            <p:nvPr/>
          </p:nvSpPr>
          <p:spPr>
            <a:xfrm>
              <a:off x="2408625" y="5020350"/>
              <a:ext cx="1230225" cy="393850"/>
            </a:xfrm>
            <a:custGeom>
              <a:rect b="b" l="l" r="r" t="t"/>
              <a:pathLst>
                <a:path extrusionOk="0" h="15754" w="49209">
                  <a:moveTo>
                    <a:pt x="46534" y="1"/>
                  </a:moveTo>
                  <a:lnTo>
                    <a:pt x="43796" y="4650"/>
                  </a:lnTo>
                  <a:lnTo>
                    <a:pt x="45706" y="4650"/>
                  </a:lnTo>
                  <a:lnTo>
                    <a:pt x="45706" y="8725"/>
                  </a:lnTo>
                  <a:cubicBezTo>
                    <a:pt x="45706" y="10381"/>
                    <a:pt x="44369" y="11719"/>
                    <a:pt x="42713" y="11719"/>
                  </a:cubicBezTo>
                  <a:lnTo>
                    <a:pt x="32651" y="11719"/>
                  </a:lnTo>
                  <a:lnTo>
                    <a:pt x="32651" y="9235"/>
                  </a:lnTo>
                  <a:lnTo>
                    <a:pt x="26346" y="9235"/>
                  </a:lnTo>
                  <a:lnTo>
                    <a:pt x="26346" y="11719"/>
                  </a:lnTo>
                  <a:lnTo>
                    <a:pt x="6859" y="11719"/>
                  </a:lnTo>
                  <a:cubicBezTo>
                    <a:pt x="6497" y="9847"/>
                    <a:pt x="5018" y="8948"/>
                    <a:pt x="3536" y="8948"/>
                  </a:cubicBezTo>
                  <a:cubicBezTo>
                    <a:pt x="1892" y="8948"/>
                    <a:pt x="243" y="10054"/>
                    <a:pt x="109" y="12164"/>
                  </a:cubicBezTo>
                  <a:cubicBezTo>
                    <a:pt x="0" y="14441"/>
                    <a:pt x="1778" y="15754"/>
                    <a:pt x="3558" y="15754"/>
                  </a:cubicBezTo>
                  <a:cubicBezTo>
                    <a:pt x="4915" y="15754"/>
                    <a:pt x="6272" y="14991"/>
                    <a:pt x="6795" y="13311"/>
                  </a:cubicBezTo>
                  <a:lnTo>
                    <a:pt x="26346" y="13311"/>
                  </a:lnTo>
                  <a:lnTo>
                    <a:pt x="26346" y="15540"/>
                  </a:lnTo>
                  <a:lnTo>
                    <a:pt x="32651" y="15540"/>
                  </a:lnTo>
                  <a:lnTo>
                    <a:pt x="32651" y="13311"/>
                  </a:lnTo>
                  <a:lnTo>
                    <a:pt x="42650" y="13311"/>
                  </a:lnTo>
                  <a:cubicBezTo>
                    <a:pt x="45261" y="13311"/>
                    <a:pt x="47298" y="11273"/>
                    <a:pt x="47298" y="8725"/>
                  </a:cubicBezTo>
                  <a:lnTo>
                    <a:pt x="47298" y="4650"/>
                  </a:lnTo>
                  <a:lnTo>
                    <a:pt x="49209" y="4650"/>
                  </a:lnTo>
                  <a:lnTo>
                    <a:pt x="4653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0" name="Google Shape;1720;p51"/>
            <p:cNvSpPr/>
            <p:nvPr/>
          </p:nvSpPr>
          <p:spPr>
            <a:xfrm>
              <a:off x="819225" y="2831225"/>
              <a:ext cx="197450" cy="168025"/>
            </a:xfrm>
            <a:custGeom>
              <a:rect b="b" l="l" r="r" t="t"/>
              <a:pathLst>
                <a:path extrusionOk="0" h="6721" w="7898">
                  <a:moveTo>
                    <a:pt x="4522" y="0"/>
                  </a:moveTo>
                  <a:cubicBezTo>
                    <a:pt x="1465" y="0"/>
                    <a:pt x="1" y="3630"/>
                    <a:pt x="2102" y="5732"/>
                  </a:cubicBezTo>
                  <a:cubicBezTo>
                    <a:pt x="2805" y="6414"/>
                    <a:pt x="3663" y="6721"/>
                    <a:pt x="4501" y="6721"/>
                  </a:cubicBezTo>
                  <a:cubicBezTo>
                    <a:pt x="6242" y="6721"/>
                    <a:pt x="7897" y="5396"/>
                    <a:pt x="7897" y="3375"/>
                  </a:cubicBezTo>
                  <a:cubicBezTo>
                    <a:pt x="7897" y="1465"/>
                    <a:pt x="6369" y="0"/>
                    <a:pt x="45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1" name="Google Shape;1721;p51"/>
            <p:cNvSpPr/>
            <p:nvPr/>
          </p:nvSpPr>
          <p:spPr>
            <a:xfrm>
              <a:off x="860625" y="1842525"/>
              <a:ext cx="619350" cy="135350"/>
            </a:xfrm>
            <a:custGeom>
              <a:rect b="b" l="l" r="r" t="t"/>
              <a:pathLst>
                <a:path extrusionOk="0" h="5414" w="24774">
                  <a:moveTo>
                    <a:pt x="4713" y="0"/>
                  </a:moveTo>
                  <a:lnTo>
                    <a:pt x="0" y="2739"/>
                  </a:lnTo>
                  <a:lnTo>
                    <a:pt x="4713" y="5414"/>
                  </a:lnTo>
                  <a:lnTo>
                    <a:pt x="4713" y="3503"/>
                  </a:lnTo>
                  <a:lnTo>
                    <a:pt x="23946" y="3503"/>
                  </a:lnTo>
                  <a:cubicBezTo>
                    <a:pt x="24391" y="3503"/>
                    <a:pt x="24774" y="3185"/>
                    <a:pt x="24774" y="2739"/>
                  </a:cubicBezTo>
                  <a:cubicBezTo>
                    <a:pt x="24774" y="2293"/>
                    <a:pt x="24391" y="1911"/>
                    <a:pt x="23946" y="1911"/>
                  </a:cubicBezTo>
                  <a:lnTo>
                    <a:pt x="4713" y="1911"/>
                  </a:lnTo>
                  <a:lnTo>
                    <a:pt x="471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2" name="Google Shape;1722;p51"/>
            <p:cNvSpPr/>
            <p:nvPr/>
          </p:nvSpPr>
          <p:spPr>
            <a:xfrm>
              <a:off x="6060425" y="4273650"/>
              <a:ext cx="627300" cy="495175"/>
            </a:xfrm>
            <a:custGeom>
              <a:rect b="b" l="l" r="r" t="t"/>
              <a:pathLst>
                <a:path extrusionOk="0" h="19807" w="25092">
                  <a:moveTo>
                    <a:pt x="5031" y="1"/>
                  </a:moveTo>
                  <a:cubicBezTo>
                    <a:pt x="2229" y="1"/>
                    <a:pt x="0" y="2230"/>
                    <a:pt x="0" y="5032"/>
                  </a:cubicBezTo>
                  <a:lnTo>
                    <a:pt x="0" y="14776"/>
                  </a:lnTo>
                  <a:cubicBezTo>
                    <a:pt x="0" y="17578"/>
                    <a:pt x="2229" y="19807"/>
                    <a:pt x="5031" y="19807"/>
                  </a:cubicBezTo>
                  <a:lnTo>
                    <a:pt x="20124" y="19807"/>
                  </a:lnTo>
                  <a:cubicBezTo>
                    <a:pt x="22863" y="19807"/>
                    <a:pt x="25092" y="17578"/>
                    <a:pt x="25092" y="14776"/>
                  </a:cubicBezTo>
                  <a:lnTo>
                    <a:pt x="25092" y="5032"/>
                  </a:lnTo>
                  <a:cubicBezTo>
                    <a:pt x="25092" y="2230"/>
                    <a:pt x="22863" y="1"/>
                    <a:pt x="2012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3" name="Google Shape;1723;p51"/>
            <p:cNvSpPr/>
            <p:nvPr/>
          </p:nvSpPr>
          <p:spPr>
            <a:xfrm>
              <a:off x="6033350" y="2694300"/>
              <a:ext cx="97150" cy="98725"/>
            </a:xfrm>
            <a:custGeom>
              <a:rect b="b" l="l" r="r" t="t"/>
              <a:pathLst>
                <a:path extrusionOk="0" h="3949" w="3886">
                  <a:moveTo>
                    <a:pt x="1" y="0"/>
                  </a:moveTo>
                  <a:lnTo>
                    <a:pt x="1" y="3949"/>
                  </a:lnTo>
                  <a:lnTo>
                    <a:pt x="3885" y="3949"/>
                  </a:lnTo>
                  <a:lnTo>
                    <a:pt x="388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4" name="Google Shape;1724;p51"/>
            <p:cNvSpPr/>
            <p:nvPr/>
          </p:nvSpPr>
          <p:spPr>
            <a:xfrm>
              <a:off x="6162325" y="2694300"/>
              <a:ext cx="98725" cy="98725"/>
            </a:xfrm>
            <a:custGeom>
              <a:rect b="b" l="l" r="r" t="t"/>
              <a:pathLst>
                <a:path extrusionOk="0" h="3949" w="3949">
                  <a:moveTo>
                    <a:pt x="0" y="0"/>
                  </a:moveTo>
                  <a:lnTo>
                    <a:pt x="0" y="3949"/>
                  </a:lnTo>
                  <a:lnTo>
                    <a:pt x="3948" y="3949"/>
                  </a:lnTo>
                  <a:lnTo>
                    <a:pt x="39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5" name="Google Shape;1725;p51"/>
            <p:cNvSpPr/>
            <p:nvPr/>
          </p:nvSpPr>
          <p:spPr>
            <a:xfrm>
              <a:off x="6033350" y="2820075"/>
              <a:ext cx="97150" cy="98725"/>
            </a:xfrm>
            <a:custGeom>
              <a:rect b="b" l="l" r="r" t="t"/>
              <a:pathLst>
                <a:path extrusionOk="0" h="3949" w="3886">
                  <a:moveTo>
                    <a:pt x="1" y="0"/>
                  </a:moveTo>
                  <a:lnTo>
                    <a:pt x="1" y="3949"/>
                  </a:lnTo>
                  <a:lnTo>
                    <a:pt x="3885" y="3949"/>
                  </a:lnTo>
                  <a:lnTo>
                    <a:pt x="388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6" name="Google Shape;1726;p51"/>
            <p:cNvSpPr/>
            <p:nvPr/>
          </p:nvSpPr>
          <p:spPr>
            <a:xfrm>
              <a:off x="6162325" y="2820075"/>
              <a:ext cx="98725" cy="98725"/>
            </a:xfrm>
            <a:custGeom>
              <a:rect b="b" l="l" r="r" t="t"/>
              <a:pathLst>
                <a:path extrusionOk="0" h="3949" w="3949">
                  <a:moveTo>
                    <a:pt x="0" y="0"/>
                  </a:moveTo>
                  <a:lnTo>
                    <a:pt x="0" y="3949"/>
                  </a:lnTo>
                  <a:lnTo>
                    <a:pt x="3948" y="3949"/>
                  </a:lnTo>
                  <a:lnTo>
                    <a:pt x="39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7" name="Google Shape;1727;p51"/>
            <p:cNvSpPr/>
            <p:nvPr/>
          </p:nvSpPr>
          <p:spPr>
            <a:xfrm>
              <a:off x="6076350" y="3681400"/>
              <a:ext cx="176750" cy="455375"/>
            </a:xfrm>
            <a:custGeom>
              <a:rect b="b" l="l" r="r" t="t"/>
              <a:pathLst>
                <a:path extrusionOk="0" h="18215" w="7070">
                  <a:moveTo>
                    <a:pt x="0" y="0"/>
                  </a:moveTo>
                  <a:cubicBezTo>
                    <a:pt x="0" y="2866"/>
                    <a:pt x="1911" y="4777"/>
                    <a:pt x="3503" y="6305"/>
                  </a:cubicBezTo>
                  <a:cubicBezTo>
                    <a:pt x="4522" y="7324"/>
                    <a:pt x="5413" y="8279"/>
                    <a:pt x="5541" y="9107"/>
                  </a:cubicBezTo>
                  <a:cubicBezTo>
                    <a:pt x="5413" y="9935"/>
                    <a:pt x="4522" y="10890"/>
                    <a:pt x="3503" y="11846"/>
                  </a:cubicBezTo>
                  <a:cubicBezTo>
                    <a:pt x="1911" y="13438"/>
                    <a:pt x="0" y="15348"/>
                    <a:pt x="0" y="18214"/>
                  </a:cubicBezTo>
                  <a:lnTo>
                    <a:pt x="1592" y="18214"/>
                  </a:lnTo>
                  <a:cubicBezTo>
                    <a:pt x="1592" y="16049"/>
                    <a:pt x="3121" y="14520"/>
                    <a:pt x="4585" y="13056"/>
                  </a:cubicBezTo>
                  <a:cubicBezTo>
                    <a:pt x="5859" y="11846"/>
                    <a:pt x="7005" y="10636"/>
                    <a:pt x="7069" y="9235"/>
                  </a:cubicBezTo>
                  <a:lnTo>
                    <a:pt x="7069" y="9107"/>
                  </a:lnTo>
                  <a:lnTo>
                    <a:pt x="7069" y="9044"/>
                  </a:lnTo>
                  <a:cubicBezTo>
                    <a:pt x="7005" y="7579"/>
                    <a:pt x="5859" y="6433"/>
                    <a:pt x="4585" y="5223"/>
                  </a:cubicBezTo>
                  <a:cubicBezTo>
                    <a:pt x="3121" y="3694"/>
                    <a:pt x="1592" y="2166"/>
                    <a:pt x="15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8" name="Google Shape;1728;p51"/>
            <p:cNvSpPr/>
            <p:nvPr/>
          </p:nvSpPr>
          <p:spPr>
            <a:xfrm>
              <a:off x="6270575" y="3679800"/>
              <a:ext cx="178350" cy="456975"/>
            </a:xfrm>
            <a:custGeom>
              <a:rect b="b" l="l" r="r" t="t"/>
              <a:pathLst>
                <a:path extrusionOk="0" h="18279" w="7134">
                  <a:moveTo>
                    <a:pt x="5541" y="1"/>
                  </a:moveTo>
                  <a:cubicBezTo>
                    <a:pt x="5541" y="2230"/>
                    <a:pt x="4013" y="3758"/>
                    <a:pt x="2484" y="5223"/>
                  </a:cubicBezTo>
                  <a:cubicBezTo>
                    <a:pt x="1274" y="6433"/>
                    <a:pt x="128" y="7643"/>
                    <a:pt x="1" y="9044"/>
                  </a:cubicBezTo>
                  <a:lnTo>
                    <a:pt x="1" y="9171"/>
                  </a:lnTo>
                  <a:lnTo>
                    <a:pt x="1" y="9235"/>
                  </a:lnTo>
                  <a:cubicBezTo>
                    <a:pt x="128" y="10700"/>
                    <a:pt x="1274" y="11846"/>
                    <a:pt x="2484" y="13056"/>
                  </a:cubicBezTo>
                  <a:cubicBezTo>
                    <a:pt x="4013" y="14521"/>
                    <a:pt x="5541" y="16113"/>
                    <a:pt x="5541" y="18278"/>
                  </a:cubicBezTo>
                  <a:lnTo>
                    <a:pt x="7133" y="18278"/>
                  </a:lnTo>
                  <a:cubicBezTo>
                    <a:pt x="7133" y="15412"/>
                    <a:pt x="5159" y="13502"/>
                    <a:pt x="3631" y="11910"/>
                  </a:cubicBezTo>
                  <a:cubicBezTo>
                    <a:pt x="2612" y="10891"/>
                    <a:pt x="1656" y="9935"/>
                    <a:pt x="1593" y="9108"/>
                  </a:cubicBezTo>
                  <a:cubicBezTo>
                    <a:pt x="1656" y="8280"/>
                    <a:pt x="2612" y="7388"/>
                    <a:pt x="3631" y="6369"/>
                  </a:cubicBezTo>
                  <a:cubicBezTo>
                    <a:pt x="5223" y="4777"/>
                    <a:pt x="7133" y="2867"/>
                    <a:pt x="713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9" name="Google Shape;1729;p51"/>
            <p:cNvSpPr/>
            <p:nvPr/>
          </p:nvSpPr>
          <p:spPr>
            <a:xfrm>
              <a:off x="6170275" y="3772150"/>
              <a:ext cx="184700" cy="116250"/>
            </a:xfrm>
            <a:custGeom>
              <a:rect b="b" l="l" r="r" t="t"/>
              <a:pathLst>
                <a:path extrusionOk="0" h="4650" w="7388">
                  <a:moveTo>
                    <a:pt x="1" y="0"/>
                  </a:moveTo>
                  <a:cubicBezTo>
                    <a:pt x="574" y="637"/>
                    <a:pt x="1274" y="1338"/>
                    <a:pt x="1975" y="1975"/>
                  </a:cubicBezTo>
                  <a:cubicBezTo>
                    <a:pt x="2548" y="2548"/>
                    <a:pt x="3057" y="3248"/>
                    <a:pt x="3439" y="4013"/>
                  </a:cubicBezTo>
                  <a:cubicBezTo>
                    <a:pt x="3567" y="4204"/>
                    <a:pt x="3630" y="4458"/>
                    <a:pt x="3694" y="4649"/>
                  </a:cubicBezTo>
                  <a:cubicBezTo>
                    <a:pt x="3694" y="4586"/>
                    <a:pt x="3758" y="4458"/>
                    <a:pt x="3758" y="4395"/>
                  </a:cubicBezTo>
                  <a:cubicBezTo>
                    <a:pt x="3885" y="4013"/>
                    <a:pt x="4076" y="3694"/>
                    <a:pt x="4267" y="3376"/>
                  </a:cubicBezTo>
                  <a:cubicBezTo>
                    <a:pt x="4713" y="2803"/>
                    <a:pt x="5159" y="2229"/>
                    <a:pt x="5668" y="1720"/>
                  </a:cubicBezTo>
                  <a:cubicBezTo>
                    <a:pt x="6242" y="1147"/>
                    <a:pt x="6878" y="574"/>
                    <a:pt x="73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0" name="Google Shape;1730;p51"/>
            <p:cNvSpPr/>
            <p:nvPr/>
          </p:nvSpPr>
          <p:spPr>
            <a:xfrm>
              <a:off x="6132075" y="3928175"/>
              <a:ext cx="261125" cy="208600"/>
            </a:xfrm>
            <a:custGeom>
              <a:rect b="b" l="l" r="r" t="t"/>
              <a:pathLst>
                <a:path extrusionOk="0" h="8344" w="10445">
                  <a:moveTo>
                    <a:pt x="5222" y="0"/>
                  </a:moveTo>
                  <a:cubicBezTo>
                    <a:pt x="5222" y="4522"/>
                    <a:pt x="828" y="6496"/>
                    <a:pt x="191" y="6751"/>
                  </a:cubicBezTo>
                  <a:cubicBezTo>
                    <a:pt x="64" y="7260"/>
                    <a:pt x="0" y="7770"/>
                    <a:pt x="0" y="8343"/>
                  </a:cubicBezTo>
                  <a:lnTo>
                    <a:pt x="10444" y="8343"/>
                  </a:lnTo>
                  <a:cubicBezTo>
                    <a:pt x="10444" y="7770"/>
                    <a:pt x="10444" y="7260"/>
                    <a:pt x="10317" y="6751"/>
                  </a:cubicBezTo>
                  <a:cubicBezTo>
                    <a:pt x="10317" y="6751"/>
                    <a:pt x="5222" y="4840"/>
                    <a:pt x="52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1" name="Google Shape;1731;p51"/>
            <p:cNvSpPr/>
            <p:nvPr/>
          </p:nvSpPr>
          <p:spPr>
            <a:xfrm>
              <a:off x="6262625" y="3928175"/>
              <a:ext cx="25" cy="25"/>
            </a:xfrm>
            <a:custGeom>
              <a:rect b="b" l="l" r="r" t="t"/>
              <a:pathLst>
                <a:path extrusionOk="0" h="1" w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2" name="Google Shape;1732;p51"/>
            <p:cNvSpPr/>
            <p:nvPr/>
          </p:nvSpPr>
          <p:spPr>
            <a:xfrm>
              <a:off x="6036550" y="3628850"/>
              <a:ext cx="447400" cy="39825"/>
            </a:xfrm>
            <a:custGeom>
              <a:rect b="b" l="l" r="r" t="t"/>
              <a:pathLst>
                <a:path extrusionOk="0" h="1593" w="17896">
                  <a:moveTo>
                    <a:pt x="0" y="1"/>
                  </a:moveTo>
                  <a:lnTo>
                    <a:pt x="0" y="1593"/>
                  </a:lnTo>
                  <a:lnTo>
                    <a:pt x="17895" y="1593"/>
                  </a:lnTo>
                  <a:lnTo>
                    <a:pt x="1789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3" name="Google Shape;1733;p51"/>
            <p:cNvSpPr/>
            <p:nvPr/>
          </p:nvSpPr>
          <p:spPr>
            <a:xfrm>
              <a:off x="6036550" y="4149475"/>
              <a:ext cx="447400" cy="39825"/>
            </a:xfrm>
            <a:custGeom>
              <a:rect b="b" l="l" r="r" t="t"/>
              <a:pathLst>
                <a:path extrusionOk="0" h="1593" w="17896">
                  <a:moveTo>
                    <a:pt x="0" y="1"/>
                  </a:moveTo>
                  <a:lnTo>
                    <a:pt x="0" y="1593"/>
                  </a:lnTo>
                  <a:lnTo>
                    <a:pt x="17895" y="1593"/>
                  </a:lnTo>
                  <a:lnTo>
                    <a:pt x="1789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4" name="Google Shape;1734;p51"/>
            <p:cNvSpPr/>
            <p:nvPr/>
          </p:nvSpPr>
          <p:spPr>
            <a:xfrm>
              <a:off x="6163900" y="2121150"/>
              <a:ext cx="122575" cy="176750"/>
            </a:xfrm>
            <a:custGeom>
              <a:rect b="b" l="l" r="r" t="t"/>
              <a:pathLst>
                <a:path extrusionOk="0" h="7070" w="4903">
                  <a:moveTo>
                    <a:pt x="2357" y="1274"/>
                  </a:moveTo>
                  <a:cubicBezTo>
                    <a:pt x="2930" y="1274"/>
                    <a:pt x="3312" y="1720"/>
                    <a:pt x="3312" y="2293"/>
                  </a:cubicBezTo>
                  <a:cubicBezTo>
                    <a:pt x="3312" y="2802"/>
                    <a:pt x="2930" y="3312"/>
                    <a:pt x="2357" y="3312"/>
                  </a:cubicBezTo>
                  <a:lnTo>
                    <a:pt x="1593" y="3312"/>
                  </a:lnTo>
                  <a:lnTo>
                    <a:pt x="1593" y="1274"/>
                  </a:lnTo>
                  <a:close/>
                  <a:moveTo>
                    <a:pt x="1" y="0"/>
                  </a:moveTo>
                  <a:lnTo>
                    <a:pt x="1" y="7069"/>
                  </a:lnTo>
                  <a:lnTo>
                    <a:pt x="1593" y="7069"/>
                  </a:lnTo>
                  <a:lnTo>
                    <a:pt x="1593" y="4522"/>
                  </a:lnTo>
                  <a:lnTo>
                    <a:pt x="2675" y="4522"/>
                  </a:lnTo>
                  <a:cubicBezTo>
                    <a:pt x="2710" y="4524"/>
                    <a:pt x="2743" y="4524"/>
                    <a:pt x="2777" y="4524"/>
                  </a:cubicBezTo>
                  <a:cubicBezTo>
                    <a:pt x="3942" y="4524"/>
                    <a:pt x="4903" y="3469"/>
                    <a:pt x="4841" y="2293"/>
                  </a:cubicBezTo>
                  <a:cubicBezTo>
                    <a:pt x="4841" y="1019"/>
                    <a:pt x="3885" y="0"/>
                    <a:pt x="26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5" name="Google Shape;1735;p51"/>
            <p:cNvSpPr/>
            <p:nvPr/>
          </p:nvSpPr>
          <p:spPr>
            <a:xfrm>
              <a:off x="6302425" y="2121150"/>
              <a:ext cx="138525" cy="176750"/>
            </a:xfrm>
            <a:custGeom>
              <a:rect b="b" l="l" r="r" t="t"/>
              <a:pathLst>
                <a:path extrusionOk="0" h="7070" w="5541">
                  <a:moveTo>
                    <a:pt x="0" y="0"/>
                  </a:moveTo>
                  <a:lnTo>
                    <a:pt x="0" y="7069"/>
                  </a:lnTo>
                  <a:lnTo>
                    <a:pt x="1592" y="7069"/>
                  </a:lnTo>
                  <a:lnTo>
                    <a:pt x="1592" y="4267"/>
                  </a:lnTo>
                  <a:lnTo>
                    <a:pt x="3885" y="4267"/>
                  </a:lnTo>
                  <a:lnTo>
                    <a:pt x="3885" y="7069"/>
                  </a:lnTo>
                  <a:lnTo>
                    <a:pt x="5541" y="7069"/>
                  </a:lnTo>
                  <a:lnTo>
                    <a:pt x="5541" y="0"/>
                  </a:lnTo>
                  <a:lnTo>
                    <a:pt x="3885" y="0"/>
                  </a:lnTo>
                  <a:lnTo>
                    <a:pt x="3885" y="2802"/>
                  </a:lnTo>
                  <a:lnTo>
                    <a:pt x="1592" y="2802"/>
                  </a:lnTo>
                  <a:lnTo>
                    <a:pt x="159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6" name="Google Shape;1736;p51"/>
            <p:cNvSpPr/>
            <p:nvPr/>
          </p:nvSpPr>
          <p:spPr>
            <a:xfrm>
              <a:off x="6472775" y="2121150"/>
              <a:ext cx="121025" cy="176750"/>
            </a:xfrm>
            <a:custGeom>
              <a:rect b="b" l="l" r="r" t="t"/>
              <a:pathLst>
                <a:path extrusionOk="0" h="7070" w="4841">
                  <a:moveTo>
                    <a:pt x="2357" y="1274"/>
                  </a:moveTo>
                  <a:cubicBezTo>
                    <a:pt x="2930" y="1274"/>
                    <a:pt x="3312" y="1720"/>
                    <a:pt x="3312" y="2293"/>
                  </a:cubicBezTo>
                  <a:cubicBezTo>
                    <a:pt x="3312" y="2802"/>
                    <a:pt x="2930" y="3312"/>
                    <a:pt x="2357" y="3312"/>
                  </a:cubicBezTo>
                  <a:lnTo>
                    <a:pt x="1529" y="3312"/>
                  </a:lnTo>
                  <a:lnTo>
                    <a:pt x="1529" y="1274"/>
                  </a:lnTo>
                  <a:close/>
                  <a:moveTo>
                    <a:pt x="0" y="0"/>
                  </a:moveTo>
                  <a:lnTo>
                    <a:pt x="0" y="7069"/>
                  </a:lnTo>
                  <a:lnTo>
                    <a:pt x="1529" y="7069"/>
                  </a:lnTo>
                  <a:lnTo>
                    <a:pt x="1529" y="4522"/>
                  </a:lnTo>
                  <a:lnTo>
                    <a:pt x="2612" y="4522"/>
                  </a:lnTo>
                  <a:cubicBezTo>
                    <a:pt x="2647" y="4524"/>
                    <a:pt x="2683" y="4524"/>
                    <a:pt x="2718" y="4524"/>
                  </a:cubicBezTo>
                  <a:cubicBezTo>
                    <a:pt x="3938" y="4524"/>
                    <a:pt x="4839" y="3469"/>
                    <a:pt x="4777" y="2293"/>
                  </a:cubicBezTo>
                  <a:cubicBezTo>
                    <a:pt x="4840" y="1083"/>
                    <a:pt x="3822" y="64"/>
                    <a:pt x="26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7" name="Google Shape;1737;p51"/>
            <p:cNvSpPr/>
            <p:nvPr/>
          </p:nvSpPr>
          <p:spPr>
            <a:xfrm>
              <a:off x="1688525" y="661175"/>
              <a:ext cx="92350" cy="178350"/>
            </a:xfrm>
            <a:custGeom>
              <a:rect b="b" l="l" r="r" t="t"/>
              <a:pathLst>
                <a:path extrusionOk="0" h="7134" w="3694">
                  <a:moveTo>
                    <a:pt x="2102" y="1"/>
                  </a:moveTo>
                  <a:lnTo>
                    <a:pt x="2102" y="4268"/>
                  </a:lnTo>
                  <a:cubicBezTo>
                    <a:pt x="2102" y="5032"/>
                    <a:pt x="2102" y="5669"/>
                    <a:pt x="955" y="5669"/>
                  </a:cubicBezTo>
                  <a:cubicBezTo>
                    <a:pt x="573" y="5669"/>
                    <a:pt x="191" y="5478"/>
                    <a:pt x="0" y="5159"/>
                  </a:cubicBezTo>
                  <a:lnTo>
                    <a:pt x="0" y="7006"/>
                  </a:lnTo>
                  <a:cubicBezTo>
                    <a:pt x="319" y="7134"/>
                    <a:pt x="637" y="7134"/>
                    <a:pt x="955" y="7134"/>
                  </a:cubicBezTo>
                  <a:cubicBezTo>
                    <a:pt x="2675" y="7134"/>
                    <a:pt x="3694" y="6433"/>
                    <a:pt x="3694" y="4395"/>
                  </a:cubicBezTo>
                  <a:lnTo>
                    <a:pt x="369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8" name="Google Shape;1738;p51"/>
            <p:cNvSpPr/>
            <p:nvPr/>
          </p:nvSpPr>
          <p:spPr>
            <a:xfrm flipH="1">
              <a:off x="1461393" y="1206602"/>
              <a:ext cx="147728" cy="176750"/>
            </a:xfrm>
            <a:custGeom>
              <a:rect b="b" l="l" r="r" t="t"/>
              <a:pathLst>
                <a:path extrusionOk="0" h="7070" w="5478">
                  <a:moveTo>
                    <a:pt x="0" y="1"/>
                  </a:moveTo>
                  <a:lnTo>
                    <a:pt x="0" y="7069"/>
                  </a:lnTo>
                  <a:lnTo>
                    <a:pt x="1529" y="7069"/>
                  </a:lnTo>
                  <a:lnTo>
                    <a:pt x="1529" y="4267"/>
                  </a:lnTo>
                  <a:lnTo>
                    <a:pt x="3821" y="4267"/>
                  </a:lnTo>
                  <a:lnTo>
                    <a:pt x="3821" y="7069"/>
                  </a:lnTo>
                  <a:lnTo>
                    <a:pt x="5477" y="7069"/>
                  </a:lnTo>
                  <a:lnTo>
                    <a:pt x="5477" y="1"/>
                  </a:lnTo>
                  <a:lnTo>
                    <a:pt x="3821" y="1"/>
                  </a:lnTo>
                  <a:lnTo>
                    <a:pt x="3821" y="2866"/>
                  </a:lnTo>
                  <a:lnTo>
                    <a:pt x="1529" y="2866"/>
                  </a:lnTo>
                  <a:lnTo>
                    <a:pt x="152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9" name="Google Shape;1739;p51"/>
            <p:cNvSpPr/>
            <p:nvPr/>
          </p:nvSpPr>
          <p:spPr>
            <a:xfrm flipH="1">
              <a:off x="1291396" y="1206602"/>
              <a:ext cx="151153" cy="176750"/>
            </a:xfrm>
            <a:custGeom>
              <a:rect b="b" l="l" r="r" t="t"/>
              <a:pathLst>
                <a:path extrusionOk="0" h="7070" w="5605">
                  <a:moveTo>
                    <a:pt x="1" y="1"/>
                  </a:moveTo>
                  <a:lnTo>
                    <a:pt x="1" y="1465"/>
                  </a:lnTo>
                  <a:lnTo>
                    <a:pt x="2038" y="1465"/>
                  </a:lnTo>
                  <a:lnTo>
                    <a:pt x="2038" y="7069"/>
                  </a:lnTo>
                  <a:lnTo>
                    <a:pt x="3567" y="7069"/>
                  </a:lnTo>
                  <a:lnTo>
                    <a:pt x="3567" y="1465"/>
                  </a:lnTo>
                  <a:lnTo>
                    <a:pt x="5605" y="1465"/>
                  </a:lnTo>
                  <a:lnTo>
                    <a:pt x="560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0" name="Google Shape;1740;p51"/>
            <p:cNvSpPr/>
            <p:nvPr/>
          </p:nvSpPr>
          <p:spPr>
            <a:xfrm flipH="1">
              <a:off x="1037205" y="1206602"/>
              <a:ext cx="252497" cy="176750"/>
            </a:xfrm>
            <a:custGeom>
              <a:rect b="b" l="l" r="r" t="t"/>
              <a:pathLst>
                <a:path extrusionOk="0" h="7070" w="9363">
                  <a:moveTo>
                    <a:pt x="1402" y="1"/>
                  </a:moveTo>
                  <a:lnTo>
                    <a:pt x="0" y="7069"/>
                  </a:lnTo>
                  <a:lnTo>
                    <a:pt x="1720" y="7069"/>
                  </a:lnTo>
                  <a:lnTo>
                    <a:pt x="2548" y="2229"/>
                  </a:lnTo>
                  <a:lnTo>
                    <a:pt x="3949" y="7069"/>
                  </a:lnTo>
                  <a:lnTo>
                    <a:pt x="5477" y="7069"/>
                  </a:lnTo>
                  <a:lnTo>
                    <a:pt x="6815" y="2229"/>
                  </a:lnTo>
                  <a:lnTo>
                    <a:pt x="7643" y="7069"/>
                  </a:lnTo>
                  <a:lnTo>
                    <a:pt x="9362" y="7069"/>
                  </a:lnTo>
                  <a:lnTo>
                    <a:pt x="8025" y="1"/>
                  </a:lnTo>
                  <a:lnTo>
                    <a:pt x="6178" y="1"/>
                  </a:lnTo>
                  <a:lnTo>
                    <a:pt x="4713" y="4968"/>
                  </a:lnTo>
                  <a:lnTo>
                    <a:pt x="324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1" name="Google Shape;1741;p51"/>
            <p:cNvSpPr/>
            <p:nvPr/>
          </p:nvSpPr>
          <p:spPr>
            <a:xfrm flipH="1">
              <a:off x="908417" y="1206602"/>
              <a:ext cx="109946" cy="176750"/>
            </a:xfrm>
            <a:custGeom>
              <a:rect b="b" l="l" r="r" t="t"/>
              <a:pathLst>
                <a:path extrusionOk="0" h="7070" w="4077">
                  <a:moveTo>
                    <a:pt x="1" y="1"/>
                  </a:moveTo>
                  <a:lnTo>
                    <a:pt x="1" y="7069"/>
                  </a:lnTo>
                  <a:lnTo>
                    <a:pt x="4076" y="7069"/>
                  </a:lnTo>
                  <a:lnTo>
                    <a:pt x="4076" y="5668"/>
                  </a:lnTo>
                  <a:lnTo>
                    <a:pt x="1529" y="5668"/>
                  </a:lnTo>
                  <a:lnTo>
                    <a:pt x="152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2" name="Google Shape;1742;p51"/>
            <p:cNvSpPr/>
            <p:nvPr/>
          </p:nvSpPr>
          <p:spPr>
            <a:xfrm>
              <a:off x="2245750" y="4830900"/>
              <a:ext cx="162425" cy="211775"/>
            </a:xfrm>
            <a:custGeom>
              <a:rect b="b" l="l" r="r" t="t"/>
              <a:pathLst>
                <a:path extrusionOk="0" h="8471" w="6497">
                  <a:moveTo>
                    <a:pt x="6496" y="0"/>
                  </a:moveTo>
                  <a:lnTo>
                    <a:pt x="0" y="3057"/>
                  </a:lnTo>
                  <a:lnTo>
                    <a:pt x="0" y="5413"/>
                  </a:lnTo>
                  <a:lnTo>
                    <a:pt x="6496" y="8470"/>
                  </a:lnTo>
                  <a:lnTo>
                    <a:pt x="6496" y="6560"/>
                  </a:lnTo>
                  <a:lnTo>
                    <a:pt x="1402" y="4267"/>
                  </a:lnTo>
                  <a:lnTo>
                    <a:pt x="6496" y="1911"/>
                  </a:lnTo>
                  <a:lnTo>
                    <a:pt x="649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3" name="Google Shape;1743;p51"/>
            <p:cNvSpPr/>
            <p:nvPr/>
          </p:nvSpPr>
          <p:spPr>
            <a:xfrm>
              <a:off x="2433625" y="4727400"/>
              <a:ext cx="207000" cy="380550"/>
            </a:xfrm>
            <a:custGeom>
              <a:rect b="b" l="l" r="r" t="t"/>
              <a:pathLst>
                <a:path extrusionOk="0" h="15222" w="8280">
                  <a:moveTo>
                    <a:pt x="6114" y="1"/>
                  </a:moveTo>
                  <a:lnTo>
                    <a:pt x="0" y="15221"/>
                  </a:lnTo>
                  <a:lnTo>
                    <a:pt x="2165" y="15221"/>
                  </a:lnTo>
                  <a:lnTo>
                    <a:pt x="827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4" name="Google Shape;1744;p51"/>
            <p:cNvSpPr/>
            <p:nvPr/>
          </p:nvSpPr>
          <p:spPr>
            <a:xfrm>
              <a:off x="2661300" y="4830900"/>
              <a:ext cx="164000" cy="211775"/>
            </a:xfrm>
            <a:custGeom>
              <a:rect b="b" l="l" r="r" t="t"/>
              <a:pathLst>
                <a:path extrusionOk="0" h="8471" w="6560">
                  <a:moveTo>
                    <a:pt x="0" y="0"/>
                  </a:moveTo>
                  <a:lnTo>
                    <a:pt x="0" y="1911"/>
                  </a:lnTo>
                  <a:lnTo>
                    <a:pt x="5095" y="4267"/>
                  </a:lnTo>
                  <a:lnTo>
                    <a:pt x="0" y="6560"/>
                  </a:lnTo>
                  <a:lnTo>
                    <a:pt x="0" y="8470"/>
                  </a:lnTo>
                  <a:lnTo>
                    <a:pt x="6559" y="5413"/>
                  </a:lnTo>
                  <a:lnTo>
                    <a:pt x="6559" y="30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052643"/>
            </a:gs>
            <a:gs pos="100000">
              <a:srgbClr val="041523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21"/>
          <p:cNvSpPr txBox="1"/>
          <p:nvPr>
            <p:ph type="ctrTitle"/>
          </p:nvPr>
        </p:nvSpPr>
        <p:spPr>
          <a:xfrm>
            <a:off x="5259325" y="3511825"/>
            <a:ext cx="3666000" cy="606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01 - PHYSICAL NAS</a:t>
            </a:r>
            <a:endParaRPr/>
          </a:p>
        </p:txBody>
      </p:sp>
      <p:grpSp>
        <p:nvGrpSpPr>
          <p:cNvPr id="271" name="Google Shape;271;p21"/>
          <p:cNvGrpSpPr/>
          <p:nvPr/>
        </p:nvGrpSpPr>
        <p:grpSpPr>
          <a:xfrm flipH="1">
            <a:off x="-4531426" y="-117297"/>
            <a:ext cx="7324051" cy="5378088"/>
            <a:chOff x="238125" y="262775"/>
            <a:chExt cx="7092825" cy="5151425"/>
          </a:xfrm>
        </p:grpSpPr>
        <p:sp>
          <p:nvSpPr>
            <p:cNvPr id="272" name="Google Shape;272;p21"/>
            <p:cNvSpPr/>
            <p:nvPr/>
          </p:nvSpPr>
          <p:spPr>
            <a:xfrm>
              <a:off x="4565450" y="4835675"/>
              <a:ext cx="850200" cy="445800"/>
            </a:xfrm>
            <a:custGeom>
              <a:rect b="b" l="l" r="r" t="t"/>
              <a:pathLst>
                <a:path extrusionOk="0" h="17832" w="34008">
                  <a:moveTo>
                    <a:pt x="4203" y="0"/>
                  </a:moveTo>
                  <a:cubicBezTo>
                    <a:pt x="1847" y="0"/>
                    <a:pt x="0" y="1847"/>
                    <a:pt x="0" y="4203"/>
                  </a:cubicBezTo>
                  <a:lnTo>
                    <a:pt x="0" y="13629"/>
                  </a:lnTo>
                  <a:cubicBezTo>
                    <a:pt x="0" y="15921"/>
                    <a:pt x="1847" y="17832"/>
                    <a:pt x="4203" y="17832"/>
                  </a:cubicBezTo>
                  <a:lnTo>
                    <a:pt x="29804" y="17832"/>
                  </a:lnTo>
                  <a:cubicBezTo>
                    <a:pt x="32160" y="17832"/>
                    <a:pt x="34007" y="15921"/>
                    <a:pt x="34007" y="13629"/>
                  </a:cubicBezTo>
                  <a:lnTo>
                    <a:pt x="34007" y="4203"/>
                  </a:lnTo>
                  <a:cubicBezTo>
                    <a:pt x="34007" y="1847"/>
                    <a:pt x="32160" y="0"/>
                    <a:pt x="29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3" name="Google Shape;273;p21"/>
            <p:cNvSpPr/>
            <p:nvPr/>
          </p:nvSpPr>
          <p:spPr>
            <a:xfrm>
              <a:off x="5848675" y="1425000"/>
              <a:ext cx="423525" cy="132575"/>
            </a:xfrm>
            <a:custGeom>
              <a:rect b="b" l="l" r="r" t="t"/>
              <a:pathLst>
                <a:path extrusionOk="0" h="5303" w="16941">
                  <a:moveTo>
                    <a:pt x="8470" y="0"/>
                  </a:moveTo>
                  <a:cubicBezTo>
                    <a:pt x="5413" y="0"/>
                    <a:pt x="2357" y="1131"/>
                    <a:pt x="0" y="3392"/>
                  </a:cubicBezTo>
                  <a:lnTo>
                    <a:pt x="1783" y="5302"/>
                  </a:lnTo>
                  <a:cubicBezTo>
                    <a:pt x="3662" y="3487"/>
                    <a:pt x="6082" y="2580"/>
                    <a:pt x="8502" y="2580"/>
                  </a:cubicBezTo>
                  <a:cubicBezTo>
                    <a:pt x="10922" y="2580"/>
                    <a:pt x="13342" y="3487"/>
                    <a:pt x="15221" y="5302"/>
                  </a:cubicBezTo>
                  <a:lnTo>
                    <a:pt x="16940" y="3392"/>
                  </a:lnTo>
                  <a:cubicBezTo>
                    <a:pt x="14584" y="1131"/>
                    <a:pt x="11527" y="0"/>
                    <a:pt x="84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4" name="Google Shape;274;p21"/>
            <p:cNvSpPr/>
            <p:nvPr/>
          </p:nvSpPr>
          <p:spPr>
            <a:xfrm>
              <a:off x="5941025" y="1557925"/>
              <a:ext cx="238825" cy="95175"/>
            </a:xfrm>
            <a:custGeom>
              <a:rect b="b" l="l" r="r" t="t"/>
              <a:pathLst>
                <a:path extrusionOk="0" h="3807" w="9553">
                  <a:moveTo>
                    <a:pt x="4752" y="1"/>
                  </a:moveTo>
                  <a:cubicBezTo>
                    <a:pt x="3025" y="1"/>
                    <a:pt x="1306" y="654"/>
                    <a:pt x="0" y="1959"/>
                  </a:cubicBezTo>
                  <a:lnTo>
                    <a:pt x="1783" y="3806"/>
                  </a:lnTo>
                  <a:cubicBezTo>
                    <a:pt x="2611" y="3010"/>
                    <a:pt x="3678" y="2612"/>
                    <a:pt x="4744" y="2612"/>
                  </a:cubicBezTo>
                  <a:cubicBezTo>
                    <a:pt x="5811" y="2612"/>
                    <a:pt x="6878" y="3010"/>
                    <a:pt x="7706" y="3806"/>
                  </a:cubicBezTo>
                  <a:lnTo>
                    <a:pt x="9553" y="1959"/>
                  </a:lnTo>
                  <a:cubicBezTo>
                    <a:pt x="8215" y="654"/>
                    <a:pt x="6480" y="1"/>
                    <a:pt x="47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5" name="Google Shape;275;p21"/>
            <p:cNvSpPr/>
            <p:nvPr/>
          </p:nvSpPr>
          <p:spPr>
            <a:xfrm>
              <a:off x="6009475" y="1680125"/>
              <a:ext cx="119425" cy="102525"/>
            </a:xfrm>
            <a:custGeom>
              <a:rect b="b" l="l" r="r" t="t"/>
              <a:pathLst>
                <a:path extrusionOk="0" h="4101" w="4777">
                  <a:moveTo>
                    <a:pt x="2038" y="1"/>
                  </a:moveTo>
                  <a:cubicBezTo>
                    <a:pt x="892" y="1"/>
                    <a:pt x="0" y="892"/>
                    <a:pt x="0" y="2039"/>
                  </a:cubicBezTo>
                  <a:cubicBezTo>
                    <a:pt x="0" y="3288"/>
                    <a:pt x="992" y="4101"/>
                    <a:pt x="2047" y="4101"/>
                  </a:cubicBezTo>
                  <a:cubicBezTo>
                    <a:pt x="2552" y="4101"/>
                    <a:pt x="3071" y="3915"/>
                    <a:pt x="3503" y="3503"/>
                  </a:cubicBezTo>
                  <a:cubicBezTo>
                    <a:pt x="4777" y="2166"/>
                    <a:pt x="3885" y="1"/>
                    <a:pt x="20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6" name="Google Shape;276;p21"/>
            <p:cNvSpPr/>
            <p:nvPr/>
          </p:nvSpPr>
          <p:spPr>
            <a:xfrm>
              <a:off x="5753150" y="1286475"/>
              <a:ext cx="614575" cy="170775"/>
            </a:xfrm>
            <a:custGeom>
              <a:rect b="b" l="l" r="r" t="t"/>
              <a:pathLst>
                <a:path extrusionOk="0" h="6831" w="24583">
                  <a:moveTo>
                    <a:pt x="12291" y="1"/>
                  </a:moveTo>
                  <a:cubicBezTo>
                    <a:pt x="7865" y="1"/>
                    <a:pt x="3439" y="1641"/>
                    <a:pt x="0" y="4920"/>
                  </a:cubicBezTo>
                  <a:lnTo>
                    <a:pt x="1783" y="6831"/>
                  </a:lnTo>
                  <a:cubicBezTo>
                    <a:pt x="4713" y="3997"/>
                    <a:pt x="8502" y="2580"/>
                    <a:pt x="12291" y="2580"/>
                  </a:cubicBezTo>
                  <a:cubicBezTo>
                    <a:pt x="16081" y="2580"/>
                    <a:pt x="19870" y="3997"/>
                    <a:pt x="22799" y="6831"/>
                  </a:cubicBezTo>
                  <a:lnTo>
                    <a:pt x="24582" y="4920"/>
                  </a:lnTo>
                  <a:cubicBezTo>
                    <a:pt x="21143" y="1641"/>
                    <a:pt x="16717" y="1"/>
                    <a:pt x="122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7" name="Google Shape;277;p21"/>
            <p:cNvSpPr/>
            <p:nvPr/>
          </p:nvSpPr>
          <p:spPr>
            <a:xfrm>
              <a:off x="1997375" y="1099025"/>
              <a:ext cx="3593400" cy="4136275"/>
            </a:xfrm>
            <a:custGeom>
              <a:rect b="b" l="l" r="r" t="t"/>
              <a:pathLst>
                <a:path extrusionOk="0" h="165451" w="143736">
                  <a:moveTo>
                    <a:pt x="75084" y="96481"/>
                  </a:moveTo>
                  <a:cubicBezTo>
                    <a:pt x="75020" y="96545"/>
                    <a:pt x="74957" y="96609"/>
                    <a:pt x="74893" y="96609"/>
                  </a:cubicBezTo>
                  <a:cubicBezTo>
                    <a:pt x="74957" y="96545"/>
                    <a:pt x="75020" y="96545"/>
                    <a:pt x="75084" y="96481"/>
                  </a:cubicBezTo>
                  <a:close/>
                  <a:moveTo>
                    <a:pt x="74000" y="97376"/>
                  </a:moveTo>
                  <a:cubicBezTo>
                    <a:pt x="73937" y="97501"/>
                    <a:pt x="73874" y="97565"/>
                    <a:pt x="73874" y="97691"/>
                  </a:cubicBezTo>
                  <a:lnTo>
                    <a:pt x="73874" y="97628"/>
                  </a:lnTo>
                  <a:cubicBezTo>
                    <a:pt x="73874" y="97564"/>
                    <a:pt x="73937" y="97501"/>
                    <a:pt x="74000" y="97376"/>
                  </a:cubicBezTo>
                  <a:close/>
                  <a:moveTo>
                    <a:pt x="73618" y="98331"/>
                  </a:moveTo>
                  <a:lnTo>
                    <a:pt x="73618" y="98331"/>
                  </a:lnTo>
                  <a:cubicBezTo>
                    <a:pt x="73556" y="98458"/>
                    <a:pt x="73556" y="98648"/>
                    <a:pt x="73556" y="98838"/>
                  </a:cubicBezTo>
                  <a:lnTo>
                    <a:pt x="73556" y="98774"/>
                  </a:lnTo>
                  <a:cubicBezTo>
                    <a:pt x="73556" y="98648"/>
                    <a:pt x="73556" y="98458"/>
                    <a:pt x="73618" y="98331"/>
                  </a:cubicBezTo>
                  <a:close/>
                  <a:moveTo>
                    <a:pt x="87375" y="108709"/>
                  </a:moveTo>
                  <a:cubicBezTo>
                    <a:pt x="87311" y="108709"/>
                    <a:pt x="87248" y="108772"/>
                    <a:pt x="87184" y="108836"/>
                  </a:cubicBezTo>
                  <a:lnTo>
                    <a:pt x="87120" y="108772"/>
                  </a:lnTo>
                  <a:cubicBezTo>
                    <a:pt x="87184" y="108772"/>
                    <a:pt x="87311" y="108709"/>
                    <a:pt x="87375" y="108709"/>
                  </a:cubicBezTo>
                  <a:close/>
                  <a:moveTo>
                    <a:pt x="86929" y="108836"/>
                  </a:moveTo>
                  <a:cubicBezTo>
                    <a:pt x="86866" y="108900"/>
                    <a:pt x="86802" y="108963"/>
                    <a:pt x="86738" y="108963"/>
                  </a:cubicBezTo>
                  <a:lnTo>
                    <a:pt x="86675" y="108963"/>
                  </a:lnTo>
                  <a:cubicBezTo>
                    <a:pt x="86738" y="108963"/>
                    <a:pt x="86802" y="108900"/>
                    <a:pt x="86929" y="108836"/>
                  </a:cubicBezTo>
                  <a:close/>
                  <a:moveTo>
                    <a:pt x="85783" y="109728"/>
                  </a:moveTo>
                  <a:cubicBezTo>
                    <a:pt x="85783" y="109855"/>
                    <a:pt x="85719" y="109919"/>
                    <a:pt x="85719" y="110046"/>
                  </a:cubicBezTo>
                  <a:lnTo>
                    <a:pt x="85656" y="110046"/>
                  </a:lnTo>
                  <a:cubicBezTo>
                    <a:pt x="85719" y="109919"/>
                    <a:pt x="85719" y="109855"/>
                    <a:pt x="85783" y="109728"/>
                  </a:cubicBezTo>
                  <a:close/>
                  <a:moveTo>
                    <a:pt x="85592" y="110173"/>
                  </a:moveTo>
                  <a:cubicBezTo>
                    <a:pt x="85528" y="110301"/>
                    <a:pt x="85528" y="110428"/>
                    <a:pt x="85528" y="110492"/>
                  </a:cubicBezTo>
                  <a:lnTo>
                    <a:pt x="85465" y="110492"/>
                  </a:lnTo>
                  <a:cubicBezTo>
                    <a:pt x="85465" y="110428"/>
                    <a:pt x="85528" y="110301"/>
                    <a:pt x="85592" y="110173"/>
                  </a:cubicBezTo>
                  <a:close/>
                  <a:moveTo>
                    <a:pt x="85401" y="110683"/>
                  </a:moveTo>
                  <a:cubicBezTo>
                    <a:pt x="85401" y="110810"/>
                    <a:pt x="85401" y="111001"/>
                    <a:pt x="85401" y="111192"/>
                  </a:cubicBezTo>
                  <a:lnTo>
                    <a:pt x="85337" y="111129"/>
                  </a:lnTo>
                  <a:cubicBezTo>
                    <a:pt x="85337" y="111001"/>
                    <a:pt x="85401" y="110810"/>
                    <a:pt x="85401" y="110683"/>
                  </a:cubicBezTo>
                  <a:close/>
                  <a:moveTo>
                    <a:pt x="96291" y="112156"/>
                  </a:moveTo>
                  <a:cubicBezTo>
                    <a:pt x="96294" y="112284"/>
                    <a:pt x="96355" y="112469"/>
                    <a:pt x="96355" y="112593"/>
                  </a:cubicBezTo>
                  <a:lnTo>
                    <a:pt x="96355" y="112657"/>
                  </a:lnTo>
                  <a:cubicBezTo>
                    <a:pt x="96355" y="112470"/>
                    <a:pt x="96294" y="112284"/>
                    <a:pt x="96291" y="112156"/>
                  </a:cubicBezTo>
                  <a:close/>
                  <a:moveTo>
                    <a:pt x="90432" y="113758"/>
                  </a:moveTo>
                  <a:lnTo>
                    <a:pt x="90432" y="113758"/>
                  </a:lnTo>
                  <a:cubicBezTo>
                    <a:pt x="90432" y="113879"/>
                    <a:pt x="90438" y="113997"/>
                    <a:pt x="90559" y="114058"/>
                  </a:cubicBezTo>
                  <a:lnTo>
                    <a:pt x="90559" y="114122"/>
                  </a:lnTo>
                  <a:cubicBezTo>
                    <a:pt x="90438" y="114001"/>
                    <a:pt x="90432" y="113879"/>
                    <a:pt x="90432" y="113758"/>
                  </a:cubicBezTo>
                  <a:close/>
                  <a:moveTo>
                    <a:pt x="91260" y="113740"/>
                  </a:moveTo>
                  <a:cubicBezTo>
                    <a:pt x="91260" y="113994"/>
                    <a:pt x="91132" y="114185"/>
                    <a:pt x="90878" y="114185"/>
                  </a:cubicBezTo>
                  <a:lnTo>
                    <a:pt x="90814" y="114185"/>
                  </a:lnTo>
                  <a:cubicBezTo>
                    <a:pt x="91069" y="114185"/>
                    <a:pt x="91260" y="113994"/>
                    <a:pt x="91260" y="113740"/>
                  </a:cubicBezTo>
                  <a:close/>
                  <a:moveTo>
                    <a:pt x="73556" y="122167"/>
                  </a:moveTo>
                  <a:cubicBezTo>
                    <a:pt x="73556" y="122287"/>
                    <a:pt x="73552" y="122408"/>
                    <a:pt x="73492" y="122528"/>
                  </a:cubicBezTo>
                  <a:lnTo>
                    <a:pt x="73492" y="122464"/>
                  </a:lnTo>
                  <a:cubicBezTo>
                    <a:pt x="73552" y="122404"/>
                    <a:pt x="73556" y="122287"/>
                    <a:pt x="73556" y="122167"/>
                  </a:cubicBezTo>
                  <a:close/>
                  <a:moveTo>
                    <a:pt x="73236" y="122848"/>
                  </a:moveTo>
                  <a:cubicBezTo>
                    <a:pt x="73173" y="122911"/>
                    <a:pt x="73109" y="122974"/>
                    <a:pt x="72983" y="123037"/>
                  </a:cubicBezTo>
                  <a:lnTo>
                    <a:pt x="72983" y="122974"/>
                  </a:lnTo>
                  <a:cubicBezTo>
                    <a:pt x="73109" y="122974"/>
                    <a:pt x="73173" y="122911"/>
                    <a:pt x="73236" y="122848"/>
                  </a:cubicBezTo>
                  <a:close/>
                  <a:moveTo>
                    <a:pt x="142143" y="18914"/>
                  </a:moveTo>
                  <a:lnTo>
                    <a:pt x="142143" y="121891"/>
                  </a:lnTo>
                  <a:cubicBezTo>
                    <a:pt x="142143" y="124884"/>
                    <a:pt x="139660" y="127368"/>
                    <a:pt x="136667" y="127368"/>
                  </a:cubicBezTo>
                  <a:lnTo>
                    <a:pt x="97947" y="127368"/>
                  </a:lnTo>
                  <a:lnTo>
                    <a:pt x="97947" y="117306"/>
                  </a:lnTo>
                  <a:lnTo>
                    <a:pt x="120172" y="117306"/>
                  </a:lnTo>
                  <a:lnTo>
                    <a:pt x="120172" y="115714"/>
                  </a:lnTo>
                  <a:lnTo>
                    <a:pt x="97947" y="115714"/>
                  </a:lnTo>
                  <a:lnTo>
                    <a:pt x="97947" y="112593"/>
                  </a:lnTo>
                  <a:cubicBezTo>
                    <a:pt x="97947" y="112339"/>
                    <a:pt x="97883" y="112084"/>
                    <a:pt x="97819" y="111829"/>
                  </a:cubicBezTo>
                  <a:lnTo>
                    <a:pt x="133673" y="111829"/>
                  </a:lnTo>
                  <a:lnTo>
                    <a:pt x="133673" y="110237"/>
                  </a:lnTo>
                  <a:lnTo>
                    <a:pt x="97119" y="110237"/>
                  </a:lnTo>
                  <a:cubicBezTo>
                    <a:pt x="96355" y="109154"/>
                    <a:pt x="95145" y="108581"/>
                    <a:pt x="93871" y="108581"/>
                  </a:cubicBezTo>
                  <a:lnTo>
                    <a:pt x="93744" y="108581"/>
                  </a:lnTo>
                  <a:cubicBezTo>
                    <a:pt x="92916" y="108581"/>
                    <a:pt x="92152" y="108836"/>
                    <a:pt x="91515" y="109345"/>
                  </a:cubicBezTo>
                  <a:cubicBezTo>
                    <a:pt x="90814" y="108008"/>
                    <a:pt x="89477" y="107180"/>
                    <a:pt x="88012" y="107116"/>
                  </a:cubicBezTo>
                  <a:lnTo>
                    <a:pt x="87885" y="107116"/>
                  </a:lnTo>
                  <a:cubicBezTo>
                    <a:pt x="87120" y="107116"/>
                    <a:pt x="86293" y="107371"/>
                    <a:pt x="85656" y="107817"/>
                  </a:cubicBezTo>
                  <a:cubicBezTo>
                    <a:pt x="84933" y="106371"/>
                    <a:pt x="83472" y="105534"/>
                    <a:pt x="81957" y="105534"/>
                  </a:cubicBezTo>
                  <a:cubicBezTo>
                    <a:pt x="81336" y="105534"/>
                    <a:pt x="80707" y="105674"/>
                    <a:pt x="80115" y="105970"/>
                  </a:cubicBezTo>
                  <a:lnTo>
                    <a:pt x="80115" y="98965"/>
                  </a:lnTo>
                  <a:cubicBezTo>
                    <a:pt x="80115" y="96736"/>
                    <a:pt x="78396" y="94889"/>
                    <a:pt x="76167" y="94762"/>
                  </a:cubicBezTo>
                  <a:lnTo>
                    <a:pt x="76039" y="94762"/>
                  </a:lnTo>
                  <a:cubicBezTo>
                    <a:pt x="73747" y="94762"/>
                    <a:pt x="71964" y="96609"/>
                    <a:pt x="71964" y="98838"/>
                  </a:cubicBezTo>
                  <a:lnTo>
                    <a:pt x="71964" y="121000"/>
                  </a:lnTo>
                  <a:lnTo>
                    <a:pt x="67824" y="118516"/>
                  </a:lnTo>
                  <a:cubicBezTo>
                    <a:pt x="67060" y="118134"/>
                    <a:pt x="66232" y="117879"/>
                    <a:pt x="65404" y="117879"/>
                  </a:cubicBezTo>
                  <a:cubicBezTo>
                    <a:pt x="61647" y="117879"/>
                    <a:pt x="59545" y="122337"/>
                    <a:pt x="62029" y="125203"/>
                  </a:cubicBezTo>
                  <a:lnTo>
                    <a:pt x="62093" y="125266"/>
                  </a:lnTo>
                  <a:lnTo>
                    <a:pt x="62156" y="125266"/>
                  </a:lnTo>
                  <a:lnTo>
                    <a:pt x="64258" y="127368"/>
                  </a:lnTo>
                  <a:lnTo>
                    <a:pt x="7070" y="127368"/>
                  </a:lnTo>
                  <a:cubicBezTo>
                    <a:pt x="4077" y="127368"/>
                    <a:pt x="1593" y="124948"/>
                    <a:pt x="1593" y="121891"/>
                  </a:cubicBezTo>
                  <a:lnTo>
                    <a:pt x="1593" y="18914"/>
                  </a:lnTo>
                  <a:close/>
                  <a:moveTo>
                    <a:pt x="7070" y="0"/>
                  </a:moveTo>
                  <a:cubicBezTo>
                    <a:pt x="3185" y="0"/>
                    <a:pt x="1" y="3184"/>
                    <a:pt x="1" y="7069"/>
                  </a:cubicBezTo>
                  <a:lnTo>
                    <a:pt x="1" y="121891"/>
                  </a:lnTo>
                  <a:cubicBezTo>
                    <a:pt x="1" y="125776"/>
                    <a:pt x="3185" y="128960"/>
                    <a:pt x="7070" y="128960"/>
                  </a:cubicBezTo>
                  <a:lnTo>
                    <a:pt x="65914" y="128960"/>
                  </a:lnTo>
                  <a:lnTo>
                    <a:pt x="73811" y="136666"/>
                  </a:lnTo>
                  <a:cubicBezTo>
                    <a:pt x="74002" y="136857"/>
                    <a:pt x="74129" y="137112"/>
                    <a:pt x="74129" y="137366"/>
                  </a:cubicBezTo>
                  <a:lnTo>
                    <a:pt x="74129" y="143607"/>
                  </a:lnTo>
                  <a:lnTo>
                    <a:pt x="73365" y="143607"/>
                  </a:lnTo>
                  <a:lnTo>
                    <a:pt x="73365" y="163859"/>
                  </a:lnTo>
                  <a:lnTo>
                    <a:pt x="74129" y="163859"/>
                  </a:lnTo>
                  <a:lnTo>
                    <a:pt x="74129" y="165451"/>
                  </a:lnTo>
                  <a:lnTo>
                    <a:pt x="94699" y="165451"/>
                  </a:lnTo>
                  <a:lnTo>
                    <a:pt x="94699" y="163859"/>
                  </a:lnTo>
                  <a:lnTo>
                    <a:pt x="97055" y="163859"/>
                  </a:lnTo>
                  <a:lnTo>
                    <a:pt x="97055" y="143607"/>
                  </a:lnTo>
                  <a:lnTo>
                    <a:pt x="94699" y="143607"/>
                  </a:lnTo>
                  <a:lnTo>
                    <a:pt x="94699" y="137175"/>
                  </a:lnTo>
                  <a:cubicBezTo>
                    <a:pt x="94699" y="136857"/>
                    <a:pt x="94763" y="136602"/>
                    <a:pt x="94954" y="136347"/>
                  </a:cubicBezTo>
                  <a:lnTo>
                    <a:pt x="97183" y="132781"/>
                  </a:lnTo>
                  <a:cubicBezTo>
                    <a:pt x="97692" y="132017"/>
                    <a:pt x="97947" y="131189"/>
                    <a:pt x="97947" y="130297"/>
                  </a:cubicBezTo>
                  <a:lnTo>
                    <a:pt x="97947" y="128960"/>
                  </a:lnTo>
                  <a:lnTo>
                    <a:pt x="136667" y="128960"/>
                  </a:lnTo>
                  <a:cubicBezTo>
                    <a:pt x="140551" y="128960"/>
                    <a:pt x="143672" y="125776"/>
                    <a:pt x="143736" y="121891"/>
                  </a:cubicBezTo>
                  <a:lnTo>
                    <a:pt x="143736" y="7069"/>
                  </a:lnTo>
                  <a:cubicBezTo>
                    <a:pt x="143672" y="3121"/>
                    <a:pt x="140551" y="0"/>
                    <a:pt x="1366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8" name="Google Shape;278;p21"/>
            <p:cNvSpPr/>
            <p:nvPr/>
          </p:nvSpPr>
          <p:spPr>
            <a:xfrm>
              <a:off x="2271225" y="2928325"/>
              <a:ext cx="977575" cy="976000"/>
            </a:xfrm>
            <a:custGeom>
              <a:rect b="b" l="l" r="r" t="t"/>
              <a:pathLst>
                <a:path extrusionOk="0" h="39040" w="39103">
                  <a:moveTo>
                    <a:pt x="19551" y="6369"/>
                  </a:moveTo>
                  <a:cubicBezTo>
                    <a:pt x="20761" y="6369"/>
                    <a:pt x="21971" y="6497"/>
                    <a:pt x="23118" y="6879"/>
                  </a:cubicBezTo>
                  <a:cubicBezTo>
                    <a:pt x="30123" y="8789"/>
                    <a:pt x="34199" y="16113"/>
                    <a:pt x="32225" y="23118"/>
                  </a:cubicBezTo>
                  <a:cubicBezTo>
                    <a:pt x="30632" y="28786"/>
                    <a:pt x="25474" y="32671"/>
                    <a:pt x="19551" y="32734"/>
                  </a:cubicBezTo>
                  <a:cubicBezTo>
                    <a:pt x="18341" y="32671"/>
                    <a:pt x="17131" y="32543"/>
                    <a:pt x="15985" y="32225"/>
                  </a:cubicBezTo>
                  <a:cubicBezTo>
                    <a:pt x="9617" y="30442"/>
                    <a:pt x="5605" y="24201"/>
                    <a:pt x="6496" y="17705"/>
                  </a:cubicBezTo>
                  <a:cubicBezTo>
                    <a:pt x="7388" y="11209"/>
                    <a:pt x="12992" y="6369"/>
                    <a:pt x="19551" y="6369"/>
                  </a:cubicBezTo>
                  <a:close/>
                  <a:moveTo>
                    <a:pt x="18469" y="1"/>
                  </a:moveTo>
                  <a:lnTo>
                    <a:pt x="18596" y="2421"/>
                  </a:lnTo>
                  <a:cubicBezTo>
                    <a:pt x="16049" y="2548"/>
                    <a:pt x="13501" y="3249"/>
                    <a:pt x="11273" y="4523"/>
                  </a:cubicBezTo>
                  <a:lnTo>
                    <a:pt x="10063" y="2485"/>
                  </a:lnTo>
                  <a:cubicBezTo>
                    <a:pt x="8152" y="3504"/>
                    <a:pt x="6433" y="4905"/>
                    <a:pt x="4968" y="6560"/>
                  </a:cubicBezTo>
                  <a:lnTo>
                    <a:pt x="6751" y="8152"/>
                  </a:lnTo>
                  <a:cubicBezTo>
                    <a:pt x="5031" y="10063"/>
                    <a:pt x="3821" y="12356"/>
                    <a:pt x="3121" y="14776"/>
                  </a:cubicBezTo>
                  <a:lnTo>
                    <a:pt x="765" y="14139"/>
                  </a:lnTo>
                  <a:lnTo>
                    <a:pt x="765" y="14202"/>
                  </a:lnTo>
                  <a:cubicBezTo>
                    <a:pt x="255" y="15922"/>
                    <a:pt x="64" y="17705"/>
                    <a:pt x="0" y="19488"/>
                  </a:cubicBezTo>
                  <a:lnTo>
                    <a:pt x="0" y="20635"/>
                  </a:lnTo>
                  <a:lnTo>
                    <a:pt x="2420" y="20507"/>
                  </a:lnTo>
                  <a:cubicBezTo>
                    <a:pt x="2548" y="23055"/>
                    <a:pt x="3312" y="25538"/>
                    <a:pt x="4522" y="27831"/>
                  </a:cubicBezTo>
                  <a:lnTo>
                    <a:pt x="2420" y="28977"/>
                  </a:lnTo>
                  <a:cubicBezTo>
                    <a:pt x="3503" y="30888"/>
                    <a:pt x="4904" y="32607"/>
                    <a:pt x="6496" y="34072"/>
                  </a:cubicBezTo>
                  <a:lnTo>
                    <a:pt x="8088" y="32289"/>
                  </a:lnTo>
                  <a:cubicBezTo>
                    <a:pt x="9999" y="34008"/>
                    <a:pt x="12291" y="35282"/>
                    <a:pt x="14775" y="35982"/>
                  </a:cubicBezTo>
                  <a:lnTo>
                    <a:pt x="14202" y="38275"/>
                  </a:lnTo>
                  <a:lnTo>
                    <a:pt x="14266" y="38275"/>
                  </a:lnTo>
                  <a:cubicBezTo>
                    <a:pt x="15985" y="38784"/>
                    <a:pt x="17768" y="39039"/>
                    <a:pt x="19615" y="39039"/>
                  </a:cubicBezTo>
                  <a:lnTo>
                    <a:pt x="20761" y="39039"/>
                  </a:lnTo>
                  <a:lnTo>
                    <a:pt x="20634" y="36619"/>
                  </a:lnTo>
                  <a:cubicBezTo>
                    <a:pt x="23181" y="36492"/>
                    <a:pt x="25665" y="35728"/>
                    <a:pt x="27958" y="34454"/>
                  </a:cubicBezTo>
                  <a:lnTo>
                    <a:pt x="29104" y="36619"/>
                  </a:lnTo>
                  <a:cubicBezTo>
                    <a:pt x="31015" y="35537"/>
                    <a:pt x="32734" y="34136"/>
                    <a:pt x="34199" y="32480"/>
                  </a:cubicBezTo>
                  <a:lnTo>
                    <a:pt x="32416" y="30888"/>
                  </a:lnTo>
                  <a:cubicBezTo>
                    <a:pt x="34071" y="28977"/>
                    <a:pt x="35345" y="26685"/>
                    <a:pt x="36046" y="24265"/>
                  </a:cubicBezTo>
                  <a:lnTo>
                    <a:pt x="38402" y="24901"/>
                  </a:lnTo>
                  <a:cubicBezTo>
                    <a:pt x="38848" y="23182"/>
                    <a:pt x="39102" y="21399"/>
                    <a:pt x="39102" y="19552"/>
                  </a:cubicBezTo>
                  <a:cubicBezTo>
                    <a:pt x="39102" y="19170"/>
                    <a:pt x="39102" y="18788"/>
                    <a:pt x="39102" y="18406"/>
                  </a:cubicBezTo>
                  <a:lnTo>
                    <a:pt x="36619" y="18469"/>
                  </a:lnTo>
                  <a:cubicBezTo>
                    <a:pt x="36491" y="15922"/>
                    <a:pt x="35727" y="13438"/>
                    <a:pt x="34517" y="11209"/>
                  </a:cubicBezTo>
                  <a:lnTo>
                    <a:pt x="36619" y="10063"/>
                  </a:lnTo>
                  <a:cubicBezTo>
                    <a:pt x="35536" y="8089"/>
                    <a:pt x="34199" y="6369"/>
                    <a:pt x="32543" y="4905"/>
                  </a:cubicBezTo>
                  <a:lnTo>
                    <a:pt x="30951" y="6751"/>
                  </a:lnTo>
                  <a:cubicBezTo>
                    <a:pt x="29040" y="5032"/>
                    <a:pt x="26748" y="3758"/>
                    <a:pt x="24264" y="3058"/>
                  </a:cubicBezTo>
                  <a:lnTo>
                    <a:pt x="24901" y="765"/>
                  </a:lnTo>
                  <a:cubicBezTo>
                    <a:pt x="23181" y="256"/>
                    <a:pt x="21398" y="1"/>
                    <a:pt x="19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9" name="Google Shape;279;p21"/>
            <p:cNvSpPr/>
            <p:nvPr/>
          </p:nvSpPr>
          <p:spPr>
            <a:xfrm>
              <a:off x="3957250" y="2998400"/>
              <a:ext cx="25" cy="25"/>
            </a:xfrm>
            <a:custGeom>
              <a:rect b="b" l="l" r="r" t="t"/>
              <a:pathLst>
                <a:path extrusionOk="0" h="1" w="1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0" name="Google Shape;280;p21"/>
            <p:cNvSpPr/>
            <p:nvPr/>
          </p:nvSpPr>
          <p:spPr>
            <a:xfrm>
              <a:off x="3307675" y="2819750"/>
              <a:ext cx="697375" cy="688475"/>
            </a:xfrm>
            <a:custGeom>
              <a:rect b="b" l="l" r="r" t="t"/>
              <a:pathLst>
                <a:path extrusionOk="0" h="27539" w="27895">
                  <a:moveTo>
                    <a:pt x="13948" y="5618"/>
                  </a:moveTo>
                  <a:cubicBezTo>
                    <a:pt x="14712" y="5618"/>
                    <a:pt x="15412" y="5745"/>
                    <a:pt x="16176" y="5936"/>
                  </a:cubicBezTo>
                  <a:cubicBezTo>
                    <a:pt x="19679" y="6955"/>
                    <a:pt x="22099" y="10139"/>
                    <a:pt x="22099" y="13833"/>
                  </a:cubicBezTo>
                  <a:cubicBezTo>
                    <a:pt x="22099" y="14533"/>
                    <a:pt x="21972" y="15298"/>
                    <a:pt x="21781" y="16062"/>
                  </a:cubicBezTo>
                  <a:cubicBezTo>
                    <a:pt x="20802" y="19631"/>
                    <a:pt x="17534" y="22003"/>
                    <a:pt x="13953" y="22003"/>
                  </a:cubicBezTo>
                  <a:cubicBezTo>
                    <a:pt x="13572" y="22003"/>
                    <a:pt x="13187" y="21976"/>
                    <a:pt x="12801" y="21921"/>
                  </a:cubicBezTo>
                  <a:cubicBezTo>
                    <a:pt x="8725" y="21411"/>
                    <a:pt x="5732" y="17909"/>
                    <a:pt x="5732" y="13833"/>
                  </a:cubicBezTo>
                  <a:cubicBezTo>
                    <a:pt x="5732" y="13069"/>
                    <a:pt x="5860" y="12304"/>
                    <a:pt x="6051" y="11604"/>
                  </a:cubicBezTo>
                  <a:cubicBezTo>
                    <a:pt x="7070" y="8038"/>
                    <a:pt x="10254" y="5618"/>
                    <a:pt x="13948" y="5618"/>
                  </a:cubicBezTo>
                  <a:close/>
                  <a:moveTo>
                    <a:pt x="13928" y="0"/>
                  </a:moveTo>
                  <a:cubicBezTo>
                    <a:pt x="13059" y="0"/>
                    <a:pt x="12192" y="87"/>
                    <a:pt x="11336" y="268"/>
                  </a:cubicBezTo>
                  <a:lnTo>
                    <a:pt x="11655" y="1860"/>
                  </a:lnTo>
                  <a:cubicBezTo>
                    <a:pt x="10381" y="2115"/>
                    <a:pt x="9171" y="2497"/>
                    <a:pt x="8089" y="3134"/>
                  </a:cubicBezTo>
                  <a:lnTo>
                    <a:pt x="7261" y="1733"/>
                  </a:lnTo>
                  <a:cubicBezTo>
                    <a:pt x="5350" y="2752"/>
                    <a:pt x="3758" y="4217"/>
                    <a:pt x="2484" y="6000"/>
                  </a:cubicBezTo>
                  <a:lnTo>
                    <a:pt x="3885" y="6955"/>
                  </a:lnTo>
                  <a:cubicBezTo>
                    <a:pt x="3121" y="7974"/>
                    <a:pt x="2612" y="9120"/>
                    <a:pt x="2293" y="10394"/>
                  </a:cubicBezTo>
                  <a:lnTo>
                    <a:pt x="701" y="9948"/>
                  </a:lnTo>
                  <a:lnTo>
                    <a:pt x="701" y="10012"/>
                  </a:lnTo>
                  <a:cubicBezTo>
                    <a:pt x="64" y="12050"/>
                    <a:pt x="1" y="14215"/>
                    <a:pt x="383" y="16317"/>
                  </a:cubicBezTo>
                  <a:lnTo>
                    <a:pt x="1975" y="15998"/>
                  </a:lnTo>
                  <a:cubicBezTo>
                    <a:pt x="2230" y="17272"/>
                    <a:pt x="2612" y="18482"/>
                    <a:pt x="3249" y="19564"/>
                  </a:cubicBezTo>
                  <a:lnTo>
                    <a:pt x="1848" y="20392"/>
                  </a:lnTo>
                  <a:cubicBezTo>
                    <a:pt x="2866" y="22303"/>
                    <a:pt x="4331" y="23959"/>
                    <a:pt x="6114" y="25169"/>
                  </a:cubicBezTo>
                  <a:lnTo>
                    <a:pt x="7070" y="23831"/>
                  </a:lnTo>
                  <a:cubicBezTo>
                    <a:pt x="8089" y="24532"/>
                    <a:pt x="9235" y="25041"/>
                    <a:pt x="10445" y="25423"/>
                  </a:cubicBezTo>
                  <a:lnTo>
                    <a:pt x="10063" y="27015"/>
                  </a:lnTo>
                  <a:lnTo>
                    <a:pt x="10190" y="27015"/>
                  </a:lnTo>
                  <a:cubicBezTo>
                    <a:pt x="11436" y="27355"/>
                    <a:pt x="12704" y="27538"/>
                    <a:pt x="13981" y="27538"/>
                  </a:cubicBezTo>
                  <a:cubicBezTo>
                    <a:pt x="14858" y="27538"/>
                    <a:pt x="15740" y="27452"/>
                    <a:pt x="16622" y="27270"/>
                  </a:cubicBezTo>
                  <a:lnTo>
                    <a:pt x="16304" y="25678"/>
                  </a:lnTo>
                  <a:cubicBezTo>
                    <a:pt x="17514" y="25423"/>
                    <a:pt x="18724" y="24978"/>
                    <a:pt x="19870" y="24404"/>
                  </a:cubicBezTo>
                  <a:lnTo>
                    <a:pt x="20634" y="25805"/>
                  </a:lnTo>
                  <a:cubicBezTo>
                    <a:pt x="22545" y="24723"/>
                    <a:pt x="24137" y="23258"/>
                    <a:pt x="25347" y="21475"/>
                  </a:cubicBezTo>
                  <a:lnTo>
                    <a:pt x="24010" y="20583"/>
                  </a:lnTo>
                  <a:cubicBezTo>
                    <a:pt x="24710" y="19501"/>
                    <a:pt x="25283" y="18354"/>
                    <a:pt x="25602" y="17144"/>
                  </a:cubicBezTo>
                  <a:lnTo>
                    <a:pt x="27194" y="17590"/>
                  </a:lnTo>
                  <a:cubicBezTo>
                    <a:pt x="27767" y="15489"/>
                    <a:pt x="27894" y="13323"/>
                    <a:pt x="27449" y="11222"/>
                  </a:cubicBezTo>
                  <a:lnTo>
                    <a:pt x="27449" y="11222"/>
                  </a:lnTo>
                  <a:lnTo>
                    <a:pt x="25856" y="11477"/>
                  </a:lnTo>
                  <a:cubicBezTo>
                    <a:pt x="25602" y="10267"/>
                    <a:pt x="25220" y="9057"/>
                    <a:pt x="24583" y="7910"/>
                  </a:cubicBezTo>
                  <a:lnTo>
                    <a:pt x="25984" y="7146"/>
                  </a:lnTo>
                  <a:cubicBezTo>
                    <a:pt x="24965" y="5236"/>
                    <a:pt x="23500" y="3580"/>
                    <a:pt x="21653" y="2370"/>
                  </a:cubicBezTo>
                  <a:lnTo>
                    <a:pt x="20762" y="3707"/>
                  </a:lnTo>
                  <a:cubicBezTo>
                    <a:pt x="19743" y="3007"/>
                    <a:pt x="18533" y="2497"/>
                    <a:pt x="17323" y="2115"/>
                  </a:cubicBezTo>
                  <a:lnTo>
                    <a:pt x="17769" y="523"/>
                  </a:lnTo>
                  <a:lnTo>
                    <a:pt x="17705" y="523"/>
                  </a:lnTo>
                  <a:cubicBezTo>
                    <a:pt x="16459" y="183"/>
                    <a:pt x="15191" y="0"/>
                    <a:pt x="139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1" name="Google Shape;281;p21"/>
            <p:cNvSpPr/>
            <p:nvPr/>
          </p:nvSpPr>
          <p:spPr>
            <a:xfrm>
              <a:off x="2445675" y="3165225"/>
              <a:ext cx="592975" cy="501025"/>
            </a:xfrm>
            <a:custGeom>
              <a:rect b="b" l="l" r="r" t="t"/>
              <a:pathLst>
                <a:path extrusionOk="0" h="20041" w="23719">
                  <a:moveTo>
                    <a:pt x="12506" y="1"/>
                  </a:moveTo>
                  <a:cubicBezTo>
                    <a:pt x="5255" y="1"/>
                    <a:pt x="0" y="8012"/>
                    <a:pt x="3849" y="14916"/>
                  </a:cubicBezTo>
                  <a:cubicBezTo>
                    <a:pt x="5784" y="18387"/>
                    <a:pt x="9168" y="20041"/>
                    <a:pt x="12536" y="20041"/>
                  </a:cubicBezTo>
                  <a:cubicBezTo>
                    <a:pt x="16706" y="20041"/>
                    <a:pt x="20851" y="17507"/>
                    <a:pt x="22190" y="12751"/>
                  </a:cubicBezTo>
                  <a:cubicBezTo>
                    <a:pt x="23718" y="7465"/>
                    <a:pt x="20598" y="1924"/>
                    <a:pt x="15312" y="396"/>
                  </a:cubicBezTo>
                  <a:cubicBezTo>
                    <a:pt x="14355" y="127"/>
                    <a:pt x="13415" y="1"/>
                    <a:pt x="125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2" name="Google Shape;282;p21"/>
            <p:cNvSpPr/>
            <p:nvPr/>
          </p:nvSpPr>
          <p:spPr>
            <a:xfrm>
              <a:off x="3481225" y="3027000"/>
              <a:ext cx="333850" cy="275925"/>
            </a:xfrm>
            <a:custGeom>
              <a:rect b="b" l="l" r="r" t="t"/>
              <a:pathLst>
                <a:path extrusionOk="0" h="11037" w="13354">
                  <a:moveTo>
                    <a:pt x="6963" y="1"/>
                  </a:moveTo>
                  <a:cubicBezTo>
                    <a:pt x="6076" y="1"/>
                    <a:pt x="5157" y="219"/>
                    <a:pt x="4267" y="703"/>
                  </a:cubicBezTo>
                  <a:cubicBezTo>
                    <a:pt x="0" y="3123"/>
                    <a:pt x="764" y="9491"/>
                    <a:pt x="5477" y="10829"/>
                  </a:cubicBezTo>
                  <a:cubicBezTo>
                    <a:pt x="5975" y="10969"/>
                    <a:pt x="6477" y="11037"/>
                    <a:pt x="6971" y="11037"/>
                  </a:cubicBezTo>
                  <a:cubicBezTo>
                    <a:pt x="9382" y="11037"/>
                    <a:pt x="11604" y="9439"/>
                    <a:pt x="12291" y="7008"/>
                  </a:cubicBezTo>
                  <a:cubicBezTo>
                    <a:pt x="13354" y="3263"/>
                    <a:pt x="10396" y="1"/>
                    <a:pt x="69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3" name="Google Shape;283;p21"/>
            <p:cNvSpPr/>
            <p:nvPr/>
          </p:nvSpPr>
          <p:spPr>
            <a:xfrm>
              <a:off x="639325" y="2213475"/>
              <a:ext cx="444225" cy="442625"/>
            </a:xfrm>
            <a:custGeom>
              <a:rect b="b" l="l" r="r" t="t"/>
              <a:pathLst>
                <a:path extrusionOk="0" h="17705" w="17769">
                  <a:moveTo>
                    <a:pt x="8916" y="2867"/>
                  </a:moveTo>
                  <a:cubicBezTo>
                    <a:pt x="9426" y="2867"/>
                    <a:pt x="9999" y="2930"/>
                    <a:pt x="10572" y="3058"/>
                  </a:cubicBezTo>
                  <a:cubicBezTo>
                    <a:pt x="13119" y="3822"/>
                    <a:pt x="14902" y="6178"/>
                    <a:pt x="14902" y="8853"/>
                  </a:cubicBezTo>
                  <a:cubicBezTo>
                    <a:pt x="14902" y="9426"/>
                    <a:pt x="14839" y="9936"/>
                    <a:pt x="14648" y="10509"/>
                  </a:cubicBezTo>
                  <a:cubicBezTo>
                    <a:pt x="13947" y="13056"/>
                    <a:pt x="11591" y="14839"/>
                    <a:pt x="8916" y="14839"/>
                  </a:cubicBezTo>
                  <a:cubicBezTo>
                    <a:pt x="5605" y="14839"/>
                    <a:pt x="2930" y="12164"/>
                    <a:pt x="2930" y="8853"/>
                  </a:cubicBezTo>
                  <a:cubicBezTo>
                    <a:pt x="2930" y="8280"/>
                    <a:pt x="2994" y="7770"/>
                    <a:pt x="3121" y="7197"/>
                  </a:cubicBezTo>
                  <a:cubicBezTo>
                    <a:pt x="3885" y="4650"/>
                    <a:pt x="6178" y="2867"/>
                    <a:pt x="8852" y="2867"/>
                  </a:cubicBezTo>
                  <a:close/>
                  <a:moveTo>
                    <a:pt x="8343" y="1"/>
                  </a:moveTo>
                  <a:lnTo>
                    <a:pt x="8407" y="1083"/>
                  </a:lnTo>
                  <a:cubicBezTo>
                    <a:pt x="7260" y="1147"/>
                    <a:pt x="6114" y="1529"/>
                    <a:pt x="5095" y="2102"/>
                  </a:cubicBezTo>
                  <a:lnTo>
                    <a:pt x="4586" y="1083"/>
                  </a:lnTo>
                  <a:cubicBezTo>
                    <a:pt x="3694" y="1593"/>
                    <a:pt x="2930" y="2230"/>
                    <a:pt x="2293" y="2930"/>
                  </a:cubicBezTo>
                  <a:lnTo>
                    <a:pt x="3057" y="3695"/>
                  </a:lnTo>
                  <a:cubicBezTo>
                    <a:pt x="2293" y="4522"/>
                    <a:pt x="1720" y="5605"/>
                    <a:pt x="1401" y="6688"/>
                  </a:cubicBezTo>
                  <a:lnTo>
                    <a:pt x="319" y="6433"/>
                  </a:lnTo>
                  <a:cubicBezTo>
                    <a:pt x="128" y="7197"/>
                    <a:pt x="0" y="7961"/>
                    <a:pt x="0" y="8789"/>
                  </a:cubicBezTo>
                  <a:lnTo>
                    <a:pt x="0" y="9299"/>
                  </a:lnTo>
                  <a:lnTo>
                    <a:pt x="1083" y="9235"/>
                  </a:lnTo>
                  <a:cubicBezTo>
                    <a:pt x="1147" y="10445"/>
                    <a:pt x="1465" y="11528"/>
                    <a:pt x="2038" y="12610"/>
                  </a:cubicBezTo>
                  <a:lnTo>
                    <a:pt x="1083" y="13120"/>
                  </a:lnTo>
                  <a:cubicBezTo>
                    <a:pt x="1592" y="14011"/>
                    <a:pt x="2229" y="14776"/>
                    <a:pt x="2930" y="15412"/>
                  </a:cubicBezTo>
                  <a:lnTo>
                    <a:pt x="3694" y="14648"/>
                  </a:lnTo>
                  <a:cubicBezTo>
                    <a:pt x="4586" y="15412"/>
                    <a:pt x="5605" y="15986"/>
                    <a:pt x="6751" y="16304"/>
                  </a:cubicBezTo>
                  <a:lnTo>
                    <a:pt x="6432" y="17387"/>
                  </a:lnTo>
                  <a:cubicBezTo>
                    <a:pt x="7197" y="17578"/>
                    <a:pt x="8025" y="17705"/>
                    <a:pt x="8852" y="17705"/>
                  </a:cubicBezTo>
                  <a:lnTo>
                    <a:pt x="9362" y="17705"/>
                  </a:lnTo>
                  <a:lnTo>
                    <a:pt x="9298" y="16622"/>
                  </a:lnTo>
                  <a:cubicBezTo>
                    <a:pt x="10508" y="16559"/>
                    <a:pt x="11591" y="16177"/>
                    <a:pt x="12673" y="15603"/>
                  </a:cubicBezTo>
                  <a:lnTo>
                    <a:pt x="13183" y="16622"/>
                  </a:lnTo>
                  <a:cubicBezTo>
                    <a:pt x="14075" y="16113"/>
                    <a:pt x="14839" y="15476"/>
                    <a:pt x="15476" y="14712"/>
                  </a:cubicBezTo>
                  <a:lnTo>
                    <a:pt x="14711" y="14011"/>
                  </a:lnTo>
                  <a:cubicBezTo>
                    <a:pt x="15476" y="13120"/>
                    <a:pt x="16049" y="12101"/>
                    <a:pt x="16367" y="10954"/>
                  </a:cubicBezTo>
                  <a:lnTo>
                    <a:pt x="17450" y="11273"/>
                  </a:lnTo>
                  <a:cubicBezTo>
                    <a:pt x="17641" y="10509"/>
                    <a:pt x="17768" y="9681"/>
                    <a:pt x="17768" y="8853"/>
                  </a:cubicBezTo>
                  <a:lnTo>
                    <a:pt x="17768" y="8343"/>
                  </a:lnTo>
                  <a:lnTo>
                    <a:pt x="16686" y="8407"/>
                  </a:lnTo>
                  <a:cubicBezTo>
                    <a:pt x="16622" y="7261"/>
                    <a:pt x="16240" y="6115"/>
                    <a:pt x="15667" y="5096"/>
                  </a:cubicBezTo>
                  <a:lnTo>
                    <a:pt x="16686" y="4522"/>
                  </a:lnTo>
                  <a:cubicBezTo>
                    <a:pt x="16176" y="3695"/>
                    <a:pt x="15539" y="2867"/>
                    <a:pt x="14775" y="2230"/>
                  </a:cubicBezTo>
                  <a:lnTo>
                    <a:pt x="14075" y="2994"/>
                  </a:lnTo>
                  <a:cubicBezTo>
                    <a:pt x="13183" y="2230"/>
                    <a:pt x="12164" y="1657"/>
                    <a:pt x="11018" y="1338"/>
                  </a:cubicBezTo>
                  <a:lnTo>
                    <a:pt x="11336" y="319"/>
                  </a:lnTo>
                  <a:cubicBezTo>
                    <a:pt x="10508" y="65"/>
                    <a:pt x="9680" y="1"/>
                    <a:pt x="88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4" name="Google Shape;284;p21"/>
            <p:cNvSpPr/>
            <p:nvPr/>
          </p:nvSpPr>
          <p:spPr>
            <a:xfrm>
              <a:off x="1112175" y="2165725"/>
              <a:ext cx="313675" cy="310475"/>
            </a:xfrm>
            <a:custGeom>
              <a:rect b="b" l="l" r="r" t="t"/>
              <a:pathLst>
                <a:path extrusionOk="0" h="12419" w="12547">
                  <a:moveTo>
                    <a:pt x="6242" y="2484"/>
                  </a:moveTo>
                  <a:cubicBezTo>
                    <a:pt x="6624" y="2484"/>
                    <a:pt x="6942" y="2484"/>
                    <a:pt x="7260" y="2611"/>
                  </a:cubicBezTo>
                  <a:cubicBezTo>
                    <a:pt x="8916" y="3057"/>
                    <a:pt x="9999" y="4522"/>
                    <a:pt x="9999" y="6178"/>
                  </a:cubicBezTo>
                  <a:cubicBezTo>
                    <a:pt x="9999" y="6560"/>
                    <a:pt x="9935" y="6878"/>
                    <a:pt x="9872" y="7197"/>
                  </a:cubicBezTo>
                  <a:cubicBezTo>
                    <a:pt x="9426" y="8789"/>
                    <a:pt x="7961" y="9935"/>
                    <a:pt x="6305" y="9935"/>
                  </a:cubicBezTo>
                  <a:cubicBezTo>
                    <a:pt x="5923" y="9935"/>
                    <a:pt x="5605" y="9871"/>
                    <a:pt x="5286" y="9808"/>
                  </a:cubicBezTo>
                  <a:cubicBezTo>
                    <a:pt x="3630" y="9298"/>
                    <a:pt x="2548" y="7833"/>
                    <a:pt x="2548" y="6178"/>
                  </a:cubicBezTo>
                  <a:cubicBezTo>
                    <a:pt x="2548" y="5859"/>
                    <a:pt x="2612" y="5477"/>
                    <a:pt x="2675" y="5159"/>
                  </a:cubicBezTo>
                  <a:cubicBezTo>
                    <a:pt x="3121" y="3567"/>
                    <a:pt x="4586" y="2484"/>
                    <a:pt x="6242" y="2484"/>
                  </a:cubicBezTo>
                  <a:close/>
                  <a:moveTo>
                    <a:pt x="6242" y="0"/>
                  </a:moveTo>
                  <a:cubicBezTo>
                    <a:pt x="5859" y="0"/>
                    <a:pt x="5477" y="0"/>
                    <a:pt x="5095" y="64"/>
                  </a:cubicBezTo>
                  <a:lnTo>
                    <a:pt x="5223" y="828"/>
                  </a:lnTo>
                  <a:cubicBezTo>
                    <a:pt x="4649" y="956"/>
                    <a:pt x="4140" y="1147"/>
                    <a:pt x="3630" y="1401"/>
                  </a:cubicBezTo>
                  <a:lnTo>
                    <a:pt x="3248" y="701"/>
                  </a:lnTo>
                  <a:cubicBezTo>
                    <a:pt x="2357" y="1147"/>
                    <a:pt x="1656" y="1847"/>
                    <a:pt x="1083" y="2675"/>
                  </a:cubicBezTo>
                  <a:lnTo>
                    <a:pt x="1720" y="3057"/>
                  </a:lnTo>
                  <a:cubicBezTo>
                    <a:pt x="1338" y="3567"/>
                    <a:pt x="1147" y="4076"/>
                    <a:pt x="956" y="4649"/>
                  </a:cubicBezTo>
                  <a:lnTo>
                    <a:pt x="255" y="4458"/>
                  </a:lnTo>
                  <a:lnTo>
                    <a:pt x="255" y="4522"/>
                  </a:lnTo>
                  <a:cubicBezTo>
                    <a:pt x="128" y="5095"/>
                    <a:pt x="1" y="5668"/>
                    <a:pt x="1" y="6241"/>
                  </a:cubicBezTo>
                  <a:cubicBezTo>
                    <a:pt x="1" y="6623"/>
                    <a:pt x="64" y="7006"/>
                    <a:pt x="128" y="7388"/>
                  </a:cubicBezTo>
                  <a:lnTo>
                    <a:pt x="828" y="7260"/>
                  </a:lnTo>
                  <a:cubicBezTo>
                    <a:pt x="956" y="7833"/>
                    <a:pt x="1147" y="8343"/>
                    <a:pt x="1465" y="8852"/>
                  </a:cubicBezTo>
                  <a:lnTo>
                    <a:pt x="765" y="9171"/>
                  </a:lnTo>
                  <a:cubicBezTo>
                    <a:pt x="1274" y="10062"/>
                    <a:pt x="1911" y="10827"/>
                    <a:pt x="2739" y="11336"/>
                  </a:cubicBezTo>
                  <a:lnTo>
                    <a:pt x="3185" y="10763"/>
                  </a:lnTo>
                  <a:cubicBezTo>
                    <a:pt x="3630" y="11081"/>
                    <a:pt x="4204" y="11336"/>
                    <a:pt x="4777" y="11463"/>
                  </a:cubicBezTo>
                  <a:lnTo>
                    <a:pt x="4522" y="12228"/>
                  </a:lnTo>
                  <a:lnTo>
                    <a:pt x="4586" y="12228"/>
                  </a:lnTo>
                  <a:cubicBezTo>
                    <a:pt x="5159" y="12355"/>
                    <a:pt x="5732" y="12419"/>
                    <a:pt x="6305" y="12419"/>
                  </a:cubicBezTo>
                  <a:cubicBezTo>
                    <a:pt x="6751" y="12419"/>
                    <a:pt x="7133" y="12419"/>
                    <a:pt x="7515" y="12291"/>
                  </a:cubicBezTo>
                  <a:lnTo>
                    <a:pt x="7388" y="11591"/>
                  </a:lnTo>
                  <a:cubicBezTo>
                    <a:pt x="7961" y="11463"/>
                    <a:pt x="8470" y="11272"/>
                    <a:pt x="8980" y="11018"/>
                  </a:cubicBezTo>
                  <a:lnTo>
                    <a:pt x="9362" y="11654"/>
                  </a:lnTo>
                  <a:cubicBezTo>
                    <a:pt x="10190" y="11145"/>
                    <a:pt x="10954" y="10508"/>
                    <a:pt x="11464" y="9680"/>
                  </a:cubicBezTo>
                  <a:lnTo>
                    <a:pt x="10890" y="9234"/>
                  </a:lnTo>
                  <a:cubicBezTo>
                    <a:pt x="11209" y="8789"/>
                    <a:pt x="11464" y="8216"/>
                    <a:pt x="11591" y="7642"/>
                  </a:cubicBezTo>
                  <a:lnTo>
                    <a:pt x="12292" y="7897"/>
                  </a:lnTo>
                  <a:cubicBezTo>
                    <a:pt x="12483" y="7388"/>
                    <a:pt x="12546" y="6751"/>
                    <a:pt x="12546" y="6178"/>
                  </a:cubicBezTo>
                  <a:cubicBezTo>
                    <a:pt x="12546" y="5796"/>
                    <a:pt x="12483" y="5413"/>
                    <a:pt x="12419" y="5031"/>
                  </a:cubicBezTo>
                  <a:lnTo>
                    <a:pt x="11718" y="5159"/>
                  </a:lnTo>
                  <a:cubicBezTo>
                    <a:pt x="11591" y="4586"/>
                    <a:pt x="11400" y="4076"/>
                    <a:pt x="11082" y="3567"/>
                  </a:cubicBezTo>
                  <a:lnTo>
                    <a:pt x="11782" y="3185"/>
                  </a:lnTo>
                  <a:cubicBezTo>
                    <a:pt x="11273" y="2357"/>
                    <a:pt x="10572" y="1592"/>
                    <a:pt x="9808" y="1019"/>
                  </a:cubicBezTo>
                  <a:lnTo>
                    <a:pt x="9362" y="1656"/>
                  </a:lnTo>
                  <a:cubicBezTo>
                    <a:pt x="8853" y="1338"/>
                    <a:pt x="8343" y="1083"/>
                    <a:pt x="7770" y="956"/>
                  </a:cubicBezTo>
                  <a:lnTo>
                    <a:pt x="7961" y="191"/>
                  </a:lnTo>
                  <a:cubicBezTo>
                    <a:pt x="7452" y="64"/>
                    <a:pt x="6878" y="0"/>
                    <a:pt x="62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5" name="Google Shape;285;p21"/>
            <p:cNvSpPr/>
            <p:nvPr/>
          </p:nvSpPr>
          <p:spPr>
            <a:xfrm>
              <a:off x="4310700" y="2208700"/>
              <a:ext cx="1028525" cy="39825"/>
            </a:xfrm>
            <a:custGeom>
              <a:rect b="b" l="l" r="r" t="t"/>
              <a:pathLst>
                <a:path extrusionOk="0" h="1593" w="41141">
                  <a:moveTo>
                    <a:pt x="1" y="1"/>
                  </a:moveTo>
                  <a:lnTo>
                    <a:pt x="1" y="1593"/>
                  </a:lnTo>
                  <a:lnTo>
                    <a:pt x="41140" y="1593"/>
                  </a:lnTo>
                  <a:lnTo>
                    <a:pt x="4114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6" name="Google Shape;286;p21"/>
            <p:cNvSpPr/>
            <p:nvPr/>
          </p:nvSpPr>
          <p:spPr>
            <a:xfrm>
              <a:off x="4310700" y="2345625"/>
              <a:ext cx="1028525" cy="39825"/>
            </a:xfrm>
            <a:custGeom>
              <a:rect b="b" l="l" r="r" t="t"/>
              <a:pathLst>
                <a:path extrusionOk="0" h="1593" w="41141">
                  <a:moveTo>
                    <a:pt x="1" y="1"/>
                  </a:moveTo>
                  <a:lnTo>
                    <a:pt x="1" y="1593"/>
                  </a:lnTo>
                  <a:lnTo>
                    <a:pt x="41140" y="1593"/>
                  </a:lnTo>
                  <a:lnTo>
                    <a:pt x="4114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7" name="Google Shape;287;p21"/>
            <p:cNvSpPr/>
            <p:nvPr/>
          </p:nvSpPr>
          <p:spPr>
            <a:xfrm>
              <a:off x="4310700" y="2482550"/>
              <a:ext cx="1028525" cy="39825"/>
            </a:xfrm>
            <a:custGeom>
              <a:rect b="b" l="l" r="r" t="t"/>
              <a:pathLst>
                <a:path extrusionOk="0" h="1593" w="41141">
                  <a:moveTo>
                    <a:pt x="1" y="0"/>
                  </a:moveTo>
                  <a:lnTo>
                    <a:pt x="1" y="1593"/>
                  </a:lnTo>
                  <a:lnTo>
                    <a:pt x="41140" y="1593"/>
                  </a:lnTo>
                  <a:lnTo>
                    <a:pt x="4114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8" name="Google Shape;288;p21"/>
            <p:cNvSpPr/>
            <p:nvPr/>
          </p:nvSpPr>
          <p:spPr>
            <a:xfrm>
              <a:off x="4310700" y="2621050"/>
              <a:ext cx="1028525" cy="39850"/>
            </a:xfrm>
            <a:custGeom>
              <a:rect b="b" l="l" r="r" t="t"/>
              <a:pathLst>
                <a:path extrusionOk="0" h="1594" w="41141">
                  <a:moveTo>
                    <a:pt x="1" y="1"/>
                  </a:moveTo>
                  <a:lnTo>
                    <a:pt x="1" y="1593"/>
                  </a:lnTo>
                  <a:lnTo>
                    <a:pt x="41140" y="1593"/>
                  </a:lnTo>
                  <a:lnTo>
                    <a:pt x="4114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9" name="Google Shape;289;p21"/>
            <p:cNvSpPr/>
            <p:nvPr/>
          </p:nvSpPr>
          <p:spPr>
            <a:xfrm>
              <a:off x="4310700" y="2757975"/>
              <a:ext cx="1028525" cy="39825"/>
            </a:xfrm>
            <a:custGeom>
              <a:rect b="b" l="l" r="r" t="t"/>
              <a:pathLst>
                <a:path extrusionOk="0" h="1593" w="41141">
                  <a:moveTo>
                    <a:pt x="1" y="1"/>
                  </a:moveTo>
                  <a:lnTo>
                    <a:pt x="1" y="1593"/>
                  </a:lnTo>
                  <a:lnTo>
                    <a:pt x="41140" y="1593"/>
                  </a:lnTo>
                  <a:lnTo>
                    <a:pt x="4114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0" name="Google Shape;290;p21"/>
            <p:cNvSpPr/>
            <p:nvPr/>
          </p:nvSpPr>
          <p:spPr>
            <a:xfrm>
              <a:off x="4310700" y="2894900"/>
              <a:ext cx="1028525" cy="39825"/>
            </a:xfrm>
            <a:custGeom>
              <a:rect b="b" l="l" r="r" t="t"/>
              <a:pathLst>
                <a:path extrusionOk="0" h="1593" w="41141">
                  <a:moveTo>
                    <a:pt x="1" y="1"/>
                  </a:moveTo>
                  <a:lnTo>
                    <a:pt x="1" y="1593"/>
                  </a:lnTo>
                  <a:lnTo>
                    <a:pt x="41140" y="1593"/>
                  </a:lnTo>
                  <a:lnTo>
                    <a:pt x="4114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1" name="Google Shape;291;p21"/>
            <p:cNvSpPr/>
            <p:nvPr/>
          </p:nvSpPr>
          <p:spPr>
            <a:xfrm>
              <a:off x="4310700" y="3031825"/>
              <a:ext cx="1028525" cy="39825"/>
            </a:xfrm>
            <a:custGeom>
              <a:rect b="b" l="l" r="r" t="t"/>
              <a:pathLst>
                <a:path extrusionOk="0" h="1593" w="41141">
                  <a:moveTo>
                    <a:pt x="1" y="0"/>
                  </a:moveTo>
                  <a:lnTo>
                    <a:pt x="1" y="1592"/>
                  </a:lnTo>
                  <a:lnTo>
                    <a:pt x="41140" y="1592"/>
                  </a:lnTo>
                  <a:lnTo>
                    <a:pt x="4114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2" name="Google Shape;292;p21"/>
            <p:cNvSpPr/>
            <p:nvPr/>
          </p:nvSpPr>
          <p:spPr>
            <a:xfrm>
              <a:off x="4310700" y="3168750"/>
              <a:ext cx="1028525" cy="39825"/>
            </a:xfrm>
            <a:custGeom>
              <a:rect b="b" l="l" r="r" t="t"/>
              <a:pathLst>
                <a:path extrusionOk="0" h="1593" w="41141">
                  <a:moveTo>
                    <a:pt x="1" y="0"/>
                  </a:moveTo>
                  <a:lnTo>
                    <a:pt x="1" y="1592"/>
                  </a:lnTo>
                  <a:lnTo>
                    <a:pt x="41140" y="1592"/>
                  </a:lnTo>
                  <a:lnTo>
                    <a:pt x="4114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3" name="Google Shape;293;p21"/>
            <p:cNvSpPr/>
            <p:nvPr/>
          </p:nvSpPr>
          <p:spPr>
            <a:xfrm>
              <a:off x="4310700" y="3305675"/>
              <a:ext cx="1028525" cy="39825"/>
            </a:xfrm>
            <a:custGeom>
              <a:rect b="b" l="l" r="r" t="t"/>
              <a:pathLst>
                <a:path extrusionOk="0" h="1593" w="41141">
                  <a:moveTo>
                    <a:pt x="1" y="0"/>
                  </a:moveTo>
                  <a:lnTo>
                    <a:pt x="1" y="1592"/>
                  </a:lnTo>
                  <a:lnTo>
                    <a:pt x="41140" y="1592"/>
                  </a:lnTo>
                  <a:lnTo>
                    <a:pt x="4114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4" name="Google Shape;294;p21"/>
            <p:cNvSpPr/>
            <p:nvPr/>
          </p:nvSpPr>
          <p:spPr>
            <a:xfrm>
              <a:off x="4310700" y="3442575"/>
              <a:ext cx="1028525" cy="39825"/>
            </a:xfrm>
            <a:custGeom>
              <a:rect b="b" l="l" r="r" t="t"/>
              <a:pathLst>
                <a:path extrusionOk="0" h="1593" w="41141">
                  <a:moveTo>
                    <a:pt x="1" y="1"/>
                  </a:moveTo>
                  <a:lnTo>
                    <a:pt x="1" y="1593"/>
                  </a:lnTo>
                  <a:lnTo>
                    <a:pt x="41140" y="1593"/>
                  </a:lnTo>
                  <a:lnTo>
                    <a:pt x="4114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5" name="Google Shape;295;p21"/>
            <p:cNvSpPr/>
            <p:nvPr/>
          </p:nvSpPr>
          <p:spPr>
            <a:xfrm>
              <a:off x="4310700" y="3579500"/>
              <a:ext cx="1028525" cy="39825"/>
            </a:xfrm>
            <a:custGeom>
              <a:rect b="b" l="l" r="r" t="t"/>
              <a:pathLst>
                <a:path extrusionOk="0" h="1593" w="41141">
                  <a:moveTo>
                    <a:pt x="1" y="1"/>
                  </a:moveTo>
                  <a:lnTo>
                    <a:pt x="1" y="1593"/>
                  </a:lnTo>
                  <a:lnTo>
                    <a:pt x="41140" y="1593"/>
                  </a:lnTo>
                  <a:lnTo>
                    <a:pt x="4114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6" name="Google Shape;296;p21"/>
            <p:cNvSpPr/>
            <p:nvPr/>
          </p:nvSpPr>
          <p:spPr>
            <a:xfrm>
              <a:off x="4310700" y="3716425"/>
              <a:ext cx="1028525" cy="39825"/>
            </a:xfrm>
            <a:custGeom>
              <a:rect b="b" l="l" r="r" t="t"/>
              <a:pathLst>
                <a:path extrusionOk="0" h="1593" w="41141">
                  <a:moveTo>
                    <a:pt x="1" y="0"/>
                  </a:moveTo>
                  <a:lnTo>
                    <a:pt x="1" y="1593"/>
                  </a:lnTo>
                  <a:lnTo>
                    <a:pt x="41140" y="1593"/>
                  </a:lnTo>
                  <a:lnTo>
                    <a:pt x="4114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7" name="Google Shape;297;p21"/>
            <p:cNvSpPr/>
            <p:nvPr/>
          </p:nvSpPr>
          <p:spPr>
            <a:xfrm>
              <a:off x="2293525" y="2208700"/>
              <a:ext cx="1776800" cy="39825"/>
            </a:xfrm>
            <a:custGeom>
              <a:rect b="b" l="l" r="r" t="t"/>
              <a:pathLst>
                <a:path extrusionOk="0" h="1593" w="71072">
                  <a:moveTo>
                    <a:pt x="0" y="1"/>
                  </a:moveTo>
                  <a:lnTo>
                    <a:pt x="0" y="1593"/>
                  </a:lnTo>
                  <a:lnTo>
                    <a:pt x="71071" y="1593"/>
                  </a:lnTo>
                  <a:lnTo>
                    <a:pt x="7107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8" name="Google Shape;298;p21"/>
            <p:cNvSpPr/>
            <p:nvPr/>
          </p:nvSpPr>
          <p:spPr>
            <a:xfrm>
              <a:off x="2293525" y="2345625"/>
              <a:ext cx="1776800" cy="39825"/>
            </a:xfrm>
            <a:custGeom>
              <a:rect b="b" l="l" r="r" t="t"/>
              <a:pathLst>
                <a:path extrusionOk="0" h="1593" w="71072">
                  <a:moveTo>
                    <a:pt x="0" y="1"/>
                  </a:moveTo>
                  <a:lnTo>
                    <a:pt x="0" y="1593"/>
                  </a:lnTo>
                  <a:lnTo>
                    <a:pt x="71071" y="1593"/>
                  </a:lnTo>
                  <a:lnTo>
                    <a:pt x="7107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9" name="Google Shape;299;p21"/>
            <p:cNvSpPr/>
            <p:nvPr/>
          </p:nvSpPr>
          <p:spPr>
            <a:xfrm>
              <a:off x="2293525" y="2482550"/>
              <a:ext cx="1776800" cy="39825"/>
            </a:xfrm>
            <a:custGeom>
              <a:rect b="b" l="l" r="r" t="t"/>
              <a:pathLst>
                <a:path extrusionOk="0" h="1593" w="71072">
                  <a:moveTo>
                    <a:pt x="0" y="0"/>
                  </a:moveTo>
                  <a:lnTo>
                    <a:pt x="0" y="1593"/>
                  </a:lnTo>
                  <a:lnTo>
                    <a:pt x="71071" y="1593"/>
                  </a:lnTo>
                  <a:lnTo>
                    <a:pt x="7107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0" name="Google Shape;300;p21"/>
            <p:cNvSpPr/>
            <p:nvPr/>
          </p:nvSpPr>
          <p:spPr>
            <a:xfrm>
              <a:off x="2293525" y="2621050"/>
              <a:ext cx="1195675" cy="39850"/>
            </a:xfrm>
            <a:custGeom>
              <a:rect b="b" l="l" r="r" t="t"/>
              <a:pathLst>
                <a:path extrusionOk="0" h="1594" w="47827">
                  <a:moveTo>
                    <a:pt x="0" y="1"/>
                  </a:moveTo>
                  <a:lnTo>
                    <a:pt x="0" y="1593"/>
                  </a:lnTo>
                  <a:lnTo>
                    <a:pt x="47827" y="1593"/>
                  </a:lnTo>
                  <a:lnTo>
                    <a:pt x="4782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1" name="Google Shape;301;p21"/>
            <p:cNvSpPr/>
            <p:nvPr/>
          </p:nvSpPr>
          <p:spPr>
            <a:xfrm>
              <a:off x="4430100" y="1931675"/>
              <a:ext cx="730800" cy="119450"/>
            </a:xfrm>
            <a:custGeom>
              <a:rect b="b" l="l" r="r" t="t"/>
              <a:pathLst>
                <a:path extrusionOk="0" h="4778" w="29232">
                  <a:moveTo>
                    <a:pt x="1" y="1"/>
                  </a:moveTo>
                  <a:lnTo>
                    <a:pt x="1" y="4777"/>
                  </a:lnTo>
                  <a:lnTo>
                    <a:pt x="29232" y="4777"/>
                  </a:lnTo>
                  <a:lnTo>
                    <a:pt x="2923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2" name="Google Shape;302;p21"/>
            <p:cNvSpPr/>
            <p:nvPr/>
          </p:nvSpPr>
          <p:spPr>
            <a:xfrm>
              <a:off x="2817325" y="1931675"/>
              <a:ext cx="729200" cy="119450"/>
            </a:xfrm>
            <a:custGeom>
              <a:rect b="b" l="l" r="r" t="t"/>
              <a:pathLst>
                <a:path extrusionOk="0" h="4778" w="29168">
                  <a:moveTo>
                    <a:pt x="0" y="1"/>
                  </a:moveTo>
                  <a:lnTo>
                    <a:pt x="0" y="4777"/>
                  </a:lnTo>
                  <a:lnTo>
                    <a:pt x="29167" y="4777"/>
                  </a:lnTo>
                  <a:lnTo>
                    <a:pt x="2916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3" name="Google Shape;303;p21"/>
            <p:cNvSpPr/>
            <p:nvPr/>
          </p:nvSpPr>
          <p:spPr>
            <a:xfrm>
              <a:off x="628175" y="3272225"/>
              <a:ext cx="765825" cy="1550725"/>
            </a:xfrm>
            <a:custGeom>
              <a:rect b="b" l="l" r="r" t="t"/>
              <a:pathLst>
                <a:path extrusionOk="0" h="62029" w="30633">
                  <a:moveTo>
                    <a:pt x="17705" y="42924"/>
                  </a:moveTo>
                  <a:lnTo>
                    <a:pt x="17705" y="60437"/>
                  </a:lnTo>
                  <a:lnTo>
                    <a:pt x="12928" y="60437"/>
                  </a:lnTo>
                  <a:lnTo>
                    <a:pt x="12928" y="42924"/>
                  </a:lnTo>
                  <a:close/>
                  <a:moveTo>
                    <a:pt x="15348" y="1"/>
                  </a:moveTo>
                  <a:cubicBezTo>
                    <a:pt x="7133" y="1"/>
                    <a:pt x="446" y="6496"/>
                    <a:pt x="192" y="14712"/>
                  </a:cubicBezTo>
                  <a:cubicBezTo>
                    <a:pt x="1" y="22927"/>
                    <a:pt x="6369" y="29741"/>
                    <a:pt x="14521" y="30187"/>
                  </a:cubicBezTo>
                  <a:lnTo>
                    <a:pt x="14521" y="41332"/>
                  </a:lnTo>
                  <a:lnTo>
                    <a:pt x="12164" y="41332"/>
                  </a:lnTo>
                  <a:cubicBezTo>
                    <a:pt x="11718" y="41332"/>
                    <a:pt x="11336" y="41714"/>
                    <a:pt x="11336" y="42159"/>
                  </a:cubicBezTo>
                  <a:lnTo>
                    <a:pt x="11336" y="61265"/>
                  </a:lnTo>
                  <a:cubicBezTo>
                    <a:pt x="11336" y="61710"/>
                    <a:pt x="11718" y="62029"/>
                    <a:pt x="12164" y="62029"/>
                  </a:cubicBezTo>
                  <a:lnTo>
                    <a:pt x="18533" y="62029"/>
                  </a:lnTo>
                  <a:cubicBezTo>
                    <a:pt x="18978" y="62029"/>
                    <a:pt x="19297" y="61710"/>
                    <a:pt x="19297" y="61265"/>
                  </a:cubicBezTo>
                  <a:lnTo>
                    <a:pt x="19297" y="42159"/>
                  </a:lnTo>
                  <a:cubicBezTo>
                    <a:pt x="19297" y="41714"/>
                    <a:pt x="18978" y="41332"/>
                    <a:pt x="18533" y="41332"/>
                  </a:cubicBezTo>
                  <a:lnTo>
                    <a:pt x="16113" y="41332"/>
                  </a:lnTo>
                  <a:lnTo>
                    <a:pt x="16113" y="30187"/>
                  </a:lnTo>
                  <a:cubicBezTo>
                    <a:pt x="24328" y="29741"/>
                    <a:pt x="30633" y="22927"/>
                    <a:pt x="30442" y="14712"/>
                  </a:cubicBezTo>
                  <a:cubicBezTo>
                    <a:pt x="30250" y="6496"/>
                    <a:pt x="23500" y="1"/>
                    <a:pt x="153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4" name="Google Shape;304;p21"/>
            <p:cNvSpPr/>
            <p:nvPr/>
          </p:nvSpPr>
          <p:spPr>
            <a:xfrm>
              <a:off x="972075" y="4366000"/>
              <a:ext cx="79625" cy="398050"/>
            </a:xfrm>
            <a:custGeom>
              <a:rect b="b" l="l" r="r" t="t"/>
              <a:pathLst>
                <a:path extrusionOk="0" h="15922" w="3185">
                  <a:moveTo>
                    <a:pt x="0" y="1"/>
                  </a:moveTo>
                  <a:lnTo>
                    <a:pt x="0" y="15922"/>
                  </a:lnTo>
                  <a:lnTo>
                    <a:pt x="3185" y="15922"/>
                  </a:lnTo>
                  <a:lnTo>
                    <a:pt x="318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5" name="Google Shape;305;p21"/>
            <p:cNvSpPr/>
            <p:nvPr/>
          </p:nvSpPr>
          <p:spPr>
            <a:xfrm>
              <a:off x="2436800" y="685075"/>
              <a:ext cx="213375" cy="214950"/>
            </a:xfrm>
            <a:custGeom>
              <a:rect b="b" l="l" r="r" t="t"/>
              <a:pathLst>
                <a:path extrusionOk="0" h="8598" w="8535">
                  <a:moveTo>
                    <a:pt x="1" y="0"/>
                  </a:moveTo>
                  <a:lnTo>
                    <a:pt x="1" y="8598"/>
                  </a:lnTo>
                  <a:lnTo>
                    <a:pt x="8534" y="8598"/>
                  </a:lnTo>
                  <a:lnTo>
                    <a:pt x="853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6" name="Google Shape;306;p21"/>
            <p:cNvSpPr/>
            <p:nvPr/>
          </p:nvSpPr>
          <p:spPr>
            <a:xfrm>
              <a:off x="2791850" y="685075"/>
              <a:ext cx="213350" cy="214950"/>
            </a:xfrm>
            <a:custGeom>
              <a:rect b="b" l="l" r="r" t="t"/>
              <a:pathLst>
                <a:path extrusionOk="0" h="8598" w="8534">
                  <a:moveTo>
                    <a:pt x="0" y="0"/>
                  </a:moveTo>
                  <a:lnTo>
                    <a:pt x="0" y="8598"/>
                  </a:lnTo>
                  <a:lnTo>
                    <a:pt x="8534" y="8598"/>
                  </a:lnTo>
                  <a:lnTo>
                    <a:pt x="853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7" name="Google Shape;307;p21"/>
            <p:cNvSpPr/>
            <p:nvPr/>
          </p:nvSpPr>
          <p:spPr>
            <a:xfrm>
              <a:off x="3146875" y="685075"/>
              <a:ext cx="213375" cy="214950"/>
            </a:xfrm>
            <a:custGeom>
              <a:rect b="b" l="l" r="r" t="t"/>
              <a:pathLst>
                <a:path extrusionOk="0" h="8598" w="8535">
                  <a:moveTo>
                    <a:pt x="1" y="0"/>
                  </a:moveTo>
                  <a:lnTo>
                    <a:pt x="1" y="8598"/>
                  </a:lnTo>
                  <a:lnTo>
                    <a:pt x="8534" y="8598"/>
                  </a:lnTo>
                  <a:lnTo>
                    <a:pt x="853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8" name="Google Shape;308;p21"/>
            <p:cNvSpPr/>
            <p:nvPr/>
          </p:nvSpPr>
          <p:spPr>
            <a:xfrm>
              <a:off x="2258475" y="570450"/>
              <a:ext cx="1280075" cy="444200"/>
            </a:xfrm>
            <a:custGeom>
              <a:rect b="b" l="l" r="r" t="t"/>
              <a:pathLst>
                <a:path extrusionOk="0" h="17768" w="51203">
                  <a:moveTo>
                    <a:pt x="49611" y="1592"/>
                  </a:moveTo>
                  <a:lnTo>
                    <a:pt x="49611" y="16176"/>
                  </a:lnTo>
                  <a:lnTo>
                    <a:pt x="1593" y="16176"/>
                  </a:lnTo>
                  <a:lnTo>
                    <a:pt x="1593" y="1592"/>
                  </a:lnTo>
                  <a:close/>
                  <a:moveTo>
                    <a:pt x="1" y="0"/>
                  </a:moveTo>
                  <a:lnTo>
                    <a:pt x="1" y="17768"/>
                  </a:lnTo>
                  <a:lnTo>
                    <a:pt x="51203" y="17768"/>
                  </a:lnTo>
                  <a:lnTo>
                    <a:pt x="5120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9" name="Google Shape;309;p21"/>
            <p:cNvSpPr/>
            <p:nvPr/>
          </p:nvSpPr>
          <p:spPr>
            <a:xfrm>
              <a:off x="4947550" y="262775"/>
              <a:ext cx="1147925" cy="384100"/>
            </a:xfrm>
            <a:custGeom>
              <a:rect b="b" l="l" r="r" t="t"/>
              <a:pathLst>
                <a:path extrusionOk="0" h="15364" w="45917">
                  <a:moveTo>
                    <a:pt x="18787" y="1927"/>
                  </a:moveTo>
                  <a:lnTo>
                    <a:pt x="18787" y="1927"/>
                  </a:lnTo>
                  <a:cubicBezTo>
                    <a:pt x="15539" y="5557"/>
                    <a:pt x="18150" y="11288"/>
                    <a:pt x="22990" y="11288"/>
                  </a:cubicBezTo>
                  <a:cubicBezTo>
                    <a:pt x="27830" y="11288"/>
                    <a:pt x="30377" y="5557"/>
                    <a:pt x="27193" y="1927"/>
                  </a:cubicBezTo>
                  <a:lnTo>
                    <a:pt x="27193" y="1927"/>
                  </a:lnTo>
                  <a:cubicBezTo>
                    <a:pt x="27639" y="1990"/>
                    <a:pt x="28149" y="2054"/>
                    <a:pt x="28594" y="2118"/>
                  </a:cubicBezTo>
                  <a:cubicBezTo>
                    <a:pt x="31396" y="6512"/>
                    <a:pt x="28212" y="12307"/>
                    <a:pt x="22990" y="12307"/>
                  </a:cubicBezTo>
                  <a:cubicBezTo>
                    <a:pt x="17768" y="12307"/>
                    <a:pt x="14584" y="6512"/>
                    <a:pt x="17386" y="2118"/>
                  </a:cubicBezTo>
                  <a:cubicBezTo>
                    <a:pt x="17832" y="2054"/>
                    <a:pt x="18278" y="1990"/>
                    <a:pt x="18787" y="1927"/>
                  </a:cubicBezTo>
                  <a:close/>
                  <a:moveTo>
                    <a:pt x="30569" y="2500"/>
                  </a:moveTo>
                  <a:cubicBezTo>
                    <a:pt x="35026" y="3455"/>
                    <a:pt x="39293" y="5238"/>
                    <a:pt x="43114" y="7722"/>
                  </a:cubicBezTo>
                  <a:cubicBezTo>
                    <a:pt x="37641" y="11329"/>
                    <a:pt x="31317" y="13418"/>
                    <a:pt x="24736" y="13692"/>
                  </a:cubicBezTo>
                  <a:lnTo>
                    <a:pt x="24736" y="13692"/>
                  </a:lnTo>
                  <a:cubicBezTo>
                    <a:pt x="29704" y="12588"/>
                    <a:pt x="32491" y="7212"/>
                    <a:pt x="30569" y="2500"/>
                  </a:cubicBezTo>
                  <a:close/>
                  <a:moveTo>
                    <a:pt x="15348" y="2500"/>
                  </a:moveTo>
                  <a:lnTo>
                    <a:pt x="15348" y="2500"/>
                  </a:lnTo>
                  <a:cubicBezTo>
                    <a:pt x="13310" y="7340"/>
                    <a:pt x="16367" y="12880"/>
                    <a:pt x="21589" y="13772"/>
                  </a:cubicBezTo>
                  <a:cubicBezTo>
                    <a:pt x="14902" y="13517"/>
                    <a:pt x="8406" y="11415"/>
                    <a:pt x="2802" y="7722"/>
                  </a:cubicBezTo>
                  <a:cubicBezTo>
                    <a:pt x="6623" y="5174"/>
                    <a:pt x="10890" y="3455"/>
                    <a:pt x="15348" y="2500"/>
                  </a:cubicBezTo>
                  <a:close/>
                  <a:moveTo>
                    <a:pt x="22958" y="0"/>
                  </a:moveTo>
                  <a:cubicBezTo>
                    <a:pt x="22608" y="0"/>
                    <a:pt x="22258" y="48"/>
                    <a:pt x="21907" y="143"/>
                  </a:cubicBezTo>
                  <a:cubicBezTo>
                    <a:pt x="14393" y="334"/>
                    <a:pt x="7069" y="2754"/>
                    <a:pt x="892" y="7085"/>
                  </a:cubicBezTo>
                  <a:lnTo>
                    <a:pt x="0" y="7722"/>
                  </a:lnTo>
                  <a:lnTo>
                    <a:pt x="892" y="8359"/>
                  </a:lnTo>
                  <a:cubicBezTo>
                    <a:pt x="7388" y="12944"/>
                    <a:pt x="15030" y="15364"/>
                    <a:pt x="22926" y="15364"/>
                  </a:cubicBezTo>
                  <a:cubicBezTo>
                    <a:pt x="30823" y="15364"/>
                    <a:pt x="38529" y="12944"/>
                    <a:pt x="44961" y="8359"/>
                  </a:cubicBezTo>
                  <a:lnTo>
                    <a:pt x="45916" y="7722"/>
                  </a:lnTo>
                  <a:lnTo>
                    <a:pt x="44961" y="7085"/>
                  </a:lnTo>
                  <a:cubicBezTo>
                    <a:pt x="38847" y="2754"/>
                    <a:pt x="31524" y="334"/>
                    <a:pt x="24009" y="143"/>
                  </a:cubicBezTo>
                  <a:cubicBezTo>
                    <a:pt x="23659" y="48"/>
                    <a:pt x="23309" y="0"/>
                    <a:pt x="229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0" name="Google Shape;310;p21"/>
            <p:cNvSpPr/>
            <p:nvPr/>
          </p:nvSpPr>
          <p:spPr>
            <a:xfrm>
              <a:off x="5336025" y="1923725"/>
              <a:ext cx="162400" cy="135350"/>
            </a:xfrm>
            <a:custGeom>
              <a:rect b="b" l="l" r="r" t="t"/>
              <a:pathLst>
                <a:path extrusionOk="0" h="5414" w="6496">
                  <a:moveTo>
                    <a:pt x="4649" y="0"/>
                  </a:moveTo>
                  <a:lnTo>
                    <a:pt x="0" y="2675"/>
                  </a:lnTo>
                  <a:lnTo>
                    <a:pt x="4649" y="5414"/>
                  </a:lnTo>
                  <a:lnTo>
                    <a:pt x="4649" y="3503"/>
                  </a:lnTo>
                  <a:lnTo>
                    <a:pt x="5477" y="3503"/>
                  </a:lnTo>
                  <a:cubicBezTo>
                    <a:pt x="6496" y="3503"/>
                    <a:pt x="6496" y="1911"/>
                    <a:pt x="5477" y="1911"/>
                  </a:cubicBezTo>
                  <a:lnTo>
                    <a:pt x="4649" y="1911"/>
                  </a:lnTo>
                  <a:lnTo>
                    <a:pt x="464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1" name="Google Shape;311;p21"/>
            <p:cNvSpPr/>
            <p:nvPr/>
          </p:nvSpPr>
          <p:spPr>
            <a:xfrm>
              <a:off x="2651725" y="4047575"/>
              <a:ext cx="135375" cy="116250"/>
            </a:xfrm>
            <a:custGeom>
              <a:rect b="b" l="l" r="r" t="t"/>
              <a:pathLst>
                <a:path extrusionOk="0" h="4650" w="5415">
                  <a:moveTo>
                    <a:pt x="2739" y="1"/>
                  </a:moveTo>
                  <a:lnTo>
                    <a:pt x="1" y="4650"/>
                  </a:lnTo>
                  <a:lnTo>
                    <a:pt x="5414" y="4650"/>
                  </a:lnTo>
                  <a:lnTo>
                    <a:pt x="273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2" name="Google Shape;312;p21"/>
            <p:cNvSpPr/>
            <p:nvPr/>
          </p:nvSpPr>
          <p:spPr>
            <a:xfrm>
              <a:off x="2481375" y="1923725"/>
              <a:ext cx="164025" cy="135350"/>
            </a:xfrm>
            <a:custGeom>
              <a:rect b="b" l="l" r="r" t="t"/>
              <a:pathLst>
                <a:path extrusionOk="0" h="5414" w="6561">
                  <a:moveTo>
                    <a:pt x="1848" y="0"/>
                  </a:moveTo>
                  <a:lnTo>
                    <a:pt x="1848" y="1911"/>
                  </a:lnTo>
                  <a:lnTo>
                    <a:pt x="1083" y="1911"/>
                  </a:lnTo>
                  <a:cubicBezTo>
                    <a:pt x="1" y="1911"/>
                    <a:pt x="1" y="3503"/>
                    <a:pt x="1083" y="3503"/>
                  </a:cubicBezTo>
                  <a:lnTo>
                    <a:pt x="1848" y="3503"/>
                  </a:lnTo>
                  <a:lnTo>
                    <a:pt x="1848" y="5414"/>
                  </a:lnTo>
                  <a:lnTo>
                    <a:pt x="6560" y="2675"/>
                  </a:lnTo>
                  <a:lnTo>
                    <a:pt x="18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3" name="Google Shape;313;p21"/>
            <p:cNvSpPr/>
            <p:nvPr/>
          </p:nvSpPr>
          <p:spPr>
            <a:xfrm>
              <a:off x="1459250" y="2527125"/>
              <a:ext cx="243625" cy="208425"/>
            </a:xfrm>
            <a:custGeom>
              <a:rect b="b" l="l" r="r" t="t"/>
              <a:pathLst>
                <a:path extrusionOk="0" h="8337" w="9745">
                  <a:moveTo>
                    <a:pt x="5559" y="1576"/>
                  </a:moveTo>
                  <a:cubicBezTo>
                    <a:pt x="6878" y="1576"/>
                    <a:pt x="8152" y="2615"/>
                    <a:pt x="8152" y="4204"/>
                  </a:cubicBezTo>
                  <a:cubicBezTo>
                    <a:pt x="8152" y="5605"/>
                    <a:pt x="7006" y="6751"/>
                    <a:pt x="5541" y="6751"/>
                  </a:cubicBezTo>
                  <a:cubicBezTo>
                    <a:pt x="3248" y="6751"/>
                    <a:pt x="2102" y="3949"/>
                    <a:pt x="3758" y="2357"/>
                  </a:cubicBezTo>
                  <a:cubicBezTo>
                    <a:pt x="4276" y="1818"/>
                    <a:pt x="4923" y="1576"/>
                    <a:pt x="5559" y="1576"/>
                  </a:cubicBezTo>
                  <a:close/>
                  <a:moveTo>
                    <a:pt x="5541" y="1"/>
                  </a:moveTo>
                  <a:cubicBezTo>
                    <a:pt x="1847" y="1"/>
                    <a:pt x="1" y="4458"/>
                    <a:pt x="2612" y="7070"/>
                  </a:cubicBezTo>
                  <a:cubicBezTo>
                    <a:pt x="3467" y="7945"/>
                    <a:pt x="4527" y="8336"/>
                    <a:pt x="5566" y="8336"/>
                  </a:cubicBezTo>
                  <a:cubicBezTo>
                    <a:pt x="7699" y="8336"/>
                    <a:pt x="9744" y="6688"/>
                    <a:pt x="9744" y="4204"/>
                  </a:cubicBezTo>
                  <a:cubicBezTo>
                    <a:pt x="9744" y="1847"/>
                    <a:pt x="7897" y="1"/>
                    <a:pt x="55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4" name="Google Shape;314;p21"/>
            <p:cNvSpPr/>
            <p:nvPr/>
          </p:nvSpPr>
          <p:spPr>
            <a:xfrm>
              <a:off x="4718275" y="1636825"/>
              <a:ext cx="243625" cy="208900"/>
            </a:xfrm>
            <a:custGeom>
              <a:rect b="b" l="l" r="r" t="t"/>
              <a:pathLst>
                <a:path extrusionOk="0" h="8356" w="9745">
                  <a:moveTo>
                    <a:pt x="4034" y="1603"/>
                  </a:moveTo>
                  <a:cubicBezTo>
                    <a:pt x="4070" y="1603"/>
                    <a:pt x="4105" y="1604"/>
                    <a:pt x="4140" y="1605"/>
                  </a:cubicBezTo>
                  <a:cubicBezTo>
                    <a:pt x="6433" y="1605"/>
                    <a:pt x="7579" y="4344"/>
                    <a:pt x="5987" y="6000"/>
                  </a:cubicBezTo>
                  <a:cubicBezTo>
                    <a:pt x="5456" y="6531"/>
                    <a:pt x="4813" y="6767"/>
                    <a:pt x="4185" y="6767"/>
                  </a:cubicBezTo>
                  <a:cubicBezTo>
                    <a:pt x="2856" y="6767"/>
                    <a:pt x="1593" y="5710"/>
                    <a:pt x="1593" y="4153"/>
                  </a:cubicBezTo>
                  <a:cubicBezTo>
                    <a:pt x="1593" y="2787"/>
                    <a:pt x="2682" y="1603"/>
                    <a:pt x="4034" y="1603"/>
                  </a:cubicBezTo>
                  <a:close/>
                  <a:moveTo>
                    <a:pt x="4189" y="0"/>
                  </a:moveTo>
                  <a:cubicBezTo>
                    <a:pt x="2041" y="0"/>
                    <a:pt x="1" y="1654"/>
                    <a:pt x="1" y="4153"/>
                  </a:cubicBezTo>
                  <a:cubicBezTo>
                    <a:pt x="1" y="6509"/>
                    <a:pt x="1848" y="8356"/>
                    <a:pt x="4140" y="8356"/>
                  </a:cubicBezTo>
                  <a:cubicBezTo>
                    <a:pt x="7898" y="8356"/>
                    <a:pt x="9744" y="3834"/>
                    <a:pt x="7133" y="1223"/>
                  </a:cubicBezTo>
                  <a:cubicBezTo>
                    <a:pt x="6268" y="379"/>
                    <a:pt x="5216" y="0"/>
                    <a:pt x="41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5" name="Google Shape;315;p21"/>
            <p:cNvSpPr/>
            <p:nvPr/>
          </p:nvSpPr>
          <p:spPr>
            <a:xfrm>
              <a:off x="4971425" y="1636825"/>
              <a:ext cx="243625" cy="208900"/>
            </a:xfrm>
            <a:custGeom>
              <a:rect b="b" l="l" r="r" t="t"/>
              <a:pathLst>
                <a:path extrusionOk="0" h="8356" w="9745">
                  <a:moveTo>
                    <a:pt x="4217" y="0"/>
                  </a:moveTo>
                  <a:cubicBezTo>
                    <a:pt x="2070" y="0"/>
                    <a:pt x="0" y="1654"/>
                    <a:pt x="0" y="4153"/>
                  </a:cubicBezTo>
                  <a:cubicBezTo>
                    <a:pt x="0" y="6509"/>
                    <a:pt x="1911" y="8356"/>
                    <a:pt x="4204" y="8356"/>
                  </a:cubicBezTo>
                  <a:cubicBezTo>
                    <a:pt x="7897" y="8356"/>
                    <a:pt x="9744" y="3834"/>
                    <a:pt x="7133" y="1223"/>
                  </a:cubicBezTo>
                  <a:cubicBezTo>
                    <a:pt x="6288" y="379"/>
                    <a:pt x="5244" y="0"/>
                    <a:pt x="42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6" name="Google Shape;316;p21"/>
            <p:cNvSpPr/>
            <p:nvPr/>
          </p:nvSpPr>
          <p:spPr>
            <a:xfrm>
              <a:off x="6803925" y="2260975"/>
              <a:ext cx="243625" cy="208850"/>
            </a:xfrm>
            <a:custGeom>
              <a:rect b="b" l="l" r="r" t="t"/>
              <a:pathLst>
                <a:path extrusionOk="0" h="8354" w="9745">
                  <a:moveTo>
                    <a:pt x="5547" y="1"/>
                  </a:moveTo>
                  <a:cubicBezTo>
                    <a:pt x="4523" y="1"/>
                    <a:pt x="3475" y="379"/>
                    <a:pt x="2612" y="1221"/>
                  </a:cubicBezTo>
                  <a:cubicBezTo>
                    <a:pt x="1" y="3896"/>
                    <a:pt x="1848" y="8354"/>
                    <a:pt x="5605" y="8354"/>
                  </a:cubicBezTo>
                  <a:cubicBezTo>
                    <a:pt x="7898" y="8354"/>
                    <a:pt x="9744" y="6507"/>
                    <a:pt x="9744" y="4215"/>
                  </a:cubicBezTo>
                  <a:cubicBezTo>
                    <a:pt x="9744" y="1669"/>
                    <a:pt x="7699" y="1"/>
                    <a:pt x="55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7" name="Google Shape;317;p21"/>
            <p:cNvSpPr/>
            <p:nvPr/>
          </p:nvSpPr>
          <p:spPr>
            <a:xfrm>
              <a:off x="5711750" y="2736450"/>
              <a:ext cx="197450" cy="168025"/>
            </a:xfrm>
            <a:custGeom>
              <a:rect b="b" l="l" r="r" t="t"/>
              <a:pathLst>
                <a:path extrusionOk="0" h="6721" w="7898">
                  <a:moveTo>
                    <a:pt x="4472" y="0"/>
                  </a:moveTo>
                  <a:cubicBezTo>
                    <a:pt x="3635" y="0"/>
                    <a:pt x="2785" y="307"/>
                    <a:pt x="2102" y="989"/>
                  </a:cubicBezTo>
                  <a:cubicBezTo>
                    <a:pt x="1" y="3091"/>
                    <a:pt x="1465" y="6721"/>
                    <a:pt x="4522" y="6721"/>
                  </a:cubicBezTo>
                  <a:cubicBezTo>
                    <a:pt x="6369" y="6721"/>
                    <a:pt x="7897" y="5256"/>
                    <a:pt x="7897" y="3345"/>
                  </a:cubicBezTo>
                  <a:cubicBezTo>
                    <a:pt x="7897" y="1324"/>
                    <a:pt x="6213" y="0"/>
                    <a:pt x="44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8" name="Google Shape;318;p21"/>
            <p:cNvSpPr/>
            <p:nvPr/>
          </p:nvSpPr>
          <p:spPr>
            <a:xfrm>
              <a:off x="5789775" y="945725"/>
              <a:ext cx="197425" cy="169225"/>
            </a:xfrm>
            <a:custGeom>
              <a:rect b="b" l="l" r="r" t="t"/>
              <a:pathLst>
                <a:path extrusionOk="0" h="6769" w="7897">
                  <a:moveTo>
                    <a:pt x="4463" y="0"/>
                  </a:moveTo>
                  <a:cubicBezTo>
                    <a:pt x="3637" y="0"/>
                    <a:pt x="2795" y="301"/>
                    <a:pt x="2102" y="974"/>
                  </a:cubicBezTo>
                  <a:cubicBezTo>
                    <a:pt x="0" y="3139"/>
                    <a:pt x="1528" y="6769"/>
                    <a:pt x="4522" y="6769"/>
                  </a:cubicBezTo>
                  <a:cubicBezTo>
                    <a:pt x="6368" y="6769"/>
                    <a:pt x="7897" y="5241"/>
                    <a:pt x="7897" y="3394"/>
                  </a:cubicBezTo>
                  <a:cubicBezTo>
                    <a:pt x="7897" y="1358"/>
                    <a:pt x="6218" y="0"/>
                    <a:pt x="44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9" name="Google Shape;319;p21"/>
            <p:cNvSpPr/>
            <p:nvPr/>
          </p:nvSpPr>
          <p:spPr>
            <a:xfrm>
              <a:off x="6049275" y="945725"/>
              <a:ext cx="197450" cy="169225"/>
            </a:xfrm>
            <a:custGeom>
              <a:rect b="b" l="l" r="r" t="t"/>
              <a:pathLst>
                <a:path extrusionOk="0" h="6769" w="7898">
                  <a:moveTo>
                    <a:pt x="4464" y="0"/>
                  </a:moveTo>
                  <a:cubicBezTo>
                    <a:pt x="3638" y="0"/>
                    <a:pt x="2795" y="301"/>
                    <a:pt x="2102" y="974"/>
                  </a:cubicBezTo>
                  <a:cubicBezTo>
                    <a:pt x="1" y="3139"/>
                    <a:pt x="1529" y="6769"/>
                    <a:pt x="4522" y="6769"/>
                  </a:cubicBezTo>
                  <a:cubicBezTo>
                    <a:pt x="6369" y="6769"/>
                    <a:pt x="7897" y="5241"/>
                    <a:pt x="7897" y="3394"/>
                  </a:cubicBezTo>
                  <a:cubicBezTo>
                    <a:pt x="7897" y="1358"/>
                    <a:pt x="6219" y="0"/>
                    <a:pt x="44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0" name="Google Shape;320;p21"/>
            <p:cNvSpPr/>
            <p:nvPr/>
          </p:nvSpPr>
          <p:spPr>
            <a:xfrm>
              <a:off x="3006775" y="4857175"/>
              <a:ext cx="197450" cy="169575"/>
            </a:xfrm>
            <a:custGeom>
              <a:rect b="b" l="l" r="r" t="t"/>
              <a:pathLst>
                <a:path extrusionOk="0" h="6783" w="7898">
                  <a:moveTo>
                    <a:pt x="4464" y="0"/>
                  </a:moveTo>
                  <a:cubicBezTo>
                    <a:pt x="3629" y="0"/>
                    <a:pt x="2782" y="307"/>
                    <a:pt x="2102" y="987"/>
                  </a:cubicBezTo>
                  <a:cubicBezTo>
                    <a:pt x="0" y="3089"/>
                    <a:pt x="1465" y="6782"/>
                    <a:pt x="4522" y="6782"/>
                  </a:cubicBezTo>
                  <a:cubicBezTo>
                    <a:pt x="6369" y="6782"/>
                    <a:pt x="7897" y="5254"/>
                    <a:pt x="7897" y="3407"/>
                  </a:cubicBezTo>
                  <a:cubicBezTo>
                    <a:pt x="7897" y="1340"/>
                    <a:pt x="6207" y="0"/>
                    <a:pt x="44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1" name="Google Shape;321;p21"/>
            <p:cNvSpPr/>
            <p:nvPr/>
          </p:nvSpPr>
          <p:spPr>
            <a:xfrm>
              <a:off x="3264700" y="4857175"/>
              <a:ext cx="197450" cy="169575"/>
            </a:xfrm>
            <a:custGeom>
              <a:rect b="b" l="l" r="r" t="t"/>
              <a:pathLst>
                <a:path extrusionOk="0" h="6783" w="7898">
                  <a:moveTo>
                    <a:pt x="4511" y="0"/>
                  </a:moveTo>
                  <a:cubicBezTo>
                    <a:pt x="3686" y="0"/>
                    <a:pt x="2846" y="307"/>
                    <a:pt x="2166" y="987"/>
                  </a:cubicBezTo>
                  <a:cubicBezTo>
                    <a:pt x="0" y="3089"/>
                    <a:pt x="1529" y="6782"/>
                    <a:pt x="4522" y="6782"/>
                  </a:cubicBezTo>
                  <a:cubicBezTo>
                    <a:pt x="6369" y="6782"/>
                    <a:pt x="7897" y="5254"/>
                    <a:pt x="7897" y="3407"/>
                  </a:cubicBezTo>
                  <a:cubicBezTo>
                    <a:pt x="7897" y="1340"/>
                    <a:pt x="6236" y="0"/>
                    <a:pt x="45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2" name="Google Shape;322;p21"/>
            <p:cNvSpPr/>
            <p:nvPr/>
          </p:nvSpPr>
          <p:spPr>
            <a:xfrm>
              <a:off x="6307200" y="945725"/>
              <a:ext cx="195850" cy="169225"/>
            </a:xfrm>
            <a:custGeom>
              <a:rect b="b" l="l" r="r" t="t"/>
              <a:pathLst>
                <a:path extrusionOk="0" h="6769" w="7834">
                  <a:moveTo>
                    <a:pt x="4420" y="0"/>
                  </a:moveTo>
                  <a:cubicBezTo>
                    <a:pt x="3604" y="0"/>
                    <a:pt x="2774" y="301"/>
                    <a:pt x="2102" y="974"/>
                  </a:cubicBezTo>
                  <a:cubicBezTo>
                    <a:pt x="0" y="3139"/>
                    <a:pt x="1465" y="6769"/>
                    <a:pt x="4458" y="6769"/>
                  </a:cubicBezTo>
                  <a:cubicBezTo>
                    <a:pt x="6369" y="6769"/>
                    <a:pt x="7833" y="5241"/>
                    <a:pt x="7833" y="3394"/>
                  </a:cubicBezTo>
                  <a:cubicBezTo>
                    <a:pt x="7833" y="1358"/>
                    <a:pt x="6155" y="0"/>
                    <a:pt x="44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3" name="Google Shape;323;p21"/>
            <p:cNvSpPr/>
            <p:nvPr/>
          </p:nvSpPr>
          <p:spPr>
            <a:xfrm>
              <a:off x="3767800" y="836325"/>
              <a:ext cx="197450" cy="168025"/>
            </a:xfrm>
            <a:custGeom>
              <a:rect b="b" l="l" r="r" t="t"/>
              <a:pathLst>
                <a:path extrusionOk="0" h="6721" w="7898">
                  <a:moveTo>
                    <a:pt x="3376" y="0"/>
                  </a:moveTo>
                  <a:cubicBezTo>
                    <a:pt x="1529" y="0"/>
                    <a:pt x="0" y="1465"/>
                    <a:pt x="0" y="3375"/>
                  </a:cubicBezTo>
                  <a:cubicBezTo>
                    <a:pt x="0" y="5397"/>
                    <a:pt x="1655" y="6721"/>
                    <a:pt x="3397" y="6721"/>
                  </a:cubicBezTo>
                  <a:cubicBezTo>
                    <a:pt x="4235" y="6721"/>
                    <a:pt x="5092" y="6414"/>
                    <a:pt x="5796" y="5732"/>
                  </a:cubicBezTo>
                  <a:cubicBezTo>
                    <a:pt x="7897" y="3630"/>
                    <a:pt x="6369" y="0"/>
                    <a:pt x="33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4" name="Google Shape;324;p21"/>
            <p:cNvSpPr/>
            <p:nvPr/>
          </p:nvSpPr>
          <p:spPr>
            <a:xfrm>
              <a:off x="3505100" y="4547475"/>
              <a:ext cx="287750" cy="207875"/>
            </a:xfrm>
            <a:custGeom>
              <a:rect b="b" l="l" r="r" t="t"/>
              <a:pathLst>
                <a:path extrusionOk="0" h="8315" w="11510">
                  <a:moveTo>
                    <a:pt x="6004" y="1555"/>
                  </a:moveTo>
                  <a:cubicBezTo>
                    <a:pt x="7334" y="1555"/>
                    <a:pt x="8598" y="2583"/>
                    <a:pt x="8598" y="4141"/>
                  </a:cubicBezTo>
                  <a:cubicBezTo>
                    <a:pt x="8598" y="5542"/>
                    <a:pt x="7452" y="6688"/>
                    <a:pt x="6051" y="6752"/>
                  </a:cubicBezTo>
                  <a:cubicBezTo>
                    <a:pt x="3758" y="6752"/>
                    <a:pt x="2612" y="3950"/>
                    <a:pt x="4204" y="2294"/>
                  </a:cubicBezTo>
                  <a:cubicBezTo>
                    <a:pt x="4734" y="1784"/>
                    <a:pt x="5377" y="1555"/>
                    <a:pt x="6004" y="1555"/>
                  </a:cubicBezTo>
                  <a:close/>
                  <a:moveTo>
                    <a:pt x="6130" y="1"/>
                  </a:moveTo>
                  <a:cubicBezTo>
                    <a:pt x="6104" y="1"/>
                    <a:pt x="6077" y="1"/>
                    <a:pt x="6051" y="2"/>
                  </a:cubicBezTo>
                  <a:cubicBezTo>
                    <a:pt x="4013" y="2"/>
                    <a:pt x="2293" y="1403"/>
                    <a:pt x="1975" y="3377"/>
                  </a:cubicBezTo>
                  <a:lnTo>
                    <a:pt x="1083" y="3377"/>
                  </a:lnTo>
                  <a:cubicBezTo>
                    <a:pt x="1" y="3377"/>
                    <a:pt x="1" y="4969"/>
                    <a:pt x="1083" y="4969"/>
                  </a:cubicBezTo>
                  <a:lnTo>
                    <a:pt x="1975" y="4969"/>
                  </a:lnTo>
                  <a:cubicBezTo>
                    <a:pt x="2367" y="7090"/>
                    <a:pt x="4189" y="8314"/>
                    <a:pt x="6051" y="8314"/>
                  </a:cubicBezTo>
                  <a:cubicBezTo>
                    <a:pt x="7208" y="8314"/>
                    <a:pt x="8380" y="7841"/>
                    <a:pt x="9235" y="6816"/>
                  </a:cubicBezTo>
                  <a:cubicBezTo>
                    <a:pt x="11510" y="4098"/>
                    <a:pt x="9583" y="1"/>
                    <a:pt x="61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5" name="Google Shape;325;p21"/>
            <p:cNvSpPr/>
            <p:nvPr/>
          </p:nvSpPr>
          <p:spPr>
            <a:xfrm>
              <a:off x="1495875" y="2773900"/>
              <a:ext cx="203800" cy="1459975"/>
            </a:xfrm>
            <a:custGeom>
              <a:rect b="b" l="l" r="r" t="t"/>
              <a:pathLst>
                <a:path extrusionOk="0" h="58399" w="8152">
                  <a:moveTo>
                    <a:pt x="5859" y="13438"/>
                  </a:moveTo>
                  <a:lnTo>
                    <a:pt x="6369" y="20634"/>
                  </a:lnTo>
                  <a:lnTo>
                    <a:pt x="1783" y="20634"/>
                  </a:lnTo>
                  <a:lnTo>
                    <a:pt x="2293" y="13438"/>
                  </a:lnTo>
                  <a:close/>
                  <a:moveTo>
                    <a:pt x="4076" y="1"/>
                  </a:moveTo>
                  <a:lnTo>
                    <a:pt x="3376" y="1593"/>
                  </a:lnTo>
                  <a:cubicBezTo>
                    <a:pt x="2611" y="3312"/>
                    <a:pt x="0" y="8980"/>
                    <a:pt x="0" y="10254"/>
                  </a:cubicBezTo>
                  <a:cubicBezTo>
                    <a:pt x="64" y="11082"/>
                    <a:pt x="319" y="11909"/>
                    <a:pt x="765" y="12610"/>
                  </a:cubicBezTo>
                  <a:lnTo>
                    <a:pt x="191" y="20634"/>
                  </a:lnTo>
                  <a:lnTo>
                    <a:pt x="128" y="20634"/>
                  </a:lnTo>
                  <a:lnTo>
                    <a:pt x="128" y="21462"/>
                  </a:lnTo>
                  <a:lnTo>
                    <a:pt x="64" y="22226"/>
                  </a:lnTo>
                  <a:lnTo>
                    <a:pt x="128" y="22226"/>
                  </a:lnTo>
                  <a:lnTo>
                    <a:pt x="765" y="58399"/>
                  </a:lnTo>
                  <a:lnTo>
                    <a:pt x="7388" y="58399"/>
                  </a:lnTo>
                  <a:lnTo>
                    <a:pt x="8025" y="22163"/>
                  </a:lnTo>
                  <a:lnTo>
                    <a:pt x="8088" y="22163"/>
                  </a:lnTo>
                  <a:lnTo>
                    <a:pt x="8025" y="21398"/>
                  </a:lnTo>
                  <a:lnTo>
                    <a:pt x="8025" y="20571"/>
                  </a:lnTo>
                  <a:lnTo>
                    <a:pt x="7961" y="20571"/>
                  </a:lnTo>
                  <a:lnTo>
                    <a:pt x="7388" y="12546"/>
                  </a:lnTo>
                  <a:cubicBezTo>
                    <a:pt x="7833" y="11846"/>
                    <a:pt x="8088" y="11018"/>
                    <a:pt x="8152" y="10254"/>
                  </a:cubicBezTo>
                  <a:cubicBezTo>
                    <a:pt x="8152" y="8980"/>
                    <a:pt x="5605" y="3312"/>
                    <a:pt x="4840" y="1593"/>
                  </a:cubicBezTo>
                  <a:lnTo>
                    <a:pt x="407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6" name="Google Shape;326;p21"/>
            <p:cNvSpPr/>
            <p:nvPr/>
          </p:nvSpPr>
          <p:spPr>
            <a:xfrm>
              <a:off x="4119650" y="868550"/>
              <a:ext cx="133750" cy="157250"/>
            </a:xfrm>
            <a:custGeom>
              <a:rect b="b" l="l" r="r" t="t"/>
              <a:pathLst>
                <a:path extrusionOk="0" h="6290" w="5350">
                  <a:moveTo>
                    <a:pt x="2643" y="1"/>
                  </a:moveTo>
                  <a:cubicBezTo>
                    <a:pt x="2245" y="1"/>
                    <a:pt x="1847" y="271"/>
                    <a:pt x="1847" y="813"/>
                  </a:cubicBezTo>
                  <a:lnTo>
                    <a:pt x="1847" y="1577"/>
                  </a:lnTo>
                  <a:lnTo>
                    <a:pt x="1" y="1577"/>
                  </a:lnTo>
                  <a:lnTo>
                    <a:pt x="2675" y="6290"/>
                  </a:lnTo>
                  <a:lnTo>
                    <a:pt x="5350" y="1577"/>
                  </a:lnTo>
                  <a:lnTo>
                    <a:pt x="3439" y="1577"/>
                  </a:lnTo>
                  <a:lnTo>
                    <a:pt x="3439" y="813"/>
                  </a:lnTo>
                  <a:cubicBezTo>
                    <a:pt x="3439" y="271"/>
                    <a:pt x="3041" y="1"/>
                    <a:pt x="26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7" name="Google Shape;327;p21"/>
            <p:cNvSpPr/>
            <p:nvPr/>
          </p:nvSpPr>
          <p:spPr>
            <a:xfrm>
              <a:off x="5961700" y="1944425"/>
              <a:ext cx="812000" cy="746725"/>
            </a:xfrm>
            <a:custGeom>
              <a:rect b="b" l="l" r="r" t="t"/>
              <a:pathLst>
                <a:path extrusionOk="0" h="29869" w="32480">
                  <a:moveTo>
                    <a:pt x="27258" y="1592"/>
                  </a:moveTo>
                  <a:cubicBezTo>
                    <a:pt x="29232" y="1592"/>
                    <a:pt x="30888" y="3248"/>
                    <a:pt x="30888" y="5222"/>
                  </a:cubicBezTo>
                  <a:lnTo>
                    <a:pt x="30888" y="16112"/>
                  </a:lnTo>
                  <a:cubicBezTo>
                    <a:pt x="30888" y="18086"/>
                    <a:pt x="29232" y="19679"/>
                    <a:pt x="27258" y="19679"/>
                  </a:cubicBezTo>
                  <a:lnTo>
                    <a:pt x="24328" y="19679"/>
                  </a:lnTo>
                  <a:lnTo>
                    <a:pt x="18151" y="25856"/>
                  </a:lnTo>
                  <a:lnTo>
                    <a:pt x="18406" y="19679"/>
                  </a:lnTo>
                  <a:lnTo>
                    <a:pt x="5223" y="19679"/>
                  </a:lnTo>
                  <a:cubicBezTo>
                    <a:pt x="3249" y="19679"/>
                    <a:pt x="1593" y="18086"/>
                    <a:pt x="1593" y="16112"/>
                  </a:cubicBezTo>
                  <a:lnTo>
                    <a:pt x="1593" y="5222"/>
                  </a:lnTo>
                  <a:cubicBezTo>
                    <a:pt x="1593" y="3248"/>
                    <a:pt x="3249" y="1592"/>
                    <a:pt x="5223" y="1592"/>
                  </a:cubicBezTo>
                  <a:close/>
                  <a:moveTo>
                    <a:pt x="5223" y="0"/>
                  </a:moveTo>
                  <a:cubicBezTo>
                    <a:pt x="2357" y="0"/>
                    <a:pt x="1" y="2357"/>
                    <a:pt x="1" y="5222"/>
                  </a:cubicBezTo>
                  <a:lnTo>
                    <a:pt x="1" y="16112"/>
                  </a:lnTo>
                  <a:cubicBezTo>
                    <a:pt x="1" y="18978"/>
                    <a:pt x="2357" y="21271"/>
                    <a:pt x="5223" y="21271"/>
                  </a:cubicBezTo>
                  <a:lnTo>
                    <a:pt x="16750" y="21271"/>
                  </a:lnTo>
                  <a:lnTo>
                    <a:pt x="16431" y="29868"/>
                  </a:lnTo>
                  <a:lnTo>
                    <a:pt x="25029" y="21271"/>
                  </a:lnTo>
                  <a:lnTo>
                    <a:pt x="27258" y="21271"/>
                  </a:lnTo>
                  <a:cubicBezTo>
                    <a:pt x="30187" y="21271"/>
                    <a:pt x="32480" y="18978"/>
                    <a:pt x="32480" y="16112"/>
                  </a:cubicBezTo>
                  <a:lnTo>
                    <a:pt x="32480" y="5222"/>
                  </a:lnTo>
                  <a:cubicBezTo>
                    <a:pt x="32480" y="2357"/>
                    <a:pt x="30123" y="0"/>
                    <a:pt x="272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8" name="Google Shape;328;p21"/>
            <p:cNvSpPr/>
            <p:nvPr/>
          </p:nvSpPr>
          <p:spPr>
            <a:xfrm flipH="1">
              <a:off x="755540" y="1025104"/>
              <a:ext cx="1047660" cy="746725"/>
            </a:xfrm>
            <a:custGeom>
              <a:rect b="b" l="l" r="r" t="t"/>
              <a:pathLst>
                <a:path extrusionOk="0" h="29869" w="38849">
                  <a:moveTo>
                    <a:pt x="33626" y="1593"/>
                  </a:moveTo>
                  <a:cubicBezTo>
                    <a:pt x="35600" y="1593"/>
                    <a:pt x="37256" y="3248"/>
                    <a:pt x="37256" y="5223"/>
                  </a:cubicBezTo>
                  <a:lnTo>
                    <a:pt x="37256" y="16113"/>
                  </a:lnTo>
                  <a:cubicBezTo>
                    <a:pt x="37256" y="18087"/>
                    <a:pt x="35600" y="19679"/>
                    <a:pt x="33626" y="19743"/>
                  </a:cubicBezTo>
                  <a:lnTo>
                    <a:pt x="30697" y="19743"/>
                  </a:lnTo>
                  <a:lnTo>
                    <a:pt x="24519" y="25856"/>
                  </a:lnTo>
                  <a:lnTo>
                    <a:pt x="24774" y="19679"/>
                  </a:lnTo>
                  <a:lnTo>
                    <a:pt x="5223" y="19679"/>
                  </a:lnTo>
                  <a:cubicBezTo>
                    <a:pt x="3249" y="19679"/>
                    <a:pt x="1593" y="18087"/>
                    <a:pt x="1593" y="16113"/>
                  </a:cubicBezTo>
                  <a:lnTo>
                    <a:pt x="1593" y="5223"/>
                  </a:lnTo>
                  <a:cubicBezTo>
                    <a:pt x="1593" y="3248"/>
                    <a:pt x="3249" y="1593"/>
                    <a:pt x="5223" y="1593"/>
                  </a:cubicBezTo>
                  <a:close/>
                  <a:moveTo>
                    <a:pt x="5223" y="1"/>
                  </a:moveTo>
                  <a:cubicBezTo>
                    <a:pt x="2357" y="1"/>
                    <a:pt x="1" y="2357"/>
                    <a:pt x="1" y="5223"/>
                  </a:cubicBezTo>
                  <a:lnTo>
                    <a:pt x="1" y="16113"/>
                  </a:lnTo>
                  <a:cubicBezTo>
                    <a:pt x="1" y="18978"/>
                    <a:pt x="2357" y="21335"/>
                    <a:pt x="5223" y="21335"/>
                  </a:cubicBezTo>
                  <a:lnTo>
                    <a:pt x="23118" y="21335"/>
                  </a:lnTo>
                  <a:lnTo>
                    <a:pt x="22800" y="29868"/>
                  </a:lnTo>
                  <a:lnTo>
                    <a:pt x="31397" y="21335"/>
                  </a:lnTo>
                  <a:lnTo>
                    <a:pt x="33626" y="21335"/>
                  </a:lnTo>
                  <a:cubicBezTo>
                    <a:pt x="36556" y="21271"/>
                    <a:pt x="38848" y="18978"/>
                    <a:pt x="38848" y="16113"/>
                  </a:cubicBezTo>
                  <a:lnTo>
                    <a:pt x="38848" y="5223"/>
                  </a:lnTo>
                  <a:cubicBezTo>
                    <a:pt x="38848" y="2357"/>
                    <a:pt x="36556" y="1"/>
                    <a:pt x="336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9" name="Google Shape;329;p21"/>
            <p:cNvSpPr/>
            <p:nvPr/>
          </p:nvSpPr>
          <p:spPr>
            <a:xfrm>
              <a:off x="5700600" y="3254725"/>
              <a:ext cx="246800" cy="1534800"/>
            </a:xfrm>
            <a:custGeom>
              <a:rect b="b" l="l" r="r" t="t"/>
              <a:pathLst>
                <a:path extrusionOk="0" h="61392" w="9872">
                  <a:moveTo>
                    <a:pt x="6751" y="16431"/>
                  </a:moveTo>
                  <a:lnTo>
                    <a:pt x="7261" y="23563"/>
                  </a:lnTo>
                  <a:lnTo>
                    <a:pt x="2675" y="23563"/>
                  </a:lnTo>
                  <a:lnTo>
                    <a:pt x="3121" y="16431"/>
                  </a:lnTo>
                  <a:close/>
                  <a:moveTo>
                    <a:pt x="4522" y="0"/>
                  </a:moveTo>
                  <a:cubicBezTo>
                    <a:pt x="3312" y="2229"/>
                    <a:pt x="1" y="8661"/>
                    <a:pt x="1" y="10890"/>
                  </a:cubicBezTo>
                  <a:cubicBezTo>
                    <a:pt x="1" y="12482"/>
                    <a:pt x="765" y="13947"/>
                    <a:pt x="1975" y="14902"/>
                  </a:cubicBezTo>
                  <a:lnTo>
                    <a:pt x="1657" y="14902"/>
                  </a:lnTo>
                  <a:lnTo>
                    <a:pt x="1020" y="23627"/>
                  </a:lnTo>
                  <a:lnTo>
                    <a:pt x="956" y="23627"/>
                  </a:lnTo>
                  <a:lnTo>
                    <a:pt x="956" y="24455"/>
                  </a:lnTo>
                  <a:lnTo>
                    <a:pt x="956" y="25219"/>
                  </a:lnTo>
                  <a:lnTo>
                    <a:pt x="1020" y="25219"/>
                  </a:lnTo>
                  <a:lnTo>
                    <a:pt x="1593" y="61391"/>
                  </a:lnTo>
                  <a:lnTo>
                    <a:pt x="8216" y="61391"/>
                  </a:lnTo>
                  <a:lnTo>
                    <a:pt x="8853" y="25219"/>
                  </a:lnTo>
                  <a:lnTo>
                    <a:pt x="8916" y="25219"/>
                  </a:lnTo>
                  <a:lnTo>
                    <a:pt x="8853" y="24455"/>
                  </a:lnTo>
                  <a:lnTo>
                    <a:pt x="8853" y="23627"/>
                  </a:lnTo>
                  <a:lnTo>
                    <a:pt x="8789" y="23627"/>
                  </a:lnTo>
                  <a:lnTo>
                    <a:pt x="8216" y="14902"/>
                  </a:lnTo>
                  <a:lnTo>
                    <a:pt x="7834" y="14902"/>
                  </a:lnTo>
                  <a:cubicBezTo>
                    <a:pt x="9108" y="13947"/>
                    <a:pt x="9872" y="12482"/>
                    <a:pt x="9872" y="10890"/>
                  </a:cubicBezTo>
                  <a:cubicBezTo>
                    <a:pt x="9872" y="8661"/>
                    <a:pt x="6560" y="2229"/>
                    <a:pt x="5350" y="0"/>
                  </a:cubicBezTo>
                  <a:lnTo>
                    <a:pt x="5350" y="9553"/>
                  </a:lnTo>
                  <a:cubicBezTo>
                    <a:pt x="7261" y="10062"/>
                    <a:pt x="6879" y="12801"/>
                    <a:pt x="4904" y="12801"/>
                  </a:cubicBezTo>
                  <a:cubicBezTo>
                    <a:pt x="2994" y="12801"/>
                    <a:pt x="2612" y="10062"/>
                    <a:pt x="4522" y="9553"/>
                  </a:cubicBezTo>
                  <a:lnTo>
                    <a:pt x="452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0" name="Google Shape;330;p21"/>
            <p:cNvSpPr/>
            <p:nvPr/>
          </p:nvSpPr>
          <p:spPr>
            <a:xfrm>
              <a:off x="6150075" y="3201275"/>
              <a:ext cx="131675" cy="74175"/>
            </a:xfrm>
            <a:custGeom>
              <a:rect b="b" l="l" r="r" t="t"/>
              <a:pathLst>
                <a:path extrusionOk="0" h="2967" w="5267">
                  <a:moveTo>
                    <a:pt x="1179" y="1"/>
                  </a:moveTo>
                  <a:cubicBezTo>
                    <a:pt x="396" y="1"/>
                    <a:pt x="0" y="1235"/>
                    <a:pt x="936" y="1565"/>
                  </a:cubicBezTo>
                  <a:cubicBezTo>
                    <a:pt x="1891" y="1947"/>
                    <a:pt x="2846" y="2329"/>
                    <a:pt x="3802" y="2839"/>
                  </a:cubicBezTo>
                  <a:cubicBezTo>
                    <a:pt x="3865" y="2902"/>
                    <a:pt x="3993" y="2966"/>
                    <a:pt x="4120" y="2966"/>
                  </a:cubicBezTo>
                  <a:cubicBezTo>
                    <a:pt x="4948" y="2966"/>
                    <a:pt x="5266" y="1820"/>
                    <a:pt x="4502" y="1438"/>
                  </a:cubicBezTo>
                  <a:cubicBezTo>
                    <a:pt x="3547" y="928"/>
                    <a:pt x="2528" y="482"/>
                    <a:pt x="1573" y="100"/>
                  </a:cubicBezTo>
                  <a:cubicBezTo>
                    <a:pt x="1434" y="31"/>
                    <a:pt x="1302" y="1"/>
                    <a:pt x="11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1" name="Google Shape;331;p21"/>
            <p:cNvSpPr/>
            <p:nvPr/>
          </p:nvSpPr>
          <p:spPr>
            <a:xfrm>
              <a:off x="6616075" y="3944100"/>
              <a:ext cx="157625" cy="176750"/>
            </a:xfrm>
            <a:custGeom>
              <a:rect b="b" l="l" r="r" t="t"/>
              <a:pathLst>
                <a:path extrusionOk="0" h="7070" w="6305">
                  <a:moveTo>
                    <a:pt x="3121" y="0"/>
                  </a:moveTo>
                  <a:cubicBezTo>
                    <a:pt x="2675" y="0"/>
                    <a:pt x="2293" y="319"/>
                    <a:pt x="2293" y="765"/>
                  </a:cubicBezTo>
                  <a:lnTo>
                    <a:pt x="0" y="765"/>
                  </a:lnTo>
                  <a:lnTo>
                    <a:pt x="0" y="7069"/>
                  </a:lnTo>
                  <a:lnTo>
                    <a:pt x="6305" y="7069"/>
                  </a:lnTo>
                  <a:lnTo>
                    <a:pt x="6305" y="828"/>
                  </a:lnTo>
                  <a:lnTo>
                    <a:pt x="3885" y="828"/>
                  </a:lnTo>
                  <a:lnTo>
                    <a:pt x="3885" y="765"/>
                  </a:lnTo>
                  <a:cubicBezTo>
                    <a:pt x="3885" y="319"/>
                    <a:pt x="3566" y="0"/>
                    <a:pt x="3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2" name="Google Shape;332;p21"/>
            <p:cNvSpPr/>
            <p:nvPr/>
          </p:nvSpPr>
          <p:spPr>
            <a:xfrm>
              <a:off x="6299225" y="3275275"/>
              <a:ext cx="313675" cy="328125"/>
            </a:xfrm>
            <a:custGeom>
              <a:rect b="b" l="l" r="r" t="t"/>
              <a:pathLst>
                <a:path extrusionOk="0" h="13125" w="12547">
                  <a:moveTo>
                    <a:pt x="920" y="1"/>
                  </a:moveTo>
                  <a:cubicBezTo>
                    <a:pt x="664" y="1"/>
                    <a:pt x="420" y="141"/>
                    <a:pt x="256" y="388"/>
                  </a:cubicBezTo>
                  <a:cubicBezTo>
                    <a:pt x="1" y="707"/>
                    <a:pt x="128" y="1216"/>
                    <a:pt x="510" y="1471"/>
                  </a:cubicBezTo>
                  <a:cubicBezTo>
                    <a:pt x="1338" y="2044"/>
                    <a:pt x="2166" y="2617"/>
                    <a:pt x="2994" y="3318"/>
                  </a:cubicBezTo>
                  <a:cubicBezTo>
                    <a:pt x="3121" y="3381"/>
                    <a:pt x="3312" y="3445"/>
                    <a:pt x="3504" y="3445"/>
                  </a:cubicBezTo>
                  <a:lnTo>
                    <a:pt x="3567" y="3445"/>
                  </a:lnTo>
                  <a:lnTo>
                    <a:pt x="3567" y="9049"/>
                  </a:lnTo>
                  <a:lnTo>
                    <a:pt x="9490" y="9049"/>
                  </a:lnTo>
                  <a:cubicBezTo>
                    <a:pt x="9171" y="9304"/>
                    <a:pt x="9108" y="9750"/>
                    <a:pt x="9299" y="10068"/>
                  </a:cubicBezTo>
                  <a:cubicBezTo>
                    <a:pt x="9936" y="10960"/>
                    <a:pt x="10445" y="11851"/>
                    <a:pt x="10955" y="12743"/>
                  </a:cubicBezTo>
                  <a:cubicBezTo>
                    <a:pt x="11082" y="12998"/>
                    <a:pt x="11337" y="13125"/>
                    <a:pt x="11655" y="13125"/>
                  </a:cubicBezTo>
                  <a:cubicBezTo>
                    <a:pt x="11782" y="13125"/>
                    <a:pt x="11910" y="13125"/>
                    <a:pt x="12037" y="12998"/>
                  </a:cubicBezTo>
                  <a:cubicBezTo>
                    <a:pt x="12419" y="12807"/>
                    <a:pt x="12547" y="12361"/>
                    <a:pt x="12356" y="11915"/>
                  </a:cubicBezTo>
                  <a:cubicBezTo>
                    <a:pt x="11846" y="11023"/>
                    <a:pt x="11273" y="10068"/>
                    <a:pt x="10636" y="9177"/>
                  </a:cubicBezTo>
                  <a:cubicBezTo>
                    <a:pt x="10445" y="8922"/>
                    <a:pt x="10190" y="8858"/>
                    <a:pt x="9872" y="8858"/>
                  </a:cubicBezTo>
                  <a:lnTo>
                    <a:pt x="9872" y="2744"/>
                  </a:lnTo>
                  <a:lnTo>
                    <a:pt x="4268" y="2744"/>
                  </a:lnTo>
                  <a:cubicBezTo>
                    <a:pt x="4268" y="2490"/>
                    <a:pt x="4204" y="2235"/>
                    <a:pt x="4013" y="2044"/>
                  </a:cubicBezTo>
                  <a:cubicBezTo>
                    <a:pt x="3121" y="1407"/>
                    <a:pt x="2230" y="707"/>
                    <a:pt x="1338" y="133"/>
                  </a:cubicBezTo>
                  <a:cubicBezTo>
                    <a:pt x="1203" y="43"/>
                    <a:pt x="1060" y="1"/>
                    <a:pt x="9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3" name="Google Shape;333;p21"/>
            <p:cNvSpPr/>
            <p:nvPr/>
          </p:nvSpPr>
          <p:spPr>
            <a:xfrm>
              <a:off x="5732450" y="3078000"/>
              <a:ext cx="244700" cy="157625"/>
            </a:xfrm>
            <a:custGeom>
              <a:rect b="b" l="l" r="r" t="t"/>
              <a:pathLst>
                <a:path extrusionOk="0" h="6305" w="9788">
                  <a:moveTo>
                    <a:pt x="0" y="0"/>
                  </a:moveTo>
                  <a:lnTo>
                    <a:pt x="0" y="6305"/>
                  </a:lnTo>
                  <a:lnTo>
                    <a:pt x="6305" y="6305"/>
                  </a:lnTo>
                  <a:lnTo>
                    <a:pt x="6305" y="4140"/>
                  </a:lnTo>
                  <a:cubicBezTo>
                    <a:pt x="7133" y="4140"/>
                    <a:pt x="7834" y="4203"/>
                    <a:pt x="8598" y="4267"/>
                  </a:cubicBezTo>
                  <a:lnTo>
                    <a:pt x="8725" y="4267"/>
                  </a:lnTo>
                  <a:cubicBezTo>
                    <a:pt x="8745" y="4268"/>
                    <a:pt x="8765" y="4269"/>
                    <a:pt x="8784" y="4269"/>
                  </a:cubicBezTo>
                  <a:cubicBezTo>
                    <a:pt x="9746" y="4269"/>
                    <a:pt x="9788" y="2737"/>
                    <a:pt x="8789" y="2675"/>
                  </a:cubicBezTo>
                  <a:cubicBezTo>
                    <a:pt x="7961" y="2611"/>
                    <a:pt x="7133" y="2548"/>
                    <a:pt x="6305" y="2548"/>
                  </a:cubicBezTo>
                  <a:lnTo>
                    <a:pt x="630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4" name="Google Shape;334;p21"/>
            <p:cNvSpPr/>
            <p:nvPr/>
          </p:nvSpPr>
          <p:spPr>
            <a:xfrm>
              <a:off x="6651200" y="3786250"/>
              <a:ext cx="58825" cy="118075"/>
            </a:xfrm>
            <a:custGeom>
              <a:rect b="b" l="l" r="r" t="t"/>
              <a:pathLst>
                <a:path extrusionOk="0" h="4723" w="2353">
                  <a:moveTo>
                    <a:pt x="968" y="1"/>
                  </a:moveTo>
                  <a:cubicBezTo>
                    <a:pt x="491" y="1"/>
                    <a:pt x="1" y="395"/>
                    <a:pt x="187" y="1029"/>
                  </a:cubicBezTo>
                  <a:cubicBezTo>
                    <a:pt x="378" y="1984"/>
                    <a:pt x="569" y="3003"/>
                    <a:pt x="697" y="4022"/>
                  </a:cubicBezTo>
                  <a:cubicBezTo>
                    <a:pt x="760" y="4404"/>
                    <a:pt x="1079" y="4722"/>
                    <a:pt x="1524" y="4722"/>
                  </a:cubicBezTo>
                  <a:lnTo>
                    <a:pt x="1588" y="4722"/>
                  </a:lnTo>
                  <a:cubicBezTo>
                    <a:pt x="2034" y="4659"/>
                    <a:pt x="2352" y="4276"/>
                    <a:pt x="2289" y="3831"/>
                  </a:cubicBezTo>
                  <a:cubicBezTo>
                    <a:pt x="2161" y="2748"/>
                    <a:pt x="1970" y="1729"/>
                    <a:pt x="1716" y="646"/>
                  </a:cubicBezTo>
                  <a:cubicBezTo>
                    <a:pt x="1636" y="198"/>
                    <a:pt x="1306" y="1"/>
                    <a:pt x="9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5" name="Google Shape;335;p21"/>
            <p:cNvSpPr/>
            <p:nvPr/>
          </p:nvSpPr>
          <p:spPr>
            <a:xfrm>
              <a:off x="6007875" y="3155300"/>
              <a:ext cx="121025" cy="59650"/>
            </a:xfrm>
            <a:custGeom>
              <a:rect b="b" l="l" r="r" t="t"/>
              <a:pathLst>
                <a:path extrusionOk="0" h="2386" w="4841">
                  <a:moveTo>
                    <a:pt x="759" y="0"/>
                  </a:moveTo>
                  <a:cubicBezTo>
                    <a:pt x="402" y="0"/>
                    <a:pt x="118" y="287"/>
                    <a:pt x="64" y="666"/>
                  </a:cubicBezTo>
                  <a:cubicBezTo>
                    <a:pt x="1" y="1111"/>
                    <a:pt x="255" y="1557"/>
                    <a:pt x="701" y="1621"/>
                  </a:cubicBezTo>
                  <a:cubicBezTo>
                    <a:pt x="1720" y="1812"/>
                    <a:pt x="2739" y="2067"/>
                    <a:pt x="3694" y="2385"/>
                  </a:cubicBezTo>
                  <a:lnTo>
                    <a:pt x="3949" y="2385"/>
                  </a:lnTo>
                  <a:cubicBezTo>
                    <a:pt x="4268" y="2321"/>
                    <a:pt x="4586" y="2130"/>
                    <a:pt x="4713" y="1812"/>
                  </a:cubicBezTo>
                  <a:cubicBezTo>
                    <a:pt x="4841" y="1366"/>
                    <a:pt x="4586" y="920"/>
                    <a:pt x="4140" y="793"/>
                  </a:cubicBezTo>
                  <a:cubicBezTo>
                    <a:pt x="3121" y="475"/>
                    <a:pt x="2102" y="220"/>
                    <a:pt x="956" y="29"/>
                  </a:cubicBezTo>
                  <a:cubicBezTo>
                    <a:pt x="889" y="10"/>
                    <a:pt x="823" y="0"/>
                    <a:pt x="7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6" name="Google Shape;336;p21"/>
            <p:cNvSpPr/>
            <p:nvPr/>
          </p:nvSpPr>
          <p:spPr>
            <a:xfrm>
              <a:off x="6599900" y="3634350"/>
              <a:ext cx="76675" cy="115525"/>
            </a:xfrm>
            <a:custGeom>
              <a:rect b="b" l="l" r="r" t="t"/>
              <a:pathLst>
                <a:path extrusionOk="0" h="4621" w="3067">
                  <a:moveTo>
                    <a:pt x="1048" y="1"/>
                  </a:moveTo>
                  <a:cubicBezTo>
                    <a:pt x="518" y="1"/>
                    <a:pt x="0" y="525"/>
                    <a:pt x="329" y="1182"/>
                  </a:cubicBezTo>
                  <a:cubicBezTo>
                    <a:pt x="711" y="2074"/>
                    <a:pt x="1093" y="3092"/>
                    <a:pt x="1411" y="4048"/>
                  </a:cubicBezTo>
                  <a:cubicBezTo>
                    <a:pt x="1539" y="4366"/>
                    <a:pt x="1857" y="4621"/>
                    <a:pt x="2175" y="4621"/>
                  </a:cubicBezTo>
                  <a:cubicBezTo>
                    <a:pt x="2239" y="4621"/>
                    <a:pt x="2366" y="4621"/>
                    <a:pt x="2430" y="4557"/>
                  </a:cubicBezTo>
                  <a:cubicBezTo>
                    <a:pt x="2812" y="4430"/>
                    <a:pt x="3067" y="3984"/>
                    <a:pt x="2940" y="3538"/>
                  </a:cubicBezTo>
                  <a:cubicBezTo>
                    <a:pt x="2621" y="2519"/>
                    <a:pt x="2239" y="1500"/>
                    <a:pt x="1793" y="545"/>
                  </a:cubicBezTo>
                  <a:cubicBezTo>
                    <a:pt x="1635" y="160"/>
                    <a:pt x="1340" y="1"/>
                    <a:pt x="10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7" name="Google Shape;337;p21"/>
            <p:cNvSpPr/>
            <p:nvPr/>
          </p:nvSpPr>
          <p:spPr>
            <a:xfrm>
              <a:off x="238125" y="2229325"/>
              <a:ext cx="224500" cy="433150"/>
            </a:xfrm>
            <a:custGeom>
              <a:rect b="b" l="l" r="r" t="t"/>
              <a:pathLst>
                <a:path extrusionOk="0" h="17326" w="8980">
                  <a:moveTo>
                    <a:pt x="5509" y="0"/>
                  </a:moveTo>
                  <a:cubicBezTo>
                    <a:pt x="5187" y="0"/>
                    <a:pt x="4877" y="174"/>
                    <a:pt x="4776" y="577"/>
                  </a:cubicBezTo>
                  <a:cubicBezTo>
                    <a:pt x="4458" y="1659"/>
                    <a:pt x="4267" y="2742"/>
                    <a:pt x="4076" y="3761"/>
                  </a:cubicBezTo>
                  <a:cubicBezTo>
                    <a:pt x="4012" y="4079"/>
                    <a:pt x="4076" y="4334"/>
                    <a:pt x="4331" y="4525"/>
                  </a:cubicBezTo>
                  <a:lnTo>
                    <a:pt x="0" y="8856"/>
                  </a:lnTo>
                  <a:lnTo>
                    <a:pt x="4012" y="12868"/>
                  </a:lnTo>
                  <a:cubicBezTo>
                    <a:pt x="3757" y="12995"/>
                    <a:pt x="3694" y="13250"/>
                    <a:pt x="3694" y="13505"/>
                  </a:cubicBezTo>
                  <a:cubicBezTo>
                    <a:pt x="3821" y="14587"/>
                    <a:pt x="4012" y="15670"/>
                    <a:pt x="4203" y="16689"/>
                  </a:cubicBezTo>
                  <a:cubicBezTo>
                    <a:pt x="4267" y="17071"/>
                    <a:pt x="4585" y="17326"/>
                    <a:pt x="4967" y="17326"/>
                  </a:cubicBezTo>
                  <a:lnTo>
                    <a:pt x="5158" y="17326"/>
                  </a:lnTo>
                  <a:cubicBezTo>
                    <a:pt x="5541" y="17262"/>
                    <a:pt x="5859" y="16816"/>
                    <a:pt x="5732" y="16434"/>
                  </a:cubicBezTo>
                  <a:cubicBezTo>
                    <a:pt x="5541" y="15415"/>
                    <a:pt x="5413" y="14396"/>
                    <a:pt x="5286" y="13377"/>
                  </a:cubicBezTo>
                  <a:cubicBezTo>
                    <a:pt x="5222" y="13123"/>
                    <a:pt x="5158" y="12932"/>
                    <a:pt x="4967" y="12804"/>
                  </a:cubicBezTo>
                  <a:lnTo>
                    <a:pt x="8979" y="8856"/>
                  </a:lnTo>
                  <a:lnTo>
                    <a:pt x="4776" y="4716"/>
                  </a:lnTo>
                  <a:lnTo>
                    <a:pt x="4840" y="4716"/>
                  </a:lnTo>
                  <a:cubicBezTo>
                    <a:pt x="5222" y="4716"/>
                    <a:pt x="5541" y="4462"/>
                    <a:pt x="5668" y="4079"/>
                  </a:cubicBezTo>
                  <a:cubicBezTo>
                    <a:pt x="5859" y="3061"/>
                    <a:pt x="6050" y="2042"/>
                    <a:pt x="6368" y="1023"/>
                  </a:cubicBezTo>
                  <a:cubicBezTo>
                    <a:pt x="6522" y="407"/>
                    <a:pt x="6001" y="0"/>
                    <a:pt x="550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8" name="Google Shape;338;p21"/>
            <p:cNvSpPr/>
            <p:nvPr/>
          </p:nvSpPr>
          <p:spPr>
            <a:xfrm>
              <a:off x="417375" y="2847300"/>
              <a:ext cx="91425" cy="108125"/>
            </a:xfrm>
            <a:custGeom>
              <a:rect b="b" l="l" r="r" t="t"/>
              <a:pathLst>
                <a:path extrusionOk="0" h="4325" w="3657">
                  <a:moveTo>
                    <a:pt x="1064" y="1"/>
                  </a:moveTo>
                  <a:cubicBezTo>
                    <a:pt x="528" y="1"/>
                    <a:pt x="1" y="559"/>
                    <a:pt x="345" y="1204"/>
                  </a:cubicBezTo>
                  <a:cubicBezTo>
                    <a:pt x="918" y="2159"/>
                    <a:pt x="1427" y="3051"/>
                    <a:pt x="2064" y="3942"/>
                  </a:cubicBezTo>
                  <a:cubicBezTo>
                    <a:pt x="2192" y="4197"/>
                    <a:pt x="2446" y="4325"/>
                    <a:pt x="2701" y="4325"/>
                  </a:cubicBezTo>
                  <a:cubicBezTo>
                    <a:pt x="2892" y="4325"/>
                    <a:pt x="3019" y="4261"/>
                    <a:pt x="3147" y="4197"/>
                  </a:cubicBezTo>
                  <a:cubicBezTo>
                    <a:pt x="3529" y="3942"/>
                    <a:pt x="3656" y="3433"/>
                    <a:pt x="3402" y="3051"/>
                  </a:cubicBezTo>
                  <a:cubicBezTo>
                    <a:pt x="2828" y="2223"/>
                    <a:pt x="2255" y="1331"/>
                    <a:pt x="1746" y="440"/>
                  </a:cubicBezTo>
                  <a:cubicBezTo>
                    <a:pt x="1580" y="130"/>
                    <a:pt x="1321" y="1"/>
                    <a:pt x="10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9" name="Google Shape;339;p21"/>
            <p:cNvSpPr/>
            <p:nvPr/>
          </p:nvSpPr>
          <p:spPr>
            <a:xfrm>
              <a:off x="360700" y="2701425"/>
              <a:ext cx="71675" cy="113900"/>
            </a:xfrm>
            <a:custGeom>
              <a:rect b="b" l="l" r="r" t="t"/>
              <a:pathLst>
                <a:path extrusionOk="0" h="4556" w="2867">
                  <a:moveTo>
                    <a:pt x="908" y="1"/>
                  </a:moveTo>
                  <a:cubicBezTo>
                    <a:pt x="839" y="1"/>
                    <a:pt x="769" y="11"/>
                    <a:pt x="701" y="34"/>
                  </a:cubicBezTo>
                  <a:cubicBezTo>
                    <a:pt x="255" y="161"/>
                    <a:pt x="1" y="607"/>
                    <a:pt x="128" y="989"/>
                  </a:cubicBezTo>
                  <a:cubicBezTo>
                    <a:pt x="446" y="2072"/>
                    <a:pt x="829" y="3091"/>
                    <a:pt x="1274" y="4046"/>
                  </a:cubicBezTo>
                  <a:cubicBezTo>
                    <a:pt x="1402" y="4364"/>
                    <a:pt x="1656" y="4555"/>
                    <a:pt x="1975" y="4555"/>
                  </a:cubicBezTo>
                  <a:cubicBezTo>
                    <a:pt x="2102" y="4555"/>
                    <a:pt x="2230" y="4555"/>
                    <a:pt x="2293" y="4492"/>
                  </a:cubicBezTo>
                  <a:cubicBezTo>
                    <a:pt x="2675" y="4301"/>
                    <a:pt x="2866" y="3855"/>
                    <a:pt x="2675" y="3473"/>
                  </a:cubicBezTo>
                  <a:cubicBezTo>
                    <a:pt x="2293" y="2517"/>
                    <a:pt x="1911" y="1499"/>
                    <a:pt x="1656" y="543"/>
                  </a:cubicBezTo>
                  <a:cubicBezTo>
                    <a:pt x="1552" y="229"/>
                    <a:pt x="1231" y="1"/>
                    <a:pt x="9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0" name="Google Shape;340;p21"/>
            <p:cNvSpPr/>
            <p:nvPr/>
          </p:nvSpPr>
          <p:spPr>
            <a:xfrm>
              <a:off x="379800" y="2081500"/>
              <a:ext cx="80800" cy="112900"/>
            </a:xfrm>
            <a:custGeom>
              <a:rect b="b" l="l" r="r" t="t"/>
              <a:pathLst>
                <a:path extrusionOk="0" h="4516" w="3232">
                  <a:moveTo>
                    <a:pt x="2170" y="1"/>
                  </a:moveTo>
                  <a:cubicBezTo>
                    <a:pt x="1919" y="1"/>
                    <a:pt x="1674" y="130"/>
                    <a:pt x="1529" y="440"/>
                  </a:cubicBezTo>
                  <a:cubicBezTo>
                    <a:pt x="1020" y="1395"/>
                    <a:pt x="574" y="2414"/>
                    <a:pt x="192" y="3433"/>
                  </a:cubicBezTo>
                  <a:cubicBezTo>
                    <a:pt x="1" y="3815"/>
                    <a:pt x="192" y="4325"/>
                    <a:pt x="638" y="4516"/>
                  </a:cubicBezTo>
                  <a:lnTo>
                    <a:pt x="892" y="4516"/>
                  </a:lnTo>
                  <a:cubicBezTo>
                    <a:pt x="1211" y="4516"/>
                    <a:pt x="1529" y="4325"/>
                    <a:pt x="1657" y="4006"/>
                  </a:cubicBezTo>
                  <a:cubicBezTo>
                    <a:pt x="2039" y="3051"/>
                    <a:pt x="2421" y="2096"/>
                    <a:pt x="2930" y="1204"/>
                  </a:cubicBezTo>
                  <a:cubicBezTo>
                    <a:pt x="3231" y="559"/>
                    <a:pt x="2690" y="1"/>
                    <a:pt x="21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1" name="Google Shape;341;p21"/>
            <p:cNvSpPr/>
            <p:nvPr/>
          </p:nvSpPr>
          <p:spPr>
            <a:xfrm>
              <a:off x="516725" y="1740625"/>
              <a:ext cx="222925" cy="222925"/>
            </a:xfrm>
            <a:custGeom>
              <a:rect b="b" l="l" r="r" t="t"/>
              <a:pathLst>
                <a:path extrusionOk="0" h="8917" w="8917">
                  <a:moveTo>
                    <a:pt x="4459" y="1"/>
                  </a:moveTo>
                  <a:lnTo>
                    <a:pt x="1" y="4459"/>
                  </a:lnTo>
                  <a:lnTo>
                    <a:pt x="1656" y="6114"/>
                  </a:lnTo>
                  <a:lnTo>
                    <a:pt x="1656" y="6178"/>
                  </a:lnTo>
                  <a:cubicBezTo>
                    <a:pt x="1338" y="6496"/>
                    <a:pt x="1338" y="7006"/>
                    <a:pt x="1656" y="7324"/>
                  </a:cubicBezTo>
                  <a:cubicBezTo>
                    <a:pt x="1784" y="7452"/>
                    <a:pt x="1975" y="7515"/>
                    <a:pt x="2230" y="7515"/>
                  </a:cubicBezTo>
                  <a:cubicBezTo>
                    <a:pt x="2421" y="7515"/>
                    <a:pt x="2612" y="7452"/>
                    <a:pt x="2803" y="7261"/>
                  </a:cubicBezTo>
                  <a:lnTo>
                    <a:pt x="4459" y="8916"/>
                  </a:lnTo>
                  <a:lnTo>
                    <a:pt x="8916" y="4459"/>
                  </a:lnTo>
                  <a:lnTo>
                    <a:pt x="445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2" name="Google Shape;342;p21"/>
            <p:cNvSpPr/>
            <p:nvPr/>
          </p:nvSpPr>
          <p:spPr>
            <a:xfrm>
              <a:off x="451450" y="1948450"/>
              <a:ext cx="90775" cy="104250"/>
            </a:xfrm>
            <a:custGeom>
              <a:rect b="b" l="l" r="r" t="t"/>
              <a:pathLst>
                <a:path extrusionOk="0" h="4170" w="3631">
                  <a:moveTo>
                    <a:pt x="2782" y="0"/>
                  </a:moveTo>
                  <a:cubicBezTo>
                    <a:pt x="2549" y="0"/>
                    <a:pt x="2314" y="100"/>
                    <a:pt x="2166" y="285"/>
                  </a:cubicBezTo>
                  <a:cubicBezTo>
                    <a:pt x="1465" y="1113"/>
                    <a:pt x="829" y="2005"/>
                    <a:pt x="255" y="2960"/>
                  </a:cubicBezTo>
                  <a:cubicBezTo>
                    <a:pt x="1" y="3342"/>
                    <a:pt x="128" y="3788"/>
                    <a:pt x="510" y="4042"/>
                  </a:cubicBezTo>
                  <a:cubicBezTo>
                    <a:pt x="637" y="4106"/>
                    <a:pt x="765" y="4170"/>
                    <a:pt x="892" y="4170"/>
                  </a:cubicBezTo>
                  <a:cubicBezTo>
                    <a:pt x="1211" y="4170"/>
                    <a:pt x="1465" y="4042"/>
                    <a:pt x="1593" y="3788"/>
                  </a:cubicBezTo>
                  <a:cubicBezTo>
                    <a:pt x="2166" y="2960"/>
                    <a:pt x="2739" y="2068"/>
                    <a:pt x="3376" y="1304"/>
                  </a:cubicBezTo>
                  <a:cubicBezTo>
                    <a:pt x="3631" y="922"/>
                    <a:pt x="3567" y="412"/>
                    <a:pt x="3249" y="158"/>
                  </a:cubicBezTo>
                  <a:cubicBezTo>
                    <a:pt x="3116" y="51"/>
                    <a:pt x="2949" y="0"/>
                    <a:pt x="2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3" name="Google Shape;343;p21"/>
            <p:cNvSpPr/>
            <p:nvPr/>
          </p:nvSpPr>
          <p:spPr>
            <a:xfrm>
              <a:off x="504525" y="2977900"/>
              <a:ext cx="231950" cy="235450"/>
            </a:xfrm>
            <a:custGeom>
              <a:rect b="b" l="l" r="r" t="t"/>
              <a:pathLst>
                <a:path extrusionOk="0" h="9418" w="9278">
                  <a:moveTo>
                    <a:pt x="1102" y="1"/>
                  </a:moveTo>
                  <a:cubicBezTo>
                    <a:pt x="511" y="1"/>
                    <a:pt x="0" y="732"/>
                    <a:pt x="552" y="1330"/>
                  </a:cubicBezTo>
                  <a:cubicBezTo>
                    <a:pt x="1062" y="1966"/>
                    <a:pt x="1635" y="2603"/>
                    <a:pt x="2144" y="3176"/>
                  </a:cubicBezTo>
                  <a:lnTo>
                    <a:pt x="361" y="4959"/>
                  </a:lnTo>
                  <a:lnTo>
                    <a:pt x="4819" y="9417"/>
                  </a:lnTo>
                  <a:lnTo>
                    <a:pt x="9277" y="4959"/>
                  </a:lnTo>
                  <a:lnTo>
                    <a:pt x="4819" y="502"/>
                  </a:lnTo>
                  <a:lnTo>
                    <a:pt x="3291" y="2094"/>
                  </a:lnTo>
                  <a:cubicBezTo>
                    <a:pt x="2781" y="1521"/>
                    <a:pt x="2272" y="947"/>
                    <a:pt x="1762" y="374"/>
                  </a:cubicBezTo>
                  <a:cubicBezTo>
                    <a:pt x="1568" y="109"/>
                    <a:pt x="1329" y="1"/>
                    <a:pt x="11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4" name="Google Shape;344;p21"/>
            <p:cNvSpPr/>
            <p:nvPr/>
          </p:nvSpPr>
          <p:spPr>
            <a:xfrm>
              <a:off x="7060250" y="2937275"/>
              <a:ext cx="87600" cy="107625"/>
            </a:xfrm>
            <a:custGeom>
              <a:rect b="b" l="l" r="r" t="t"/>
              <a:pathLst>
                <a:path extrusionOk="0" h="4305" w="3504">
                  <a:moveTo>
                    <a:pt x="2565" y="1"/>
                  </a:moveTo>
                  <a:cubicBezTo>
                    <a:pt x="2291" y="1"/>
                    <a:pt x="2024" y="143"/>
                    <a:pt x="1848" y="407"/>
                  </a:cubicBezTo>
                  <a:cubicBezTo>
                    <a:pt x="1402" y="1362"/>
                    <a:pt x="829" y="2254"/>
                    <a:pt x="256" y="3082"/>
                  </a:cubicBezTo>
                  <a:cubicBezTo>
                    <a:pt x="1" y="3464"/>
                    <a:pt x="128" y="3973"/>
                    <a:pt x="510" y="4165"/>
                  </a:cubicBezTo>
                  <a:cubicBezTo>
                    <a:pt x="638" y="4292"/>
                    <a:pt x="765" y="4292"/>
                    <a:pt x="956" y="4292"/>
                  </a:cubicBezTo>
                  <a:cubicBezTo>
                    <a:pt x="990" y="4300"/>
                    <a:pt x="1024" y="4304"/>
                    <a:pt x="1058" y="4304"/>
                  </a:cubicBezTo>
                  <a:cubicBezTo>
                    <a:pt x="1277" y="4304"/>
                    <a:pt x="1483" y="4139"/>
                    <a:pt x="1593" y="3973"/>
                  </a:cubicBezTo>
                  <a:cubicBezTo>
                    <a:pt x="2166" y="3082"/>
                    <a:pt x="2803" y="2127"/>
                    <a:pt x="3312" y="1171"/>
                  </a:cubicBezTo>
                  <a:cubicBezTo>
                    <a:pt x="3503" y="789"/>
                    <a:pt x="3312" y="280"/>
                    <a:pt x="2930" y="89"/>
                  </a:cubicBezTo>
                  <a:cubicBezTo>
                    <a:pt x="2812" y="30"/>
                    <a:pt x="2688" y="1"/>
                    <a:pt x="25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5" name="Google Shape;345;p21"/>
            <p:cNvSpPr/>
            <p:nvPr/>
          </p:nvSpPr>
          <p:spPr>
            <a:xfrm>
              <a:off x="7136675" y="2790600"/>
              <a:ext cx="71675" cy="115475"/>
            </a:xfrm>
            <a:custGeom>
              <a:rect b="b" l="l" r="r" t="t"/>
              <a:pathLst>
                <a:path extrusionOk="0" h="4619" w="2867">
                  <a:moveTo>
                    <a:pt x="1998" y="0"/>
                  </a:moveTo>
                  <a:cubicBezTo>
                    <a:pt x="1638" y="0"/>
                    <a:pt x="1316" y="238"/>
                    <a:pt x="1211" y="606"/>
                  </a:cubicBezTo>
                  <a:cubicBezTo>
                    <a:pt x="892" y="1562"/>
                    <a:pt x="574" y="2517"/>
                    <a:pt x="128" y="3472"/>
                  </a:cubicBezTo>
                  <a:cubicBezTo>
                    <a:pt x="1" y="3918"/>
                    <a:pt x="192" y="4364"/>
                    <a:pt x="574" y="4555"/>
                  </a:cubicBezTo>
                  <a:cubicBezTo>
                    <a:pt x="701" y="4555"/>
                    <a:pt x="765" y="4618"/>
                    <a:pt x="892" y="4618"/>
                  </a:cubicBezTo>
                  <a:cubicBezTo>
                    <a:pt x="1211" y="4618"/>
                    <a:pt x="1529" y="4427"/>
                    <a:pt x="1656" y="4109"/>
                  </a:cubicBezTo>
                  <a:cubicBezTo>
                    <a:pt x="2039" y="3090"/>
                    <a:pt x="2421" y="2071"/>
                    <a:pt x="2739" y="1052"/>
                  </a:cubicBezTo>
                  <a:cubicBezTo>
                    <a:pt x="2866" y="606"/>
                    <a:pt x="2612" y="160"/>
                    <a:pt x="2230" y="33"/>
                  </a:cubicBezTo>
                  <a:cubicBezTo>
                    <a:pt x="2152" y="11"/>
                    <a:pt x="2074" y="0"/>
                    <a:pt x="19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6" name="Google Shape;346;p21"/>
            <p:cNvSpPr/>
            <p:nvPr/>
          </p:nvSpPr>
          <p:spPr>
            <a:xfrm>
              <a:off x="6832600" y="3069275"/>
              <a:ext cx="226100" cy="234825"/>
            </a:xfrm>
            <a:custGeom>
              <a:rect b="b" l="l" r="r" t="t"/>
              <a:pathLst>
                <a:path extrusionOk="0" h="9393" w="9044">
                  <a:moveTo>
                    <a:pt x="8144" y="1"/>
                  </a:moveTo>
                  <a:cubicBezTo>
                    <a:pt x="7898" y="1"/>
                    <a:pt x="7663" y="100"/>
                    <a:pt x="7515" y="286"/>
                  </a:cubicBezTo>
                  <a:cubicBezTo>
                    <a:pt x="7005" y="859"/>
                    <a:pt x="6496" y="1432"/>
                    <a:pt x="5986" y="2005"/>
                  </a:cubicBezTo>
                  <a:lnTo>
                    <a:pt x="4458" y="477"/>
                  </a:lnTo>
                  <a:lnTo>
                    <a:pt x="0" y="4934"/>
                  </a:lnTo>
                  <a:lnTo>
                    <a:pt x="4458" y="9392"/>
                  </a:lnTo>
                  <a:lnTo>
                    <a:pt x="8916" y="4934"/>
                  </a:lnTo>
                  <a:lnTo>
                    <a:pt x="7069" y="3151"/>
                  </a:lnTo>
                  <a:cubicBezTo>
                    <a:pt x="7642" y="2514"/>
                    <a:pt x="8215" y="1941"/>
                    <a:pt x="8725" y="1304"/>
                  </a:cubicBezTo>
                  <a:cubicBezTo>
                    <a:pt x="9043" y="986"/>
                    <a:pt x="8979" y="477"/>
                    <a:pt x="8661" y="158"/>
                  </a:cubicBezTo>
                  <a:cubicBezTo>
                    <a:pt x="8502" y="52"/>
                    <a:pt x="8320" y="1"/>
                    <a:pt x="8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7" name="Google Shape;347;p21"/>
            <p:cNvSpPr/>
            <p:nvPr/>
          </p:nvSpPr>
          <p:spPr>
            <a:xfrm>
              <a:off x="7108025" y="2320075"/>
              <a:ext cx="222925" cy="434750"/>
            </a:xfrm>
            <a:custGeom>
              <a:rect b="b" l="l" r="r" t="t"/>
              <a:pathLst>
                <a:path extrusionOk="0" h="17390" w="8917">
                  <a:moveTo>
                    <a:pt x="3384" y="0"/>
                  </a:moveTo>
                  <a:cubicBezTo>
                    <a:pt x="2901" y="0"/>
                    <a:pt x="2419" y="407"/>
                    <a:pt x="2611" y="1023"/>
                  </a:cubicBezTo>
                  <a:cubicBezTo>
                    <a:pt x="2866" y="1978"/>
                    <a:pt x="3121" y="2997"/>
                    <a:pt x="3312" y="4016"/>
                  </a:cubicBezTo>
                  <a:cubicBezTo>
                    <a:pt x="3376" y="4398"/>
                    <a:pt x="3694" y="4653"/>
                    <a:pt x="4076" y="4653"/>
                  </a:cubicBezTo>
                  <a:lnTo>
                    <a:pt x="4140" y="4653"/>
                  </a:lnTo>
                  <a:lnTo>
                    <a:pt x="0" y="8856"/>
                  </a:lnTo>
                  <a:lnTo>
                    <a:pt x="3949" y="12804"/>
                  </a:lnTo>
                  <a:cubicBezTo>
                    <a:pt x="3821" y="12932"/>
                    <a:pt x="3694" y="13123"/>
                    <a:pt x="3694" y="13377"/>
                  </a:cubicBezTo>
                  <a:cubicBezTo>
                    <a:pt x="3567" y="14396"/>
                    <a:pt x="3376" y="15415"/>
                    <a:pt x="3185" y="16434"/>
                  </a:cubicBezTo>
                  <a:cubicBezTo>
                    <a:pt x="3121" y="16880"/>
                    <a:pt x="3376" y="17262"/>
                    <a:pt x="3821" y="17389"/>
                  </a:cubicBezTo>
                  <a:lnTo>
                    <a:pt x="3949" y="17389"/>
                  </a:lnTo>
                  <a:cubicBezTo>
                    <a:pt x="4331" y="17389"/>
                    <a:pt x="4713" y="17135"/>
                    <a:pt x="4777" y="16753"/>
                  </a:cubicBezTo>
                  <a:cubicBezTo>
                    <a:pt x="4968" y="15670"/>
                    <a:pt x="5159" y="14587"/>
                    <a:pt x="5286" y="13568"/>
                  </a:cubicBezTo>
                  <a:cubicBezTo>
                    <a:pt x="5286" y="13250"/>
                    <a:pt x="5159" y="12995"/>
                    <a:pt x="4904" y="12804"/>
                  </a:cubicBezTo>
                  <a:lnTo>
                    <a:pt x="8916" y="8856"/>
                  </a:lnTo>
                  <a:lnTo>
                    <a:pt x="4586" y="4525"/>
                  </a:lnTo>
                  <a:cubicBezTo>
                    <a:pt x="4777" y="4334"/>
                    <a:pt x="4904" y="4016"/>
                    <a:pt x="4840" y="3761"/>
                  </a:cubicBezTo>
                  <a:cubicBezTo>
                    <a:pt x="4649" y="2678"/>
                    <a:pt x="4395" y="1596"/>
                    <a:pt x="4140" y="577"/>
                  </a:cubicBezTo>
                  <a:cubicBezTo>
                    <a:pt x="4014" y="174"/>
                    <a:pt x="3699" y="0"/>
                    <a:pt x="33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8" name="Google Shape;348;p21"/>
            <p:cNvSpPr/>
            <p:nvPr/>
          </p:nvSpPr>
          <p:spPr>
            <a:xfrm>
              <a:off x="7025225" y="2038025"/>
              <a:ext cx="92375" cy="105425"/>
            </a:xfrm>
            <a:custGeom>
              <a:rect b="b" l="l" r="r" t="t"/>
              <a:pathLst>
                <a:path extrusionOk="0" h="4217" w="3695">
                  <a:moveTo>
                    <a:pt x="931" y="1"/>
                  </a:moveTo>
                  <a:cubicBezTo>
                    <a:pt x="758" y="1"/>
                    <a:pt x="584" y="67"/>
                    <a:pt x="447" y="205"/>
                  </a:cubicBezTo>
                  <a:cubicBezTo>
                    <a:pt x="64" y="459"/>
                    <a:pt x="1" y="969"/>
                    <a:pt x="319" y="1287"/>
                  </a:cubicBezTo>
                  <a:cubicBezTo>
                    <a:pt x="956" y="2115"/>
                    <a:pt x="1529" y="2943"/>
                    <a:pt x="2102" y="3835"/>
                  </a:cubicBezTo>
                  <a:cubicBezTo>
                    <a:pt x="2230" y="4026"/>
                    <a:pt x="2484" y="4217"/>
                    <a:pt x="2739" y="4217"/>
                  </a:cubicBezTo>
                  <a:cubicBezTo>
                    <a:pt x="2930" y="4217"/>
                    <a:pt x="3058" y="4153"/>
                    <a:pt x="3185" y="4089"/>
                  </a:cubicBezTo>
                  <a:cubicBezTo>
                    <a:pt x="3567" y="3835"/>
                    <a:pt x="3694" y="3325"/>
                    <a:pt x="3440" y="2943"/>
                  </a:cubicBezTo>
                  <a:cubicBezTo>
                    <a:pt x="2867" y="2051"/>
                    <a:pt x="2230" y="1160"/>
                    <a:pt x="1529" y="332"/>
                  </a:cubicBezTo>
                  <a:cubicBezTo>
                    <a:pt x="1385" y="115"/>
                    <a:pt x="1158" y="1"/>
                    <a:pt x="9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9" name="Google Shape;349;p21"/>
            <p:cNvSpPr/>
            <p:nvPr/>
          </p:nvSpPr>
          <p:spPr>
            <a:xfrm>
              <a:off x="7111200" y="2171525"/>
              <a:ext cx="78050" cy="113625"/>
            </a:xfrm>
            <a:custGeom>
              <a:rect b="b" l="l" r="r" t="t"/>
              <a:pathLst>
                <a:path extrusionOk="0" h="4545" w="3122">
                  <a:moveTo>
                    <a:pt x="876" y="1"/>
                  </a:moveTo>
                  <a:cubicBezTo>
                    <a:pt x="751" y="1"/>
                    <a:pt x="625" y="29"/>
                    <a:pt x="510" y="87"/>
                  </a:cubicBezTo>
                  <a:cubicBezTo>
                    <a:pt x="128" y="278"/>
                    <a:pt x="1" y="787"/>
                    <a:pt x="192" y="1169"/>
                  </a:cubicBezTo>
                  <a:cubicBezTo>
                    <a:pt x="701" y="2125"/>
                    <a:pt x="1083" y="3080"/>
                    <a:pt x="1465" y="4035"/>
                  </a:cubicBezTo>
                  <a:cubicBezTo>
                    <a:pt x="1593" y="4290"/>
                    <a:pt x="1911" y="4545"/>
                    <a:pt x="2230" y="4545"/>
                  </a:cubicBezTo>
                  <a:cubicBezTo>
                    <a:pt x="2293" y="4545"/>
                    <a:pt x="2421" y="4481"/>
                    <a:pt x="2484" y="4481"/>
                  </a:cubicBezTo>
                  <a:cubicBezTo>
                    <a:pt x="2930" y="4290"/>
                    <a:pt x="3121" y="3844"/>
                    <a:pt x="2930" y="3462"/>
                  </a:cubicBezTo>
                  <a:cubicBezTo>
                    <a:pt x="2548" y="2443"/>
                    <a:pt x="2102" y="1424"/>
                    <a:pt x="1593" y="469"/>
                  </a:cubicBezTo>
                  <a:cubicBezTo>
                    <a:pt x="1459" y="157"/>
                    <a:pt x="1169" y="1"/>
                    <a:pt x="8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0" name="Google Shape;350;p21"/>
            <p:cNvSpPr/>
            <p:nvPr/>
          </p:nvSpPr>
          <p:spPr>
            <a:xfrm>
              <a:off x="6829400" y="1831375"/>
              <a:ext cx="222925" cy="222925"/>
            </a:xfrm>
            <a:custGeom>
              <a:rect b="b" l="l" r="r" t="t"/>
              <a:pathLst>
                <a:path extrusionOk="0" h="8917" w="8917">
                  <a:moveTo>
                    <a:pt x="4459" y="1"/>
                  </a:moveTo>
                  <a:lnTo>
                    <a:pt x="1" y="4459"/>
                  </a:lnTo>
                  <a:lnTo>
                    <a:pt x="4459" y="8916"/>
                  </a:lnTo>
                  <a:lnTo>
                    <a:pt x="6114" y="7197"/>
                  </a:lnTo>
                  <a:cubicBezTo>
                    <a:pt x="6242" y="7388"/>
                    <a:pt x="6433" y="7452"/>
                    <a:pt x="6687" y="7452"/>
                  </a:cubicBezTo>
                  <a:cubicBezTo>
                    <a:pt x="7388" y="7452"/>
                    <a:pt x="7706" y="6624"/>
                    <a:pt x="7261" y="6114"/>
                  </a:cubicBezTo>
                  <a:lnTo>
                    <a:pt x="8916" y="4459"/>
                  </a:lnTo>
                  <a:lnTo>
                    <a:pt x="445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1" name="Google Shape;351;p21"/>
            <p:cNvSpPr/>
            <p:nvPr/>
          </p:nvSpPr>
          <p:spPr>
            <a:xfrm>
              <a:off x="1369300" y="4886275"/>
              <a:ext cx="322425" cy="328350"/>
            </a:xfrm>
            <a:custGeom>
              <a:rect b="b" l="l" r="r" t="t"/>
              <a:pathLst>
                <a:path extrusionOk="0" h="13134" w="12897">
                  <a:moveTo>
                    <a:pt x="1070" y="1"/>
                  </a:moveTo>
                  <a:cubicBezTo>
                    <a:pt x="523" y="1"/>
                    <a:pt x="0" y="567"/>
                    <a:pt x="351" y="1224"/>
                  </a:cubicBezTo>
                  <a:cubicBezTo>
                    <a:pt x="860" y="2179"/>
                    <a:pt x="1433" y="3071"/>
                    <a:pt x="2070" y="3963"/>
                  </a:cubicBezTo>
                  <a:cubicBezTo>
                    <a:pt x="2198" y="4154"/>
                    <a:pt x="2452" y="4281"/>
                    <a:pt x="2707" y="4345"/>
                  </a:cubicBezTo>
                  <a:lnTo>
                    <a:pt x="2834" y="4345"/>
                  </a:lnTo>
                  <a:lnTo>
                    <a:pt x="2834" y="10458"/>
                  </a:lnTo>
                  <a:lnTo>
                    <a:pt x="8439" y="10458"/>
                  </a:lnTo>
                  <a:cubicBezTo>
                    <a:pt x="8439" y="10713"/>
                    <a:pt x="8502" y="10968"/>
                    <a:pt x="8693" y="11095"/>
                  </a:cubicBezTo>
                  <a:cubicBezTo>
                    <a:pt x="9585" y="11796"/>
                    <a:pt x="10476" y="12433"/>
                    <a:pt x="11368" y="13006"/>
                  </a:cubicBezTo>
                  <a:cubicBezTo>
                    <a:pt x="11495" y="13133"/>
                    <a:pt x="11623" y="13133"/>
                    <a:pt x="11814" y="13133"/>
                  </a:cubicBezTo>
                  <a:cubicBezTo>
                    <a:pt x="12578" y="13133"/>
                    <a:pt x="12896" y="12114"/>
                    <a:pt x="12196" y="11732"/>
                  </a:cubicBezTo>
                  <a:lnTo>
                    <a:pt x="12196" y="11668"/>
                  </a:lnTo>
                  <a:cubicBezTo>
                    <a:pt x="11368" y="11095"/>
                    <a:pt x="10540" y="10458"/>
                    <a:pt x="9712" y="9822"/>
                  </a:cubicBezTo>
                  <a:cubicBezTo>
                    <a:pt x="9572" y="9728"/>
                    <a:pt x="9433" y="9669"/>
                    <a:pt x="9268" y="9669"/>
                  </a:cubicBezTo>
                  <a:cubicBezTo>
                    <a:pt x="9207" y="9669"/>
                    <a:pt x="9144" y="9677"/>
                    <a:pt x="9075" y="9694"/>
                  </a:cubicBezTo>
                  <a:lnTo>
                    <a:pt x="9075" y="4090"/>
                  </a:lnTo>
                  <a:lnTo>
                    <a:pt x="3217" y="4090"/>
                  </a:lnTo>
                  <a:cubicBezTo>
                    <a:pt x="3535" y="3835"/>
                    <a:pt x="3599" y="3389"/>
                    <a:pt x="3408" y="3071"/>
                  </a:cubicBezTo>
                  <a:cubicBezTo>
                    <a:pt x="2771" y="2179"/>
                    <a:pt x="2261" y="1288"/>
                    <a:pt x="1752" y="396"/>
                  </a:cubicBezTo>
                  <a:cubicBezTo>
                    <a:pt x="1573" y="118"/>
                    <a:pt x="1319" y="1"/>
                    <a:pt x="10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2" name="Google Shape;352;p21"/>
            <p:cNvSpPr/>
            <p:nvPr/>
          </p:nvSpPr>
          <p:spPr>
            <a:xfrm>
              <a:off x="1849075" y="5273675"/>
              <a:ext cx="130825" cy="60350"/>
            </a:xfrm>
            <a:custGeom>
              <a:rect b="b" l="l" r="r" t="t"/>
              <a:pathLst>
                <a:path extrusionOk="0" h="2414" w="5233">
                  <a:moveTo>
                    <a:pt x="1161" y="0"/>
                  </a:moveTo>
                  <a:cubicBezTo>
                    <a:pt x="305" y="0"/>
                    <a:pt x="0" y="1357"/>
                    <a:pt x="1029" y="1586"/>
                  </a:cubicBezTo>
                  <a:cubicBezTo>
                    <a:pt x="2048" y="1904"/>
                    <a:pt x="3131" y="2159"/>
                    <a:pt x="4213" y="2413"/>
                  </a:cubicBezTo>
                  <a:lnTo>
                    <a:pt x="4341" y="2413"/>
                  </a:lnTo>
                  <a:cubicBezTo>
                    <a:pt x="4723" y="2413"/>
                    <a:pt x="5041" y="2095"/>
                    <a:pt x="5105" y="1713"/>
                  </a:cubicBezTo>
                  <a:cubicBezTo>
                    <a:pt x="5232" y="1331"/>
                    <a:pt x="4914" y="885"/>
                    <a:pt x="4468" y="821"/>
                  </a:cubicBezTo>
                  <a:cubicBezTo>
                    <a:pt x="3449" y="630"/>
                    <a:pt x="2430" y="376"/>
                    <a:pt x="1475" y="57"/>
                  </a:cubicBezTo>
                  <a:cubicBezTo>
                    <a:pt x="1364" y="18"/>
                    <a:pt x="1259" y="0"/>
                    <a:pt x="11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3" name="Google Shape;353;p21"/>
            <p:cNvSpPr/>
            <p:nvPr/>
          </p:nvSpPr>
          <p:spPr>
            <a:xfrm>
              <a:off x="1276025" y="4585150"/>
              <a:ext cx="55875" cy="116800"/>
            </a:xfrm>
            <a:custGeom>
              <a:rect b="b" l="l" r="r" t="t"/>
              <a:pathLst>
                <a:path extrusionOk="0" h="4672" w="2235">
                  <a:moveTo>
                    <a:pt x="875" y="1"/>
                  </a:moveTo>
                  <a:cubicBezTo>
                    <a:pt x="440" y="1"/>
                    <a:pt x="0" y="326"/>
                    <a:pt x="70" y="915"/>
                  </a:cubicBezTo>
                  <a:cubicBezTo>
                    <a:pt x="197" y="1933"/>
                    <a:pt x="388" y="3016"/>
                    <a:pt x="643" y="4099"/>
                  </a:cubicBezTo>
                  <a:cubicBezTo>
                    <a:pt x="706" y="4417"/>
                    <a:pt x="1025" y="4672"/>
                    <a:pt x="1407" y="4672"/>
                  </a:cubicBezTo>
                  <a:lnTo>
                    <a:pt x="1598" y="4672"/>
                  </a:lnTo>
                  <a:cubicBezTo>
                    <a:pt x="1980" y="4608"/>
                    <a:pt x="2235" y="4162"/>
                    <a:pt x="2171" y="3780"/>
                  </a:cubicBezTo>
                  <a:cubicBezTo>
                    <a:pt x="1916" y="2761"/>
                    <a:pt x="1789" y="1742"/>
                    <a:pt x="1662" y="723"/>
                  </a:cubicBezTo>
                  <a:cubicBezTo>
                    <a:pt x="1604" y="230"/>
                    <a:pt x="1241" y="1"/>
                    <a:pt x="8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4" name="Google Shape;354;p21"/>
            <p:cNvSpPr/>
            <p:nvPr/>
          </p:nvSpPr>
          <p:spPr>
            <a:xfrm>
              <a:off x="1307975" y="4740050"/>
              <a:ext cx="74875" cy="114750"/>
            </a:xfrm>
            <a:custGeom>
              <a:rect b="b" l="l" r="r" t="t"/>
              <a:pathLst>
                <a:path extrusionOk="0" h="4590" w="2995">
                  <a:moveTo>
                    <a:pt x="965" y="1"/>
                  </a:moveTo>
                  <a:cubicBezTo>
                    <a:pt x="483" y="1"/>
                    <a:pt x="0" y="407"/>
                    <a:pt x="193" y="1023"/>
                  </a:cubicBezTo>
                  <a:cubicBezTo>
                    <a:pt x="511" y="2106"/>
                    <a:pt x="893" y="3125"/>
                    <a:pt x="1339" y="4080"/>
                  </a:cubicBezTo>
                  <a:cubicBezTo>
                    <a:pt x="1466" y="4398"/>
                    <a:pt x="1785" y="4590"/>
                    <a:pt x="2103" y="4590"/>
                  </a:cubicBezTo>
                  <a:cubicBezTo>
                    <a:pt x="2167" y="4590"/>
                    <a:pt x="2294" y="4526"/>
                    <a:pt x="2422" y="4526"/>
                  </a:cubicBezTo>
                  <a:cubicBezTo>
                    <a:pt x="2804" y="4335"/>
                    <a:pt x="2995" y="3889"/>
                    <a:pt x="2804" y="3443"/>
                  </a:cubicBezTo>
                  <a:cubicBezTo>
                    <a:pt x="2422" y="2488"/>
                    <a:pt x="2040" y="1533"/>
                    <a:pt x="1721" y="577"/>
                  </a:cubicBezTo>
                  <a:cubicBezTo>
                    <a:pt x="1595" y="175"/>
                    <a:pt x="1280" y="1"/>
                    <a:pt x="9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5" name="Google Shape;355;p21"/>
            <p:cNvSpPr/>
            <p:nvPr/>
          </p:nvSpPr>
          <p:spPr>
            <a:xfrm>
              <a:off x="1214075" y="4367600"/>
              <a:ext cx="157625" cy="178325"/>
            </a:xfrm>
            <a:custGeom>
              <a:rect b="b" l="l" r="r" t="t"/>
              <a:pathLst>
                <a:path extrusionOk="0" h="7133" w="6305">
                  <a:moveTo>
                    <a:pt x="0" y="0"/>
                  </a:moveTo>
                  <a:lnTo>
                    <a:pt x="0" y="6305"/>
                  </a:lnTo>
                  <a:lnTo>
                    <a:pt x="2357" y="6305"/>
                  </a:lnTo>
                  <a:cubicBezTo>
                    <a:pt x="2357" y="6751"/>
                    <a:pt x="2739" y="7133"/>
                    <a:pt x="3184" y="7133"/>
                  </a:cubicBezTo>
                  <a:cubicBezTo>
                    <a:pt x="3567" y="7133"/>
                    <a:pt x="3949" y="6751"/>
                    <a:pt x="3949" y="6305"/>
                  </a:cubicBezTo>
                  <a:lnTo>
                    <a:pt x="6305" y="6305"/>
                  </a:lnTo>
                  <a:lnTo>
                    <a:pt x="630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6" name="Google Shape;356;p21"/>
            <p:cNvSpPr/>
            <p:nvPr/>
          </p:nvSpPr>
          <p:spPr>
            <a:xfrm>
              <a:off x="1702125" y="5214500"/>
              <a:ext cx="131300" cy="73350"/>
            </a:xfrm>
            <a:custGeom>
              <a:rect b="b" l="l" r="r" t="t"/>
              <a:pathLst>
                <a:path extrusionOk="0" h="2934" w="5252">
                  <a:moveTo>
                    <a:pt x="1122" y="1"/>
                  </a:moveTo>
                  <a:cubicBezTo>
                    <a:pt x="404" y="1"/>
                    <a:pt x="0" y="1104"/>
                    <a:pt x="857" y="1533"/>
                  </a:cubicBezTo>
                  <a:cubicBezTo>
                    <a:pt x="1812" y="2042"/>
                    <a:pt x="2768" y="2488"/>
                    <a:pt x="3787" y="2870"/>
                  </a:cubicBezTo>
                  <a:cubicBezTo>
                    <a:pt x="3914" y="2934"/>
                    <a:pt x="3978" y="2934"/>
                    <a:pt x="4105" y="2934"/>
                  </a:cubicBezTo>
                  <a:cubicBezTo>
                    <a:pt x="4997" y="2934"/>
                    <a:pt x="5251" y="1724"/>
                    <a:pt x="4423" y="1405"/>
                  </a:cubicBezTo>
                  <a:cubicBezTo>
                    <a:pt x="3468" y="1023"/>
                    <a:pt x="2513" y="641"/>
                    <a:pt x="1558" y="131"/>
                  </a:cubicBezTo>
                  <a:cubicBezTo>
                    <a:pt x="1406" y="40"/>
                    <a:pt x="1258" y="1"/>
                    <a:pt x="11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7" name="Google Shape;357;p21"/>
            <p:cNvSpPr/>
            <p:nvPr/>
          </p:nvSpPr>
          <p:spPr>
            <a:xfrm>
              <a:off x="2014900" y="5254400"/>
              <a:ext cx="237250" cy="157625"/>
            </a:xfrm>
            <a:custGeom>
              <a:rect b="b" l="l" r="r" t="t"/>
              <a:pathLst>
                <a:path extrusionOk="0" h="6305" w="9490">
                  <a:moveTo>
                    <a:pt x="3185" y="0"/>
                  </a:moveTo>
                  <a:lnTo>
                    <a:pt x="3185" y="2165"/>
                  </a:lnTo>
                  <a:cubicBezTo>
                    <a:pt x="2420" y="2165"/>
                    <a:pt x="1656" y="2102"/>
                    <a:pt x="892" y="2038"/>
                  </a:cubicBezTo>
                  <a:cubicBezTo>
                    <a:pt x="854" y="2033"/>
                    <a:pt x="816" y="2030"/>
                    <a:pt x="779" y="2030"/>
                  </a:cubicBezTo>
                  <a:cubicBezTo>
                    <a:pt x="383" y="2030"/>
                    <a:pt x="64" y="2331"/>
                    <a:pt x="64" y="2739"/>
                  </a:cubicBezTo>
                  <a:cubicBezTo>
                    <a:pt x="0" y="3184"/>
                    <a:pt x="319" y="3566"/>
                    <a:pt x="765" y="3630"/>
                  </a:cubicBezTo>
                  <a:cubicBezTo>
                    <a:pt x="1529" y="3694"/>
                    <a:pt x="2357" y="3758"/>
                    <a:pt x="3185" y="3758"/>
                  </a:cubicBezTo>
                  <a:lnTo>
                    <a:pt x="3185" y="6305"/>
                  </a:lnTo>
                  <a:lnTo>
                    <a:pt x="9489" y="6305"/>
                  </a:lnTo>
                  <a:lnTo>
                    <a:pt x="948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8" name="Google Shape;358;p21"/>
            <p:cNvSpPr/>
            <p:nvPr/>
          </p:nvSpPr>
          <p:spPr>
            <a:xfrm>
              <a:off x="3619725" y="1871175"/>
              <a:ext cx="240450" cy="240450"/>
            </a:xfrm>
            <a:custGeom>
              <a:rect b="b" l="l" r="r" t="t"/>
              <a:pathLst>
                <a:path extrusionOk="0" h="9618" w="9618">
                  <a:moveTo>
                    <a:pt x="1" y="1"/>
                  </a:moveTo>
                  <a:lnTo>
                    <a:pt x="1" y="9617"/>
                  </a:lnTo>
                  <a:lnTo>
                    <a:pt x="9617" y="9617"/>
                  </a:lnTo>
                  <a:lnTo>
                    <a:pt x="961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9" name="Google Shape;359;p21"/>
            <p:cNvSpPr/>
            <p:nvPr/>
          </p:nvSpPr>
          <p:spPr>
            <a:xfrm>
              <a:off x="4411000" y="772625"/>
              <a:ext cx="240425" cy="240450"/>
            </a:xfrm>
            <a:custGeom>
              <a:rect b="b" l="l" r="r" t="t"/>
              <a:pathLst>
                <a:path extrusionOk="0" h="9618" w="9617">
                  <a:moveTo>
                    <a:pt x="1" y="1"/>
                  </a:moveTo>
                  <a:lnTo>
                    <a:pt x="1" y="9617"/>
                  </a:lnTo>
                  <a:lnTo>
                    <a:pt x="9617" y="9617"/>
                  </a:lnTo>
                  <a:lnTo>
                    <a:pt x="961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0" name="Google Shape;360;p21"/>
            <p:cNvSpPr/>
            <p:nvPr/>
          </p:nvSpPr>
          <p:spPr>
            <a:xfrm>
              <a:off x="4718275" y="772625"/>
              <a:ext cx="240425" cy="240450"/>
            </a:xfrm>
            <a:custGeom>
              <a:rect b="b" l="l" r="r" t="t"/>
              <a:pathLst>
                <a:path extrusionOk="0" h="9618" w="9617">
                  <a:moveTo>
                    <a:pt x="1" y="1"/>
                  </a:moveTo>
                  <a:lnTo>
                    <a:pt x="1" y="9617"/>
                  </a:lnTo>
                  <a:lnTo>
                    <a:pt x="9617" y="9617"/>
                  </a:lnTo>
                  <a:lnTo>
                    <a:pt x="961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1" name="Google Shape;361;p21"/>
            <p:cNvSpPr/>
            <p:nvPr/>
          </p:nvSpPr>
          <p:spPr>
            <a:xfrm>
              <a:off x="5320100" y="772625"/>
              <a:ext cx="240425" cy="240450"/>
            </a:xfrm>
            <a:custGeom>
              <a:rect b="b" l="l" r="r" t="t"/>
              <a:pathLst>
                <a:path extrusionOk="0" h="9618" w="9617">
                  <a:moveTo>
                    <a:pt x="0" y="1"/>
                  </a:moveTo>
                  <a:lnTo>
                    <a:pt x="0" y="9617"/>
                  </a:lnTo>
                  <a:lnTo>
                    <a:pt x="9617" y="9617"/>
                  </a:lnTo>
                  <a:lnTo>
                    <a:pt x="961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2" name="Google Shape;362;p21"/>
            <p:cNvSpPr/>
            <p:nvPr/>
          </p:nvSpPr>
          <p:spPr>
            <a:xfrm>
              <a:off x="1718775" y="4396250"/>
              <a:ext cx="472875" cy="608200"/>
            </a:xfrm>
            <a:custGeom>
              <a:rect b="b" l="l" r="r" t="t"/>
              <a:pathLst>
                <a:path extrusionOk="0" h="24328" w="18915">
                  <a:moveTo>
                    <a:pt x="16494" y="16749"/>
                  </a:moveTo>
                  <a:lnTo>
                    <a:pt x="12992" y="21207"/>
                  </a:lnTo>
                  <a:lnTo>
                    <a:pt x="12992" y="16749"/>
                  </a:lnTo>
                  <a:close/>
                  <a:moveTo>
                    <a:pt x="17322" y="1593"/>
                  </a:moveTo>
                  <a:lnTo>
                    <a:pt x="17322" y="15157"/>
                  </a:lnTo>
                  <a:lnTo>
                    <a:pt x="12164" y="15157"/>
                  </a:lnTo>
                  <a:cubicBezTo>
                    <a:pt x="11718" y="15157"/>
                    <a:pt x="11400" y="15476"/>
                    <a:pt x="11400" y="15922"/>
                  </a:cubicBezTo>
                  <a:lnTo>
                    <a:pt x="11400" y="22672"/>
                  </a:lnTo>
                  <a:lnTo>
                    <a:pt x="1592" y="22672"/>
                  </a:lnTo>
                  <a:lnTo>
                    <a:pt x="1592" y="1593"/>
                  </a:lnTo>
                  <a:close/>
                  <a:moveTo>
                    <a:pt x="764" y="1"/>
                  </a:moveTo>
                  <a:cubicBezTo>
                    <a:pt x="319" y="1"/>
                    <a:pt x="0" y="383"/>
                    <a:pt x="0" y="828"/>
                  </a:cubicBezTo>
                  <a:lnTo>
                    <a:pt x="0" y="23500"/>
                  </a:lnTo>
                  <a:cubicBezTo>
                    <a:pt x="0" y="23946"/>
                    <a:pt x="319" y="24328"/>
                    <a:pt x="764" y="24328"/>
                  </a:cubicBezTo>
                  <a:lnTo>
                    <a:pt x="12164" y="24328"/>
                  </a:lnTo>
                  <a:cubicBezTo>
                    <a:pt x="12291" y="24328"/>
                    <a:pt x="12418" y="24264"/>
                    <a:pt x="12482" y="24200"/>
                  </a:cubicBezTo>
                  <a:cubicBezTo>
                    <a:pt x="12610" y="24137"/>
                    <a:pt x="12737" y="24073"/>
                    <a:pt x="12801" y="24009"/>
                  </a:cubicBezTo>
                  <a:lnTo>
                    <a:pt x="18787" y="16431"/>
                  </a:lnTo>
                  <a:cubicBezTo>
                    <a:pt x="18787" y="16367"/>
                    <a:pt x="18851" y="16304"/>
                    <a:pt x="18851" y="16240"/>
                  </a:cubicBezTo>
                  <a:lnTo>
                    <a:pt x="18851" y="16176"/>
                  </a:lnTo>
                  <a:cubicBezTo>
                    <a:pt x="18914" y="16113"/>
                    <a:pt x="18914" y="16049"/>
                    <a:pt x="18851" y="15985"/>
                  </a:cubicBezTo>
                  <a:lnTo>
                    <a:pt x="18914" y="828"/>
                  </a:lnTo>
                  <a:cubicBezTo>
                    <a:pt x="18914" y="383"/>
                    <a:pt x="18596" y="1"/>
                    <a:pt x="18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3" name="Google Shape;363;p21"/>
            <p:cNvSpPr/>
            <p:nvPr/>
          </p:nvSpPr>
          <p:spPr>
            <a:xfrm>
              <a:off x="1817475" y="4498150"/>
              <a:ext cx="280225" cy="39825"/>
            </a:xfrm>
            <a:custGeom>
              <a:rect b="b" l="l" r="r" t="t"/>
              <a:pathLst>
                <a:path extrusionOk="0" h="1593" w="11209">
                  <a:moveTo>
                    <a:pt x="1" y="0"/>
                  </a:moveTo>
                  <a:lnTo>
                    <a:pt x="1" y="1592"/>
                  </a:lnTo>
                  <a:lnTo>
                    <a:pt x="11209" y="1592"/>
                  </a:lnTo>
                  <a:lnTo>
                    <a:pt x="1120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4" name="Google Shape;364;p21"/>
            <p:cNvSpPr/>
            <p:nvPr/>
          </p:nvSpPr>
          <p:spPr>
            <a:xfrm>
              <a:off x="1817475" y="4574575"/>
              <a:ext cx="280225" cy="39825"/>
            </a:xfrm>
            <a:custGeom>
              <a:rect b="b" l="l" r="r" t="t"/>
              <a:pathLst>
                <a:path extrusionOk="0" h="1593" w="11209">
                  <a:moveTo>
                    <a:pt x="1" y="0"/>
                  </a:moveTo>
                  <a:lnTo>
                    <a:pt x="1" y="1592"/>
                  </a:lnTo>
                  <a:lnTo>
                    <a:pt x="11209" y="1592"/>
                  </a:lnTo>
                  <a:lnTo>
                    <a:pt x="1120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5" name="Google Shape;365;p21"/>
            <p:cNvSpPr/>
            <p:nvPr/>
          </p:nvSpPr>
          <p:spPr>
            <a:xfrm>
              <a:off x="1817475" y="4650975"/>
              <a:ext cx="221325" cy="39850"/>
            </a:xfrm>
            <a:custGeom>
              <a:rect b="b" l="l" r="r" t="t"/>
              <a:pathLst>
                <a:path extrusionOk="0" h="1594" w="8853">
                  <a:moveTo>
                    <a:pt x="1" y="1"/>
                  </a:moveTo>
                  <a:lnTo>
                    <a:pt x="1" y="1593"/>
                  </a:lnTo>
                  <a:lnTo>
                    <a:pt x="8853" y="1593"/>
                  </a:lnTo>
                  <a:lnTo>
                    <a:pt x="885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6" name="Google Shape;366;p21"/>
            <p:cNvSpPr/>
            <p:nvPr/>
          </p:nvSpPr>
          <p:spPr>
            <a:xfrm>
              <a:off x="6358150" y="2643350"/>
              <a:ext cx="401225" cy="445825"/>
            </a:xfrm>
            <a:custGeom>
              <a:rect b="b" l="l" r="r" t="t"/>
              <a:pathLst>
                <a:path extrusionOk="0" h="17833" w="16049">
                  <a:moveTo>
                    <a:pt x="8024" y="2166"/>
                  </a:moveTo>
                  <a:lnTo>
                    <a:pt x="14456" y="8216"/>
                  </a:lnTo>
                  <a:lnTo>
                    <a:pt x="14456" y="16240"/>
                  </a:lnTo>
                  <a:lnTo>
                    <a:pt x="11081" y="16240"/>
                  </a:lnTo>
                  <a:lnTo>
                    <a:pt x="11081" y="9872"/>
                  </a:lnTo>
                  <a:lnTo>
                    <a:pt x="4968" y="9872"/>
                  </a:lnTo>
                  <a:lnTo>
                    <a:pt x="4968" y="16240"/>
                  </a:lnTo>
                  <a:lnTo>
                    <a:pt x="1592" y="16240"/>
                  </a:lnTo>
                  <a:lnTo>
                    <a:pt x="1592" y="8216"/>
                  </a:lnTo>
                  <a:lnTo>
                    <a:pt x="8024" y="2166"/>
                  </a:lnTo>
                  <a:close/>
                  <a:moveTo>
                    <a:pt x="8024" y="1"/>
                  </a:moveTo>
                  <a:lnTo>
                    <a:pt x="0" y="7515"/>
                  </a:lnTo>
                  <a:lnTo>
                    <a:pt x="0" y="17832"/>
                  </a:lnTo>
                  <a:lnTo>
                    <a:pt x="6560" y="17832"/>
                  </a:lnTo>
                  <a:lnTo>
                    <a:pt x="6560" y="11464"/>
                  </a:lnTo>
                  <a:lnTo>
                    <a:pt x="9489" y="11464"/>
                  </a:lnTo>
                  <a:lnTo>
                    <a:pt x="9489" y="17832"/>
                  </a:lnTo>
                  <a:lnTo>
                    <a:pt x="16049" y="17832"/>
                  </a:lnTo>
                  <a:lnTo>
                    <a:pt x="16049" y="7515"/>
                  </a:lnTo>
                  <a:lnTo>
                    <a:pt x="802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7" name="Google Shape;367;p21"/>
            <p:cNvSpPr/>
            <p:nvPr/>
          </p:nvSpPr>
          <p:spPr>
            <a:xfrm>
              <a:off x="3627700" y="319425"/>
              <a:ext cx="525400" cy="450050"/>
            </a:xfrm>
            <a:custGeom>
              <a:rect b="b" l="l" r="r" t="t"/>
              <a:pathLst>
                <a:path extrusionOk="0" h="18002" w="21016">
                  <a:moveTo>
                    <a:pt x="8980" y="1635"/>
                  </a:moveTo>
                  <a:cubicBezTo>
                    <a:pt x="15603" y="1635"/>
                    <a:pt x="18851" y="9595"/>
                    <a:pt x="14202" y="14244"/>
                  </a:cubicBezTo>
                  <a:cubicBezTo>
                    <a:pt x="12701" y="15745"/>
                    <a:pt x="10855" y="16416"/>
                    <a:pt x="9043" y="16416"/>
                  </a:cubicBezTo>
                  <a:cubicBezTo>
                    <a:pt x="5242" y="16416"/>
                    <a:pt x="1592" y="13464"/>
                    <a:pt x="1592" y="9022"/>
                  </a:cubicBezTo>
                  <a:cubicBezTo>
                    <a:pt x="1592" y="4883"/>
                    <a:pt x="4904" y="1635"/>
                    <a:pt x="8980" y="1635"/>
                  </a:cubicBezTo>
                  <a:close/>
                  <a:moveTo>
                    <a:pt x="9054" y="0"/>
                  </a:moveTo>
                  <a:cubicBezTo>
                    <a:pt x="4432" y="0"/>
                    <a:pt x="0" y="3593"/>
                    <a:pt x="0" y="9022"/>
                  </a:cubicBezTo>
                  <a:cubicBezTo>
                    <a:pt x="0" y="13926"/>
                    <a:pt x="4012" y="18001"/>
                    <a:pt x="8980" y="18001"/>
                  </a:cubicBezTo>
                  <a:cubicBezTo>
                    <a:pt x="17004" y="18001"/>
                    <a:pt x="21016" y="8322"/>
                    <a:pt x="15348" y="2654"/>
                  </a:cubicBezTo>
                  <a:cubicBezTo>
                    <a:pt x="13515" y="821"/>
                    <a:pt x="11263" y="0"/>
                    <a:pt x="90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8" name="Google Shape;368;p21"/>
            <p:cNvSpPr/>
            <p:nvPr/>
          </p:nvSpPr>
          <p:spPr>
            <a:xfrm>
              <a:off x="3778950" y="401675"/>
              <a:ext cx="101900" cy="235650"/>
            </a:xfrm>
            <a:custGeom>
              <a:rect b="b" l="l" r="r" t="t"/>
              <a:pathLst>
                <a:path extrusionOk="0" h="9426" w="4076">
                  <a:moveTo>
                    <a:pt x="2484" y="1"/>
                  </a:moveTo>
                  <a:lnTo>
                    <a:pt x="2484" y="5668"/>
                  </a:lnTo>
                  <a:lnTo>
                    <a:pt x="0" y="8279"/>
                  </a:lnTo>
                  <a:lnTo>
                    <a:pt x="1146" y="9426"/>
                  </a:lnTo>
                  <a:lnTo>
                    <a:pt x="4076" y="6305"/>
                  </a:lnTo>
                  <a:lnTo>
                    <a:pt x="407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9" name="Google Shape;369;p21"/>
            <p:cNvSpPr/>
            <p:nvPr/>
          </p:nvSpPr>
          <p:spPr>
            <a:xfrm>
              <a:off x="2650150" y="1654650"/>
              <a:ext cx="173550" cy="173575"/>
            </a:xfrm>
            <a:custGeom>
              <a:rect b="b" l="l" r="r" t="t"/>
              <a:pathLst>
                <a:path extrusionOk="0" h="6943" w="6942">
                  <a:moveTo>
                    <a:pt x="2675" y="1"/>
                  </a:moveTo>
                  <a:lnTo>
                    <a:pt x="2675" y="2676"/>
                  </a:lnTo>
                  <a:lnTo>
                    <a:pt x="0" y="2676"/>
                  </a:lnTo>
                  <a:lnTo>
                    <a:pt x="0" y="4268"/>
                  </a:lnTo>
                  <a:lnTo>
                    <a:pt x="2675" y="4268"/>
                  </a:lnTo>
                  <a:lnTo>
                    <a:pt x="2675" y="6942"/>
                  </a:lnTo>
                  <a:lnTo>
                    <a:pt x="4267" y="6942"/>
                  </a:lnTo>
                  <a:lnTo>
                    <a:pt x="4267" y="4268"/>
                  </a:lnTo>
                  <a:lnTo>
                    <a:pt x="6942" y="4268"/>
                  </a:lnTo>
                  <a:lnTo>
                    <a:pt x="6942" y="2676"/>
                  </a:lnTo>
                  <a:lnTo>
                    <a:pt x="4267" y="2676"/>
                  </a:lnTo>
                  <a:lnTo>
                    <a:pt x="426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0" name="Google Shape;370;p21"/>
            <p:cNvSpPr/>
            <p:nvPr/>
          </p:nvSpPr>
          <p:spPr>
            <a:xfrm>
              <a:off x="1094650" y="2691125"/>
              <a:ext cx="171975" cy="173550"/>
            </a:xfrm>
            <a:custGeom>
              <a:rect b="b" l="l" r="r" t="t"/>
              <a:pathLst>
                <a:path extrusionOk="0" h="6942" w="6879">
                  <a:moveTo>
                    <a:pt x="2612" y="0"/>
                  </a:moveTo>
                  <a:lnTo>
                    <a:pt x="2612" y="2675"/>
                  </a:lnTo>
                  <a:lnTo>
                    <a:pt x="1" y="2675"/>
                  </a:lnTo>
                  <a:lnTo>
                    <a:pt x="1" y="4267"/>
                  </a:lnTo>
                  <a:lnTo>
                    <a:pt x="2612" y="4267"/>
                  </a:lnTo>
                  <a:lnTo>
                    <a:pt x="2612" y="6942"/>
                  </a:lnTo>
                  <a:lnTo>
                    <a:pt x="4204" y="6942"/>
                  </a:lnTo>
                  <a:lnTo>
                    <a:pt x="4204" y="4267"/>
                  </a:lnTo>
                  <a:lnTo>
                    <a:pt x="6879" y="4267"/>
                  </a:lnTo>
                  <a:lnTo>
                    <a:pt x="6879" y="2675"/>
                  </a:lnTo>
                  <a:lnTo>
                    <a:pt x="4204" y="2675"/>
                  </a:lnTo>
                  <a:lnTo>
                    <a:pt x="420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1" name="Google Shape;371;p21"/>
            <p:cNvSpPr/>
            <p:nvPr/>
          </p:nvSpPr>
          <p:spPr>
            <a:xfrm>
              <a:off x="1723550" y="1665800"/>
              <a:ext cx="151275" cy="151275"/>
            </a:xfrm>
            <a:custGeom>
              <a:rect b="b" l="l" r="r" t="t"/>
              <a:pathLst>
                <a:path extrusionOk="0" h="6051" w="6051">
                  <a:moveTo>
                    <a:pt x="1146" y="1"/>
                  </a:moveTo>
                  <a:lnTo>
                    <a:pt x="0" y="1147"/>
                  </a:lnTo>
                  <a:lnTo>
                    <a:pt x="1911" y="3057"/>
                  </a:lnTo>
                  <a:lnTo>
                    <a:pt x="0" y="4904"/>
                  </a:lnTo>
                  <a:lnTo>
                    <a:pt x="1146" y="6051"/>
                  </a:lnTo>
                  <a:lnTo>
                    <a:pt x="3057" y="4140"/>
                  </a:lnTo>
                  <a:lnTo>
                    <a:pt x="4904" y="6051"/>
                  </a:lnTo>
                  <a:lnTo>
                    <a:pt x="6050" y="4904"/>
                  </a:lnTo>
                  <a:lnTo>
                    <a:pt x="4140" y="3057"/>
                  </a:lnTo>
                  <a:lnTo>
                    <a:pt x="6050" y="1147"/>
                  </a:lnTo>
                  <a:lnTo>
                    <a:pt x="4904" y="1"/>
                  </a:lnTo>
                  <a:lnTo>
                    <a:pt x="3057" y="1911"/>
                  </a:lnTo>
                  <a:lnTo>
                    <a:pt x="11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2" name="Google Shape;372;p21"/>
            <p:cNvSpPr/>
            <p:nvPr/>
          </p:nvSpPr>
          <p:spPr>
            <a:xfrm>
              <a:off x="6334250" y="436700"/>
              <a:ext cx="149700" cy="151275"/>
            </a:xfrm>
            <a:custGeom>
              <a:rect b="b" l="l" r="r" t="t"/>
              <a:pathLst>
                <a:path extrusionOk="0" h="6051" w="5988">
                  <a:moveTo>
                    <a:pt x="1084" y="1"/>
                  </a:moveTo>
                  <a:lnTo>
                    <a:pt x="1" y="1147"/>
                  </a:lnTo>
                  <a:lnTo>
                    <a:pt x="1848" y="3057"/>
                  </a:lnTo>
                  <a:lnTo>
                    <a:pt x="1" y="4904"/>
                  </a:lnTo>
                  <a:lnTo>
                    <a:pt x="1084" y="6051"/>
                  </a:lnTo>
                  <a:lnTo>
                    <a:pt x="2994" y="4140"/>
                  </a:lnTo>
                  <a:lnTo>
                    <a:pt x="4905" y="6051"/>
                  </a:lnTo>
                  <a:lnTo>
                    <a:pt x="5987" y="4904"/>
                  </a:lnTo>
                  <a:lnTo>
                    <a:pt x="4140" y="3057"/>
                  </a:lnTo>
                  <a:lnTo>
                    <a:pt x="5987" y="1147"/>
                  </a:lnTo>
                  <a:lnTo>
                    <a:pt x="4905" y="1"/>
                  </a:lnTo>
                  <a:lnTo>
                    <a:pt x="2994" y="1911"/>
                  </a:lnTo>
                  <a:lnTo>
                    <a:pt x="108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3" name="Google Shape;373;p21"/>
            <p:cNvSpPr/>
            <p:nvPr/>
          </p:nvSpPr>
          <p:spPr>
            <a:xfrm>
              <a:off x="6866025" y="2581250"/>
              <a:ext cx="149675" cy="151275"/>
            </a:xfrm>
            <a:custGeom>
              <a:rect b="b" l="l" r="r" t="t"/>
              <a:pathLst>
                <a:path extrusionOk="0" h="6051" w="5987">
                  <a:moveTo>
                    <a:pt x="1083" y="1"/>
                  </a:moveTo>
                  <a:lnTo>
                    <a:pt x="0" y="1147"/>
                  </a:lnTo>
                  <a:lnTo>
                    <a:pt x="1847" y="3058"/>
                  </a:lnTo>
                  <a:lnTo>
                    <a:pt x="0" y="4905"/>
                  </a:lnTo>
                  <a:lnTo>
                    <a:pt x="1083" y="6051"/>
                  </a:lnTo>
                  <a:lnTo>
                    <a:pt x="2994" y="4140"/>
                  </a:lnTo>
                  <a:lnTo>
                    <a:pt x="4840" y="6051"/>
                  </a:lnTo>
                  <a:lnTo>
                    <a:pt x="5987" y="4905"/>
                  </a:lnTo>
                  <a:lnTo>
                    <a:pt x="4076" y="3058"/>
                  </a:lnTo>
                  <a:lnTo>
                    <a:pt x="5987" y="1147"/>
                  </a:lnTo>
                  <a:lnTo>
                    <a:pt x="4840" y="1"/>
                  </a:lnTo>
                  <a:lnTo>
                    <a:pt x="2994" y="1911"/>
                  </a:lnTo>
                  <a:lnTo>
                    <a:pt x="108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4" name="Google Shape;374;p21"/>
            <p:cNvSpPr/>
            <p:nvPr/>
          </p:nvSpPr>
          <p:spPr>
            <a:xfrm>
              <a:off x="1094650" y="2971325"/>
              <a:ext cx="171975" cy="173550"/>
            </a:xfrm>
            <a:custGeom>
              <a:rect b="b" l="l" r="r" t="t"/>
              <a:pathLst>
                <a:path extrusionOk="0" h="6942" w="6879">
                  <a:moveTo>
                    <a:pt x="2612" y="0"/>
                  </a:moveTo>
                  <a:lnTo>
                    <a:pt x="2612" y="2675"/>
                  </a:lnTo>
                  <a:lnTo>
                    <a:pt x="1" y="2675"/>
                  </a:lnTo>
                  <a:lnTo>
                    <a:pt x="1" y="4267"/>
                  </a:lnTo>
                  <a:lnTo>
                    <a:pt x="2612" y="4267"/>
                  </a:lnTo>
                  <a:lnTo>
                    <a:pt x="2612" y="6942"/>
                  </a:lnTo>
                  <a:lnTo>
                    <a:pt x="4204" y="6942"/>
                  </a:lnTo>
                  <a:lnTo>
                    <a:pt x="4204" y="4267"/>
                  </a:lnTo>
                  <a:lnTo>
                    <a:pt x="6879" y="4267"/>
                  </a:lnTo>
                  <a:lnTo>
                    <a:pt x="6879" y="2675"/>
                  </a:lnTo>
                  <a:lnTo>
                    <a:pt x="4204" y="2675"/>
                  </a:lnTo>
                  <a:lnTo>
                    <a:pt x="420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5" name="Google Shape;375;p21"/>
            <p:cNvSpPr/>
            <p:nvPr/>
          </p:nvSpPr>
          <p:spPr>
            <a:xfrm>
              <a:off x="2409725" y="1654650"/>
              <a:ext cx="171975" cy="173575"/>
            </a:xfrm>
            <a:custGeom>
              <a:rect b="b" l="l" r="r" t="t"/>
              <a:pathLst>
                <a:path extrusionOk="0" h="6943" w="6879">
                  <a:moveTo>
                    <a:pt x="2612" y="1"/>
                  </a:moveTo>
                  <a:lnTo>
                    <a:pt x="2612" y="2676"/>
                  </a:lnTo>
                  <a:lnTo>
                    <a:pt x="1" y="2676"/>
                  </a:lnTo>
                  <a:lnTo>
                    <a:pt x="1" y="4268"/>
                  </a:lnTo>
                  <a:lnTo>
                    <a:pt x="2612" y="4268"/>
                  </a:lnTo>
                  <a:lnTo>
                    <a:pt x="2612" y="6942"/>
                  </a:lnTo>
                  <a:lnTo>
                    <a:pt x="4204" y="6942"/>
                  </a:lnTo>
                  <a:lnTo>
                    <a:pt x="4204" y="4268"/>
                  </a:lnTo>
                  <a:lnTo>
                    <a:pt x="6879" y="4268"/>
                  </a:lnTo>
                  <a:lnTo>
                    <a:pt x="6879" y="2676"/>
                  </a:lnTo>
                  <a:lnTo>
                    <a:pt x="4204" y="2676"/>
                  </a:lnTo>
                  <a:lnTo>
                    <a:pt x="420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6" name="Google Shape;376;p21"/>
            <p:cNvSpPr/>
            <p:nvPr/>
          </p:nvSpPr>
          <p:spPr>
            <a:xfrm>
              <a:off x="4450800" y="4440825"/>
              <a:ext cx="1246650" cy="250000"/>
            </a:xfrm>
            <a:custGeom>
              <a:rect b="b" l="l" r="r" t="t"/>
              <a:pathLst>
                <a:path extrusionOk="0" h="10000" w="49866">
                  <a:moveTo>
                    <a:pt x="38975" y="1529"/>
                  </a:moveTo>
                  <a:lnTo>
                    <a:pt x="38975" y="4140"/>
                  </a:lnTo>
                  <a:lnTo>
                    <a:pt x="13438" y="4140"/>
                  </a:lnTo>
                  <a:lnTo>
                    <a:pt x="13438" y="1529"/>
                  </a:lnTo>
                  <a:close/>
                  <a:moveTo>
                    <a:pt x="40568" y="2039"/>
                  </a:moveTo>
                  <a:lnTo>
                    <a:pt x="43943" y="3758"/>
                  </a:lnTo>
                  <a:lnTo>
                    <a:pt x="43943" y="6114"/>
                  </a:lnTo>
                  <a:lnTo>
                    <a:pt x="40568" y="7834"/>
                  </a:lnTo>
                  <a:lnTo>
                    <a:pt x="40568" y="2039"/>
                  </a:lnTo>
                  <a:close/>
                  <a:moveTo>
                    <a:pt x="38975" y="5732"/>
                  </a:moveTo>
                  <a:lnTo>
                    <a:pt x="38975" y="8343"/>
                  </a:lnTo>
                  <a:lnTo>
                    <a:pt x="13438" y="8343"/>
                  </a:lnTo>
                  <a:lnTo>
                    <a:pt x="13438" y="5732"/>
                  </a:lnTo>
                  <a:close/>
                  <a:moveTo>
                    <a:pt x="3694" y="1"/>
                  </a:moveTo>
                  <a:cubicBezTo>
                    <a:pt x="1657" y="1"/>
                    <a:pt x="1" y="1593"/>
                    <a:pt x="1" y="3631"/>
                  </a:cubicBezTo>
                  <a:lnTo>
                    <a:pt x="1" y="6305"/>
                  </a:lnTo>
                  <a:cubicBezTo>
                    <a:pt x="1" y="8343"/>
                    <a:pt x="1657" y="9999"/>
                    <a:pt x="3694" y="9999"/>
                  </a:cubicBezTo>
                  <a:lnTo>
                    <a:pt x="39803" y="9999"/>
                  </a:lnTo>
                  <a:cubicBezTo>
                    <a:pt x="39931" y="9999"/>
                    <a:pt x="40058" y="9935"/>
                    <a:pt x="40122" y="9872"/>
                  </a:cubicBezTo>
                  <a:lnTo>
                    <a:pt x="49865" y="4968"/>
                  </a:lnTo>
                  <a:lnTo>
                    <a:pt x="40122" y="64"/>
                  </a:lnTo>
                  <a:cubicBezTo>
                    <a:pt x="40058" y="1"/>
                    <a:pt x="39931" y="1"/>
                    <a:pt x="398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7" name="Google Shape;377;p21"/>
            <p:cNvSpPr/>
            <p:nvPr/>
          </p:nvSpPr>
          <p:spPr>
            <a:xfrm>
              <a:off x="3118225" y="1673750"/>
              <a:ext cx="1514100" cy="135375"/>
            </a:xfrm>
            <a:custGeom>
              <a:rect b="b" l="l" r="r" t="t"/>
              <a:pathLst>
                <a:path extrusionOk="0" h="5415" w="60564">
                  <a:moveTo>
                    <a:pt x="55851" y="1"/>
                  </a:moveTo>
                  <a:lnTo>
                    <a:pt x="55851" y="1912"/>
                  </a:lnTo>
                  <a:lnTo>
                    <a:pt x="1083" y="1912"/>
                  </a:lnTo>
                  <a:cubicBezTo>
                    <a:pt x="0" y="1912"/>
                    <a:pt x="0" y="3504"/>
                    <a:pt x="1083" y="3504"/>
                  </a:cubicBezTo>
                  <a:lnTo>
                    <a:pt x="55851" y="3504"/>
                  </a:lnTo>
                  <a:lnTo>
                    <a:pt x="55851" y="5414"/>
                  </a:lnTo>
                  <a:lnTo>
                    <a:pt x="60564" y="2676"/>
                  </a:lnTo>
                  <a:lnTo>
                    <a:pt x="5585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8" name="Google Shape;378;p21"/>
            <p:cNvSpPr/>
            <p:nvPr/>
          </p:nvSpPr>
          <p:spPr>
            <a:xfrm>
              <a:off x="1349400" y="323650"/>
              <a:ext cx="2101600" cy="616175"/>
            </a:xfrm>
            <a:custGeom>
              <a:rect b="b" l="l" r="r" t="t"/>
              <a:pathLst>
                <a:path extrusionOk="0" h="24647" w="84064">
                  <a:moveTo>
                    <a:pt x="23563" y="1"/>
                  </a:moveTo>
                  <a:lnTo>
                    <a:pt x="23563" y="2357"/>
                  </a:lnTo>
                  <a:lnTo>
                    <a:pt x="7897" y="2357"/>
                  </a:lnTo>
                  <a:cubicBezTo>
                    <a:pt x="3503" y="2357"/>
                    <a:pt x="0" y="5860"/>
                    <a:pt x="0" y="10254"/>
                  </a:cubicBezTo>
                  <a:lnTo>
                    <a:pt x="0" y="23882"/>
                  </a:lnTo>
                  <a:cubicBezTo>
                    <a:pt x="0" y="24265"/>
                    <a:pt x="383" y="24647"/>
                    <a:pt x="828" y="24647"/>
                  </a:cubicBezTo>
                  <a:cubicBezTo>
                    <a:pt x="1274" y="24647"/>
                    <a:pt x="1593" y="24265"/>
                    <a:pt x="1593" y="23882"/>
                  </a:cubicBezTo>
                  <a:lnTo>
                    <a:pt x="1593" y="10190"/>
                  </a:lnTo>
                  <a:cubicBezTo>
                    <a:pt x="1593" y="6751"/>
                    <a:pt x="4395" y="3949"/>
                    <a:pt x="7897" y="3949"/>
                  </a:cubicBezTo>
                  <a:lnTo>
                    <a:pt x="23563" y="3949"/>
                  </a:lnTo>
                  <a:lnTo>
                    <a:pt x="23563" y="6369"/>
                  </a:lnTo>
                  <a:lnTo>
                    <a:pt x="29868" y="6369"/>
                  </a:lnTo>
                  <a:lnTo>
                    <a:pt x="29868" y="3949"/>
                  </a:lnTo>
                  <a:lnTo>
                    <a:pt x="79414" y="3949"/>
                  </a:lnTo>
                  <a:lnTo>
                    <a:pt x="79414" y="5860"/>
                  </a:lnTo>
                  <a:lnTo>
                    <a:pt x="84063" y="3185"/>
                  </a:lnTo>
                  <a:lnTo>
                    <a:pt x="79414" y="447"/>
                  </a:lnTo>
                  <a:lnTo>
                    <a:pt x="79414" y="2357"/>
                  </a:lnTo>
                  <a:lnTo>
                    <a:pt x="29868" y="2357"/>
                  </a:lnTo>
                  <a:lnTo>
                    <a:pt x="2986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9" name="Google Shape;379;p21"/>
            <p:cNvSpPr/>
            <p:nvPr/>
          </p:nvSpPr>
          <p:spPr>
            <a:xfrm>
              <a:off x="5823200" y="713725"/>
              <a:ext cx="843825" cy="1111300"/>
            </a:xfrm>
            <a:custGeom>
              <a:rect b="b" l="l" r="r" t="t"/>
              <a:pathLst>
                <a:path extrusionOk="0" h="44452" w="33753">
                  <a:moveTo>
                    <a:pt x="0" y="1"/>
                  </a:moveTo>
                  <a:lnTo>
                    <a:pt x="0" y="6305"/>
                  </a:lnTo>
                  <a:lnTo>
                    <a:pt x="6305" y="6305"/>
                  </a:lnTo>
                  <a:lnTo>
                    <a:pt x="6305" y="3885"/>
                  </a:lnTo>
                  <a:lnTo>
                    <a:pt x="24264" y="3885"/>
                  </a:lnTo>
                  <a:cubicBezTo>
                    <a:pt x="27576" y="3885"/>
                    <a:pt x="30250" y="6560"/>
                    <a:pt x="30314" y="9935"/>
                  </a:cubicBezTo>
                  <a:lnTo>
                    <a:pt x="30314" y="39803"/>
                  </a:lnTo>
                  <a:lnTo>
                    <a:pt x="28403" y="39803"/>
                  </a:lnTo>
                  <a:lnTo>
                    <a:pt x="31078" y="44452"/>
                  </a:lnTo>
                  <a:lnTo>
                    <a:pt x="33753" y="39803"/>
                  </a:lnTo>
                  <a:lnTo>
                    <a:pt x="31906" y="39803"/>
                  </a:lnTo>
                  <a:lnTo>
                    <a:pt x="31906" y="9935"/>
                  </a:lnTo>
                  <a:cubicBezTo>
                    <a:pt x="31842" y="5796"/>
                    <a:pt x="28467" y="2357"/>
                    <a:pt x="24264" y="2357"/>
                  </a:cubicBezTo>
                  <a:lnTo>
                    <a:pt x="6305" y="2357"/>
                  </a:lnTo>
                  <a:lnTo>
                    <a:pt x="630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0" name="Google Shape;380;p21"/>
            <p:cNvSpPr/>
            <p:nvPr/>
          </p:nvSpPr>
          <p:spPr>
            <a:xfrm>
              <a:off x="924300" y="661175"/>
              <a:ext cx="135350" cy="314875"/>
            </a:xfrm>
            <a:custGeom>
              <a:rect b="b" l="l" r="r" t="t"/>
              <a:pathLst>
                <a:path extrusionOk="0" h="12595" w="5414">
                  <a:moveTo>
                    <a:pt x="2676" y="1"/>
                  </a:moveTo>
                  <a:lnTo>
                    <a:pt x="1" y="4714"/>
                  </a:lnTo>
                  <a:lnTo>
                    <a:pt x="1911" y="4714"/>
                  </a:lnTo>
                  <a:lnTo>
                    <a:pt x="1911" y="11783"/>
                  </a:lnTo>
                  <a:cubicBezTo>
                    <a:pt x="1911" y="12324"/>
                    <a:pt x="2309" y="12594"/>
                    <a:pt x="2707" y="12594"/>
                  </a:cubicBezTo>
                  <a:cubicBezTo>
                    <a:pt x="3105" y="12594"/>
                    <a:pt x="3503" y="12324"/>
                    <a:pt x="3503" y="11783"/>
                  </a:cubicBezTo>
                  <a:lnTo>
                    <a:pt x="3503" y="4714"/>
                  </a:lnTo>
                  <a:lnTo>
                    <a:pt x="5414" y="4714"/>
                  </a:lnTo>
                  <a:lnTo>
                    <a:pt x="267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1" name="Google Shape;381;p21"/>
            <p:cNvSpPr/>
            <p:nvPr/>
          </p:nvSpPr>
          <p:spPr>
            <a:xfrm>
              <a:off x="1782450" y="3907475"/>
              <a:ext cx="135350" cy="315250"/>
            </a:xfrm>
            <a:custGeom>
              <a:rect b="b" l="l" r="r" t="t"/>
              <a:pathLst>
                <a:path extrusionOk="0" h="12610" w="5414">
                  <a:moveTo>
                    <a:pt x="2739" y="1"/>
                  </a:moveTo>
                  <a:cubicBezTo>
                    <a:pt x="2293" y="1"/>
                    <a:pt x="1911" y="383"/>
                    <a:pt x="1911" y="828"/>
                  </a:cubicBezTo>
                  <a:lnTo>
                    <a:pt x="1911" y="7897"/>
                  </a:lnTo>
                  <a:lnTo>
                    <a:pt x="0" y="7897"/>
                  </a:lnTo>
                  <a:lnTo>
                    <a:pt x="2739" y="12610"/>
                  </a:lnTo>
                  <a:lnTo>
                    <a:pt x="5414" y="7897"/>
                  </a:lnTo>
                  <a:lnTo>
                    <a:pt x="3503" y="7897"/>
                  </a:lnTo>
                  <a:lnTo>
                    <a:pt x="3503" y="828"/>
                  </a:lnTo>
                  <a:cubicBezTo>
                    <a:pt x="3503" y="383"/>
                    <a:pt x="3121" y="1"/>
                    <a:pt x="27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2" name="Google Shape;382;p21"/>
            <p:cNvSpPr/>
            <p:nvPr/>
          </p:nvSpPr>
          <p:spPr>
            <a:xfrm>
              <a:off x="1113775" y="661175"/>
              <a:ext cx="133750" cy="314875"/>
            </a:xfrm>
            <a:custGeom>
              <a:rect b="b" l="l" r="r" t="t"/>
              <a:pathLst>
                <a:path extrusionOk="0" h="12595" w="5350">
                  <a:moveTo>
                    <a:pt x="2675" y="1"/>
                  </a:moveTo>
                  <a:lnTo>
                    <a:pt x="0" y="4714"/>
                  </a:lnTo>
                  <a:lnTo>
                    <a:pt x="1911" y="4714"/>
                  </a:lnTo>
                  <a:lnTo>
                    <a:pt x="1847" y="11783"/>
                  </a:lnTo>
                  <a:cubicBezTo>
                    <a:pt x="1847" y="12324"/>
                    <a:pt x="2245" y="12594"/>
                    <a:pt x="2643" y="12594"/>
                  </a:cubicBezTo>
                  <a:cubicBezTo>
                    <a:pt x="3041" y="12594"/>
                    <a:pt x="3439" y="12324"/>
                    <a:pt x="3439" y="11783"/>
                  </a:cubicBezTo>
                  <a:lnTo>
                    <a:pt x="3439" y="4714"/>
                  </a:lnTo>
                  <a:lnTo>
                    <a:pt x="5350" y="4714"/>
                  </a:lnTo>
                  <a:lnTo>
                    <a:pt x="267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3" name="Google Shape;383;p21"/>
            <p:cNvSpPr/>
            <p:nvPr/>
          </p:nvSpPr>
          <p:spPr>
            <a:xfrm>
              <a:off x="1782450" y="2181650"/>
              <a:ext cx="135350" cy="1668525"/>
            </a:xfrm>
            <a:custGeom>
              <a:rect b="b" l="l" r="r" t="t"/>
              <a:pathLst>
                <a:path extrusionOk="0" h="66741" w="5414">
                  <a:moveTo>
                    <a:pt x="2739" y="0"/>
                  </a:moveTo>
                  <a:lnTo>
                    <a:pt x="0" y="4649"/>
                  </a:lnTo>
                  <a:lnTo>
                    <a:pt x="1911" y="4649"/>
                  </a:lnTo>
                  <a:lnTo>
                    <a:pt x="1911" y="65977"/>
                  </a:lnTo>
                  <a:cubicBezTo>
                    <a:pt x="1911" y="66486"/>
                    <a:pt x="2309" y="66741"/>
                    <a:pt x="2707" y="66741"/>
                  </a:cubicBezTo>
                  <a:cubicBezTo>
                    <a:pt x="3105" y="66741"/>
                    <a:pt x="3503" y="66486"/>
                    <a:pt x="3503" y="65977"/>
                  </a:cubicBezTo>
                  <a:lnTo>
                    <a:pt x="3503" y="4649"/>
                  </a:lnTo>
                  <a:lnTo>
                    <a:pt x="5414" y="4649"/>
                  </a:lnTo>
                  <a:lnTo>
                    <a:pt x="273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4" name="Google Shape;384;p21"/>
            <p:cNvSpPr/>
            <p:nvPr/>
          </p:nvSpPr>
          <p:spPr>
            <a:xfrm>
              <a:off x="5576425" y="4885025"/>
              <a:ext cx="1047625" cy="159225"/>
            </a:xfrm>
            <a:custGeom>
              <a:rect b="b" l="l" r="r" t="t"/>
              <a:pathLst>
                <a:path extrusionOk="0" h="6369" w="41905">
                  <a:moveTo>
                    <a:pt x="25092" y="1"/>
                  </a:moveTo>
                  <a:lnTo>
                    <a:pt x="25092" y="2357"/>
                  </a:lnTo>
                  <a:lnTo>
                    <a:pt x="1019" y="2357"/>
                  </a:lnTo>
                  <a:cubicBezTo>
                    <a:pt x="0" y="2357"/>
                    <a:pt x="0" y="3949"/>
                    <a:pt x="1019" y="3949"/>
                  </a:cubicBezTo>
                  <a:lnTo>
                    <a:pt x="25092" y="3949"/>
                  </a:lnTo>
                  <a:lnTo>
                    <a:pt x="25092" y="6369"/>
                  </a:lnTo>
                  <a:lnTo>
                    <a:pt x="31397" y="6369"/>
                  </a:lnTo>
                  <a:lnTo>
                    <a:pt x="31397" y="3949"/>
                  </a:lnTo>
                  <a:lnTo>
                    <a:pt x="37256" y="3949"/>
                  </a:lnTo>
                  <a:lnTo>
                    <a:pt x="37256" y="5859"/>
                  </a:lnTo>
                  <a:lnTo>
                    <a:pt x="41904" y="3185"/>
                  </a:lnTo>
                  <a:lnTo>
                    <a:pt x="37256" y="446"/>
                  </a:lnTo>
                  <a:lnTo>
                    <a:pt x="37256" y="2357"/>
                  </a:lnTo>
                  <a:lnTo>
                    <a:pt x="31397" y="2357"/>
                  </a:lnTo>
                  <a:lnTo>
                    <a:pt x="3139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5" name="Google Shape;385;p21"/>
            <p:cNvSpPr/>
            <p:nvPr/>
          </p:nvSpPr>
          <p:spPr>
            <a:xfrm>
              <a:off x="5523875" y="5074475"/>
              <a:ext cx="1100175" cy="157650"/>
            </a:xfrm>
            <a:custGeom>
              <a:rect b="b" l="l" r="r" t="t"/>
              <a:pathLst>
                <a:path extrusionOk="0" h="6306" w="44007">
                  <a:moveTo>
                    <a:pt x="1" y="1"/>
                  </a:moveTo>
                  <a:lnTo>
                    <a:pt x="1" y="6306"/>
                  </a:lnTo>
                  <a:lnTo>
                    <a:pt x="6306" y="6306"/>
                  </a:lnTo>
                  <a:lnTo>
                    <a:pt x="6306" y="3949"/>
                  </a:lnTo>
                  <a:lnTo>
                    <a:pt x="39358" y="3949"/>
                  </a:lnTo>
                  <a:lnTo>
                    <a:pt x="39358" y="5860"/>
                  </a:lnTo>
                  <a:lnTo>
                    <a:pt x="44006" y="3121"/>
                  </a:lnTo>
                  <a:lnTo>
                    <a:pt x="39358" y="447"/>
                  </a:lnTo>
                  <a:lnTo>
                    <a:pt x="39358" y="2357"/>
                  </a:lnTo>
                  <a:lnTo>
                    <a:pt x="6306" y="2357"/>
                  </a:lnTo>
                  <a:lnTo>
                    <a:pt x="63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6" name="Google Shape;386;p21"/>
            <p:cNvSpPr/>
            <p:nvPr/>
          </p:nvSpPr>
          <p:spPr>
            <a:xfrm>
              <a:off x="2408625" y="5020350"/>
              <a:ext cx="1230225" cy="393850"/>
            </a:xfrm>
            <a:custGeom>
              <a:rect b="b" l="l" r="r" t="t"/>
              <a:pathLst>
                <a:path extrusionOk="0" h="15754" w="49209">
                  <a:moveTo>
                    <a:pt x="46534" y="1"/>
                  </a:moveTo>
                  <a:lnTo>
                    <a:pt x="43796" y="4650"/>
                  </a:lnTo>
                  <a:lnTo>
                    <a:pt x="45706" y="4650"/>
                  </a:lnTo>
                  <a:lnTo>
                    <a:pt x="45706" y="8725"/>
                  </a:lnTo>
                  <a:cubicBezTo>
                    <a:pt x="45706" y="10381"/>
                    <a:pt x="44369" y="11719"/>
                    <a:pt x="42713" y="11719"/>
                  </a:cubicBezTo>
                  <a:lnTo>
                    <a:pt x="32651" y="11719"/>
                  </a:lnTo>
                  <a:lnTo>
                    <a:pt x="32651" y="9235"/>
                  </a:lnTo>
                  <a:lnTo>
                    <a:pt x="26346" y="9235"/>
                  </a:lnTo>
                  <a:lnTo>
                    <a:pt x="26346" y="11719"/>
                  </a:lnTo>
                  <a:lnTo>
                    <a:pt x="6859" y="11719"/>
                  </a:lnTo>
                  <a:cubicBezTo>
                    <a:pt x="6497" y="9847"/>
                    <a:pt x="5018" y="8948"/>
                    <a:pt x="3536" y="8948"/>
                  </a:cubicBezTo>
                  <a:cubicBezTo>
                    <a:pt x="1892" y="8948"/>
                    <a:pt x="243" y="10054"/>
                    <a:pt x="109" y="12164"/>
                  </a:cubicBezTo>
                  <a:cubicBezTo>
                    <a:pt x="0" y="14441"/>
                    <a:pt x="1778" y="15754"/>
                    <a:pt x="3558" y="15754"/>
                  </a:cubicBezTo>
                  <a:cubicBezTo>
                    <a:pt x="4915" y="15754"/>
                    <a:pt x="6272" y="14991"/>
                    <a:pt x="6795" y="13311"/>
                  </a:cubicBezTo>
                  <a:lnTo>
                    <a:pt x="26346" y="13311"/>
                  </a:lnTo>
                  <a:lnTo>
                    <a:pt x="26346" y="15540"/>
                  </a:lnTo>
                  <a:lnTo>
                    <a:pt x="32651" y="15540"/>
                  </a:lnTo>
                  <a:lnTo>
                    <a:pt x="32651" y="13311"/>
                  </a:lnTo>
                  <a:lnTo>
                    <a:pt x="42650" y="13311"/>
                  </a:lnTo>
                  <a:cubicBezTo>
                    <a:pt x="45261" y="13311"/>
                    <a:pt x="47298" y="11273"/>
                    <a:pt x="47298" y="8725"/>
                  </a:cubicBezTo>
                  <a:lnTo>
                    <a:pt x="47298" y="4650"/>
                  </a:lnTo>
                  <a:lnTo>
                    <a:pt x="49209" y="4650"/>
                  </a:lnTo>
                  <a:lnTo>
                    <a:pt x="4653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7" name="Google Shape;387;p21"/>
            <p:cNvSpPr/>
            <p:nvPr/>
          </p:nvSpPr>
          <p:spPr>
            <a:xfrm>
              <a:off x="819225" y="2831225"/>
              <a:ext cx="197450" cy="168025"/>
            </a:xfrm>
            <a:custGeom>
              <a:rect b="b" l="l" r="r" t="t"/>
              <a:pathLst>
                <a:path extrusionOk="0" h="6721" w="7898">
                  <a:moveTo>
                    <a:pt x="4522" y="0"/>
                  </a:moveTo>
                  <a:cubicBezTo>
                    <a:pt x="1465" y="0"/>
                    <a:pt x="1" y="3630"/>
                    <a:pt x="2102" y="5732"/>
                  </a:cubicBezTo>
                  <a:cubicBezTo>
                    <a:pt x="2805" y="6414"/>
                    <a:pt x="3663" y="6721"/>
                    <a:pt x="4501" y="6721"/>
                  </a:cubicBezTo>
                  <a:cubicBezTo>
                    <a:pt x="6242" y="6721"/>
                    <a:pt x="7897" y="5396"/>
                    <a:pt x="7897" y="3375"/>
                  </a:cubicBezTo>
                  <a:cubicBezTo>
                    <a:pt x="7897" y="1465"/>
                    <a:pt x="6369" y="0"/>
                    <a:pt x="45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8" name="Google Shape;388;p21"/>
            <p:cNvSpPr/>
            <p:nvPr/>
          </p:nvSpPr>
          <p:spPr>
            <a:xfrm>
              <a:off x="860625" y="1842525"/>
              <a:ext cx="619350" cy="135350"/>
            </a:xfrm>
            <a:custGeom>
              <a:rect b="b" l="l" r="r" t="t"/>
              <a:pathLst>
                <a:path extrusionOk="0" h="5414" w="24774">
                  <a:moveTo>
                    <a:pt x="4713" y="0"/>
                  </a:moveTo>
                  <a:lnTo>
                    <a:pt x="0" y="2739"/>
                  </a:lnTo>
                  <a:lnTo>
                    <a:pt x="4713" y="5414"/>
                  </a:lnTo>
                  <a:lnTo>
                    <a:pt x="4713" y="3503"/>
                  </a:lnTo>
                  <a:lnTo>
                    <a:pt x="23946" y="3503"/>
                  </a:lnTo>
                  <a:cubicBezTo>
                    <a:pt x="24391" y="3503"/>
                    <a:pt x="24774" y="3185"/>
                    <a:pt x="24774" y="2739"/>
                  </a:cubicBezTo>
                  <a:cubicBezTo>
                    <a:pt x="24774" y="2293"/>
                    <a:pt x="24391" y="1911"/>
                    <a:pt x="23946" y="1911"/>
                  </a:cubicBezTo>
                  <a:lnTo>
                    <a:pt x="4713" y="1911"/>
                  </a:lnTo>
                  <a:lnTo>
                    <a:pt x="471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9" name="Google Shape;389;p21"/>
            <p:cNvSpPr/>
            <p:nvPr/>
          </p:nvSpPr>
          <p:spPr>
            <a:xfrm>
              <a:off x="6060425" y="4273650"/>
              <a:ext cx="627300" cy="495175"/>
            </a:xfrm>
            <a:custGeom>
              <a:rect b="b" l="l" r="r" t="t"/>
              <a:pathLst>
                <a:path extrusionOk="0" h="19807" w="25092">
                  <a:moveTo>
                    <a:pt x="5031" y="1"/>
                  </a:moveTo>
                  <a:cubicBezTo>
                    <a:pt x="2229" y="1"/>
                    <a:pt x="0" y="2230"/>
                    <a:pt x="0" y="5032"/>
                  </a:cubicBezTo>
                  <a:lnTo>
                    <a:pt x="0" y="14776"/>
                  </a:lnTo>
                  <a:cubicBezTo>
                    <a:pt x="0" y="17578"/>
                    <a:pt x="2229" y="19807"/>
                    <a:pt x="5031" y="19807"/>
                  </a:cubicBezTo>
                  <a:lnTo>
                    <a:pt x="20124" y="19807"/>
                  </a:lnTo>
                  <a:cubicBezTo>
                    <a:pt x="22863" y="19807"/>
                    <a:pt x="25092" y="17578"/>
                    <a:pt x="25092" y="14776"/>
                  </a:cubicBezTo>
                  <a:lnTo>
                    <a:pt x="25092" y="5032"/>
                  </a:lnTo>
                  <a:cubicBezTo>
                    <a:pt x="25092" y="2230"/>
                    <a:pt x="22863" y="1"/>
                    <a:pt x="2012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0" name="Google Shape;390;p21"/>
            <p:cNvSpPr/>
            <p:nvPr/>
          </p:nvSpPr>
          <p:spPr>
            <a:xfrm>
              <a:off x="6033350" y="2694300"/>
              <a:ext cx="97150" cy="98725"/>
            </a:xfrm>
            <a:custGeom>
              <a:rect b="b" l="l" r="r" t="t"/>
              <a:pathLst>
                <a:path extrusionOk="0" h="3949" w="3886">
                  <a:moveTo>
                    <a:pt x="1" y="0"/>
                  </a:moveTo>
                  <a:lnTo>
                    <a:pt x="1" y="3949"/>
                  </a:lnTo>
                  <a:lnTo>
                    <a:pt x="3885" y="3949"/>
                  </a:lnTo>
                  <a:lnTo>
                    <a:pt x="388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1" name="Google Shape;391;p21"/>
            <p:cNvSpPr/>
            <p:nvPr/>
          </p:nvSpPr>
          <p:spPr>
            <a:xfrm>
              <a:off x="6162325" y="2694300"/>
              <a:ext cx="98725" cy="98725"/>
            </a:xfrm>
            <a:custGeom>
              <a:rect b="b" l="l" r="r" t="t"/>
              <a:pathLst>
                <a:path extrusionOk="0" h="3949" w="3949">
                  <a:moveTo>
                    <a:pt x="0" y="0"/>
                  </a:moveTo>
                  <a:lnTo>
                    <a:pt x="0" y="3949"/>
                  </a:lnTo>
                  <a:lnTo>
                    <a:pt x="3948" y="3949"/>
                  </a:lnTo>
                  <a:lnTo>
                    <a:pt x="39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2" name="Google Shape;392;p21"/>
            <p:cNvSpPr/>
            <p:nvPr/>
          </p:nvSpPr>
          <p:spPr>
            <a:xfrm>
              <a:off x="6033350" y="2820075"/>
              <a:ext cx="97150" cy="98725"/>
            </a:xfrm>
            <a:custGeom>
              <a:rect b="b" l="l" r="r" t="t"/>
              <a:pathLst>
                <a:path extrusionOk="0" h="3949" w="3886">
                  <a:moveTo>
                    <a:pt x="1" y="0"/>
                  </a:moveTo>
                  <a:lnTo>
                    <a:pt x="1" y="3949"/>
                  </a:lnTo>
                  <a:lnTo>
                    <a:pt x="3885" y="3949"/>
                  </a:lnTo>
                  <a:lnTo>
                    <a:pt x="388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3" name="Google Shape;393;p21"/>
            <p:cNvSpPr/>
            <p:nvPr/>
          </p:nvSpPr>
          <p:spPr>
            <a:xfrm>
              <a:off x="6162325" y="2820075"/>
              <a:ext cx="98725" cy="98725"/>
            </a:xfrm>
            <a:custGeom>
              <a:rect b="b" l="l" r="r" t="t"/>
              <a:pathLst>
                <a:path extrusionOk="0" h="3949" w="3949">
                  <a:moveTo>
                    <a:pt x="0" y="0"/>
                  </a:moveTo>
                  <a:lnTo>
                    <a:pt x="0" y="3949"/>
                  </a:lnTo>
                  <a:lnTo>
                    <a:pt x="3948" y="3949"/>
                  </a:lnTo>
                  <a:lnTo>
                    <a:pt x="39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4" name="Google Shape;394;p21"/>
            <p:cNvSpPr/>
            <p:nvPr/>
          </p:nvSpPr>
          <p:spPr>
            <a:xfrm>
              <a:off x="6076350" y="3681400"/>
              <a:ext cx="176750" cy="455375"/>
            </a:xfrm>
            <a:custGeom>
              <a:rect b="b" l="l" r="r" t="t"/>
              <a:pathLst>
                <a:path extrusionOk="0" h="18215" w="7070">
                  <a:moveTo>
                    <a:pt x="0" y="0"/>
                  </a:moveTo>
                  <a:cubicBezTo>
                    <a:pt x="0" y="2866"/>
                    <a:pt x="1911" y="4777"/>
                    <a:pt x="3503" y="6305"/>
                  </a:cubicBezTo>
                  <a:cubicBezTo>
                    <a:pt x="4522" y="7324"/>
                    <a:pt x="5413" y="8279"/>
                    <a:pt x="5541" y="9107"/>
                  </a:cubicBezTo>
                  <a:cubicBezTo>
                    <a:pt x="5413" y="9935"/>
                    <a:pt x="4522" y="10890"/>
                    <a:pt x="3503" y="11846"/>
                  </a:cubicBezTo>
                  <a:cubicBezTo>
                    <a:pt x="1911" y="13438"/>
                    <a:pt x="0" y="15348"/>
                    <a:pt x="0" y="18214"/>
                  </a:cubicBezTo>
                  <a:lnTo>
                    <a:pt x="1592" y="18214"/>
                  </a:lnTo>
                  <a:cubicBezTo>
                    <a:pt x="1592" y="16049"/>
                    <a:pt x="3121" y="14520"/>
                    <a:pt x="4585" y="13056"/>
                  </a:cubicBezTo>
                  <a:cubicBezTo>
                    <a:pt x="5859" y="11846"/>
                    <a:pt x="7005" y="10636"/>
                    <a:pt x="7069" y="9235"/>
                  </a:cubicBezTo>
                  <a:lnTo>
                    <a:pt x="7069" y="9107"/>
                  </a:lnTo>
                  <a:lnTo>
                    <a:pt x="7069" y="9044"/>
                  </a:lnTo>
                  <a:cubicBezTo>
                    <a:pt x="7005" y="7579"/>
                    <a:pt x="5859" y="6433"/>
                    <a:pt x="4585" y="5223"/>
                  </a:cubicBezTo>
                  <a:cubicBezTo>
                    <a:pt x="3121" y="3694"/>
                    <a:pt x="1592" y="2166"/>
                    <a:pt x="15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5" name="Google Shape;395;p21"/>
            <p:cNvSpPr/>
            <p:nvPr/>
          </p:nvSpPr>
          <p:spPr>
            <a:xfrm>
              <a:off x="6270575" y="3679800"/>
              <a:ext cx="178350" cy="456975"/>
            </a:xfrm>
            <a:custGeom>
              <a:rect b="b" l="l" r="r" t="t"/>
              <a:pathLst>
                <a:path extrusionOk="0" h="18279" w="7134">
                  <a:moveTo>
                    <a:pt x="5541" y="1"/>
                  </a:moveTo>
                  <a:cubicBezTo>
                    <a:pt x="5541" y="2230"/>
                    <a:pt x="4013" y="3758"/>
                    <a:pt x="2484" y="5223"/>
                  </a:cubicBezTo>
                  <a:cubicBezTo>
                    <a:pt x="1274" y="6433"/>
                    <a:pt x="128" y="7643"/>
                    <a:pt x="1" y="9044"/>
                  </a:cubicBezTo>
                  <a:lnTo>
                    <a:pt x="1" y="9171"/>
                  </a:lnTo>
                  <a:lnTo>
                    <a:pt x="1" y="9235"/>
                  </a:lnTo>
                  <a:cubicBezTo>
                    <a:pt x="128" y="10700"/>
                    <a:pt x="1274" y="11846"/>
                    <a:pt x="2484" y="13056"/>
                  </a:cubicBezTo>
                  <a:cubicBezTo>
                    <a:pt x="4013" y="14521"/>
                    <a:pt x="5541" y="16113"/>
                    <a:pt x="5541" y="18278"/>
                  </a:cubicBezTo>
                  <a:lnTo>
                    <a:pt x="7133" y="18278"/>
                  </a:lnTo>
                  <a:cubicBezTo>
                    <a:pt x="7133" y="15412"/>
                    <a:pt x="5159" y="13502"/>
                    <a:pt x="3631" y="11910"/>
                  </a:cubicBezTo>
                  <a:cubicBezTo>
                    <a:pt x="2612" y="10891"/>
                    <a:pt x="1656" y="9935"/>
                    <a:pt x="1593" y="9108"/>
                  </a:cubicBezTo>
                  <a:cubicBezTo>
                    <a:pt x="1656" y="8280"/>
                    <a:pt x="2612" y="7388"/>
                    <a:pt x="3631" y="6369"/>
                  </a:cubicBezTo>
                  <a:cubicBezTo>
                    <a:pt x="5223" y="4777"/>
                    <a:pt x="7133" y="2867"/>
                    <a:pt x="713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6" name="Google Shape;396;p21"/>
            <p:cNvSpPr/>
            <p:nvPr/>
          </p:nvSpPr>
          <p:spPr>
            <a:xfrm>
              <a:off x="6170275" y="3772150"/>
              <a:ext cx="184700" cy="116250"/>
            </a:xfrm>
            <a:custGeom>
              <a:rect b="b" l="l" r="r" t="t"/>
              <a:pathLst>
                <a:path extrusionOk="0" h="4650" w="7388">
                  <a:moveTo>
                    <a:pt x="1" y="0"/>
                  </a:moveTo>
                  <a:cubicBezTo>
                    <a:pt x="574" y="637"/>
                    <a:pt x="1274" y="1338"/>
                    <a:pt x="1975" y="1975"/>
                  </a:cubicBezTo>
                  <a:cubicBezTo>
                    <a:pt x="2548" y="2548"/>
                    <a:pt x="3057" y="3248"/>
                    <a:pt x="3439" y="4013"/>
                  </a:cubicBezTo>
                  <a:cubicBezTo>
                    <a:pt x="3567" y="4204"/>
                    <a:pt x="3630" y="4458"/>
                    <a:pt x="3694" y="4649"/>
                  </a:cubicBezTo>
                  <a:cubicBezTo>
                    <a:pt x="3694" y="4586"/>
                    <a:pt x="3758" y="4458"/>
                    <a:pt x="3758" y="4395"/>
                  </a:cubicBezTo>
                  <a:cubicBezTo>
                    <a:pt x="3885" y="4013"/>
                    <a:pt x="4076" y="3694"/>
                    <a:pt x="4267" y="3376"/>
                  </a:cubicBezTo>
                  <a:cubicBezTo>
                    <a:pt x="4713" y="2803"/>
                    <a:pt x="5159" y="2229"/>
                    <a:pt x="5668" y="1720"/>
                  </a:cubicBezTo>
                  <a:cubicBezTo>
                    <a:pt x="6242" y="1147"/>
                    <a:pt x="6878" y="574"/>
                    <a:pt x="73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7" name="Google Shape;397;p21"/>
            <p:cNvSpPr/>
            <p:nvPr/>
          </p:nvSpPr>
          <p:spPr>
            <a:xfrm>
              <a:off x="6132075" y="3928175"/>
              <a:ext cx="261125" cy="208600"/>
            </a:xfrm>
            <a:custGeom>
              <a:rect b="b" l="l" r="r" t="t"/>
              <a:pathLst>
                <a:path extrusionOk="0" h="8344" w="10445">
                  <a:moveTo>
                    <a:pt x="5222" y="0"/>
                  </a:moveTo>
                  <a:cubicBezTo>
                    <a:pt x="5222" y="4522"/>
                    <a:pt x="828" y="6496"/>
                    <a:pt x="191" y="6751"/>
                  </a:cubicBezTo>
                  <a:cubicBezTo>
                    <a:pt x="64" y="7260"/>
                    <a:pt x="0" y="7770"/>
                    <a:pt x="0" y="8343"/>
                  </a:cubicBezTo>
                  <a:lnTo>
                    <a:pt x="10444" y="8343"/>
                  </a:lnTo>
                  <a:cubicBezTo>
                    <a:pt x="10444" y="7770"/>
                    <a:pt x="10444" y="7260"/>
                    <a:pt x="10317" y="6751"/>
                  </a:cubicBezTo>
                  <a:cubicBezTo>
                    <a:pt x="10317" y="6751"/>
                    <a:pt x="5222" y="4840"/>
                    <a:pt x="52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8" name="Google Shape;398;p21"/>
            <p:cNvSpPr/>
            <p:nvPr/>
          </p:nvSpPr>
          <p:spPr>
            <a:xfrm>
              <a:off x="6262625" y="3928175"/>
              <a:ext cx="25" cy="25"/>
            </a:xfrm>
            <a:custGeom>
              <a:rect b="b" l="l" r="r" t="t"/>
              <a:pathLst>
                <a:path extrusionOk="0" h="1" w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9" name="Google Shape;399;p21"/>
            <p:cNvSpPr/>
            <p:nvPr/>
          </p:nvSpPr>
          <p:spPr>
            <a:xfrm>
              <a:off x="6036550" y="3628850"/>
              <a:ext cx="447400" cy="39825"/>
            </a:xfrm>
            <a:custGeom>
              <a:rect b="b" l="l" r="r" t="t"/>
              <a:pathLst>
                <a:path extrusionOk="0" h="1593" w="17896">
                  <a:moveTo>
                    <a:pt x="0" y="1"/>
                  </a:moveTo>
                  <a:lnTo>
                    <a:pt x="0" y="1593"/>
                  </a:lnTo>
                  <a:lnTo>
                    <a:pt x="17895" y="1593"/>
                  </a:lnTo>
                  <a:lnTo>
                    <a:pt x="1789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0" name="Google Shape;400;p21"/>
            <p:cNvSpPr/>
            <p:nvPr/>
          </p:nvSpPr>
          <p:spPr>
            <a:xfrm>
              <a:off x="6036550" y="4149475"/>
              <a:ext cx="447400" cy="39825"/>
            </a:xfrm>
            <a:custGeom>
              <a:rect b="b" l="l" r="r" t="t"/>
              <a:pathLst>
                <a:path extrusionOk="0" h="1593" w="17896">
                  <a:moveTo>
                    <a:pt x="0" y="1"/>
                  </a:moveTo>
                  <a:lnTo>
                    <a:pt x="0" y="1593"/>
                  </a:lnTo>
                  <a:lnTo>
                    <a:pt x="17895" y="1593"/>
                  </a:lnTo>
                  <a:lnTo>
                    <a:pt x="1789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1" name="Google Shape;401;p21"/>
            <p:cNvSpPr/>
            <p:nvPr/>
          </p:nvSpPr>
          <p:spPr>
            <a:xfrm>
              <a:off x="6163900" y="2121150"/>
              <a:ext cx="122575" cy="176750"/>
            </a:xfrm>
            <a:custGeom>
              <a:rect b="b" l="l" r="r" t="t"/>
              <a:pathLst>
                <a:path extrusionOk="0" h="7070" w="4903">
                  <a:moveTo>
                    <a:pt x="2357" y="1274"/>
                  </a:moveTo>
                  <a:cubicBezTo>
                    <a:pt x="2930" y="1274"/>
                    <a:pt x="3312" y="1720"/>
                    <a:pt x="3312" y="2293"/>
                  </a:cubicBezTo>
                  <a:cubicBezTo>
                    <a:pt x="3312" y="2802"/>
                    <a:pt x="2930" y="3312"/>
                    <a:pt x="2357" y="3312"/>
                  </a:cubicBezTo>
                  <a:lnTo>
                    <a:pt x="1593" y="3312"/>
                  </a:lnTo>
                  <a:lnTo>
                    <a:pt x="1593" y="1274"/>
                  </a:lnTo>
                  <a:close/>
                  <a:moveTo>
                    <a:pt x="1" y="0"/>
                  </a:moveTo>
                  <a:lnTo>
                    <a:pt x="1" y="7069"/>
                  </a:lnTo>
                  <a:lnTo>
                    <a:pt x="1593" y="7069"/>
                  </a:lnTo>
                  <a:lnTo>
                    <a:pt x="1593" y="4522"/>
                  </a:lnTo>
                  <a:lnTo>
                    <a:pt x="2675" y="4522"/>
                  </a:lnTo>
                  <a:cubicBezTo>
                    <a:pt x="2710" y="4524"/>
                    <a:pt x="2743" y="4524"/>
                    <a:pt x="2777" y="4524"/>
                  </a:cubicBezTo>
                  <a:cubicBezTo>
                    <a:pt x="3942" y="4524"/>
                    <a:pt x="4903" y="3469"/>
                    <a:pt x="4841" y="2293"/>
                  </a:cubicBezTo>
                  <a:cubicBezTo>
                    <a:pt x="4841" y="1019"/>
                    <a:pt x="3885" y="0"/>
                    <a:pt x="26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2" name="Google Shape;402;p21"/>
            <p:cNvSpPr/>
            <p:nvPr/>
          </p:nvSpPr>
          <p:spPr>
            <a:xfrm>
              <a:off x="6302425" y="2121150"/>
              <a:ext cx="138525" cy="176750"/>
            </a:xfrm>
            <a:custGeom>
              <a:rect b="b" l="l" r="r" t="t"/>
              <a:pathLst>
                <a:path extrusionOk="0" h="7070" w="5541">
                  <a:moveTo>
                    <a:pt x="0" y="0"/>
                  </a:moveTo>
                  <a:lnTo>
                    <a:pt x="0" y="7069"/>
                  </a:lnTo>
                  <a:lnTo>
                    <a:pt x="1592" y="7069"/>
                  </a:lnTo>
                  <a:lnTo>
                    <a:pt x="1592" y="4267"/>
                  </a:lnTo>
                  <a:lnTo>
                    <a:pt x="3885" y="4267"/>
                  </a:lnTo>
                  <a:lnTo>
                    <a:pt x="3885" y="7069"/>
                  </a:lnTo>
                  <a:lnTo>
                    <a:pt x="5541" y="7069"/>
                  </a:lnTo>
                  <a:lnTo>
                    <a:pt x="5541" y="0"/>
                  </a:lnTo>
                  <a:lnTo>
                    <a:pt x="3885" y="0"/>
                  </a:lnTo>
                  <a:lnTo>
                    <a:pt x="3885" y="2802"/>
                  </a:lnTo>
                  <a:lnTo>
                    <a:pt x="1592" y="2802"/>
                  </a:lnTo>
                  <a:lnTo>
                    <a:pt x="159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3" name="Google Shape;403;p21"/>
            <p:cNvSpPr/>
            <p:nvPr/>
          </p:nvSpPr>
          <p:spPr>
            <a:xfrm>
              <a:off x="6472775" y="2121150"/>
              <a:ext cx="121025" cy="176750"/>
            </a:xfrm>
            <a:custGeom>
              <a:rect b="b" l="l" r="r" t="t"/>
              <a:pathLst>
                <a:path extrusionOk="0" h="7070" w="4841">
                  <a:moveTo>
                    <a:pt x="2357" y="1274"/>
                  </a:moveTo>
                  <a:cubicBezTo>
                    <a:pt x="2930" y="1274"/>
                    <a:pt x="3312" y="1720"/>
                    <a:pt x="3312" y="2293"/>
                  </a:cubicBezTo>
                  <a:cubicBezTo>
                    <a:pt x="3312" y="2802"/>
                    <a:pt x="2930" y="3312"/>
                    <a:pt x="2357" y="3312"/>
                  </a:cubicBezTo>
                  <a:lnTo>
                    <a:pt x="1529" y="3312"/>
                  </a:lnTo>
                  <a:lnTo>
                    <a:pt x="1529" y="1274"/>
                  </a:lnTo>
                  <a:close/>
                  <a:moveTo>
                    <a:pt x="0" y="0"/>
                  </a:moveTo>
                  <a:lnTo>
                    <a:pt x="0" y="7069"/>
                  </a:lnTo>
                  <a:lnTo>
                    <a:pt x="1529" y="7069"/>
                  </a:lnTo>
                  <a:lnTo>
                    <a:pt x="1529" y="4522"/>
                  </a:lnTo>
                  <a:lnTo>
                    <a:pt x="2612" y="4522"/>
                  </a:lnTo>
                  <a:cubicBezTo>
                    <a:pt x="2647" y="4524"/>
                    <a:pt x="2683" y="4524"/>
                    <a:pt x="2718" y="4524"/>
                  </a:cubicBezTo>
                  <a:cubicBezTo>
                    <a:pt x="3938" y="4524"/>
                    <a:pt x="4839" y="3469"/>
                    <a:pt x="4777" y="2293"/>
                  </a:cubicBezTo>
                  <a:cubicBezTo>
                    <a:pt x="4840" y="1083"/>
                    <a:pt x="3822" y="64"/>
                    <a:pt x="26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4" name="Google Shape;404;p21"/>
            <p:cNvSpPr/>
            <p:nvPr/>
          </p:nvSpPr>
          <p:spPr>
            <a:xfrm>
              <a:off x="1688525" y="661175"/>
              <a:ext cx="92350" cy="178350"/>
            </a:xfrm>
            <a:custGeom>
              <a:rect b="b" l="l" r="r" t="t"/>
              <a:pathLst>
                <a:path extrusionOk="0" h="7134" w="3694">
                  <a:moveTo>
                    <a:pt x="2102" y="1"/>
                  </a:moveTo>
                  <a:lnTo>
                    <a:pt x="2102" y="4268"/>
                  </a:lnTo>
                  <a:cubicBezTo>
                    <a:pt x="2102" y="5032"/>
                    <a:pt x="2102" y="5669"/>
                    <a:pt x="955" y="5669"/>
                  </a:cubicBezTo>
                  <a:cubicBezTo>
                    <a:pt x="573" y="5669"/>
                    <a:pt x="191" y="5478"/>
                    <a:pt x="0" y="5159"/>
                  </a:cubicBezTo>
                  <a:lnTo>
                    <a:pt x="0" y="7006"/>
                  </a:lnTo>
                  <a:cubicBezTo>
                    <a:pt x="319" y="7134"/>
                    <a:pt x="637" y="7134"/>
                    <a:pt x="955" y="7134"/>
                  </a:cubicBezTo>
                  <a:cubicBezTo>
                    <a:pt x="2675" y="7134"/>
                    <a:pt x="3694" y="6433"/>
                    <a:pt x="3694" y="4395"/>
                  </a:cubicBezTo>
                  <a:lnTo>
                    <a:pt x="369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5" name="Google Shape;405;p21"/>
            <p:cNvSpPr/>
            <p:nvPr/>
          </p:nvSpPr>
          <p:spPr>
            <a:xfrm flipH="1">
              <a:off x="1461393" y="1206602"/>
              <a:ext cx="147728" cy="176750"/>
            </a:xfrm>
            <a:custGeom>
              <a:rect b="b" l="l" r="r" t="t"/>
              <a:pathLst>
                <a:path extrusionOk="0" h="7070" w="5478">
                  <a:moveTo>
                    <a:pt x="0" y="1"/>
                  </a:moveTo>
                  <a:lnTo>
                    <a:pt x="0" y="7069"/>
                  </a:lnTo>
                  <a:lnTo>
                    <a:pt x="1529" y="7069"/>
                  </a:lnTo>
                  <a:lnTo>
                    <a:pt x="1529" y="4267"/>
                  </a:lnTo>
                  <a:lnTo>
                    <a:pt x="3821" y="4267"/>
                  </a:lnTo>
                  <a:lnTo>
                    <a:pt x="3821" y="7069"/>
                  </a:lnTo>
                  <a:lnTo>
                    <a:pt x="5477" y="7069"/>
                  </a:lnTo>
                  <a:lnTo>
                    <a:pt x="5477" y="1"/>
                  </a:lnTo>
                  <a:lnTo>
                    <a:pt x="3821" y="1"/>
                  </a:lnTo>
                  <a:lnTo>
                    <a:pt x="3821" y="2866"/>
                  </a:lnTo>
                  <a:lnTo>
                    <a:pt x="1529" y="2866"/>
                  </a:lnTo>
                  <a:lnTo>
                    <a:pt x="152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6" name="Google Shape;406;p21"/>
            <p:cNvSpPr/>
            <p:nvPr/>
          </p:nvSpPr>
          <p:spPr>
            <a:xfrm flipH="1">
              <a:off x="1291396" y="1206602"/>
              <a:ext cx="151153" cy="176750"/>
            </a:xfrm>
            <a:custGeom>
              <a:rect b="b" l="l" r="r" t="t"/>
              <a:pathLst>
                <a:path extrusionOk="0" h="7070" w="5605">
                  <a:moveTo>
                    <a:pt x="1" y="1"/>
                  </a:moveTo>
                  <a:lnTo>
                    <a:pt x="1" y="1465"/>
                  </a:lnTo>
                  <a:lnTo>
                    <a:pt x="2038" y="1465"/>
                  </a:lnTo>
                  <a:lnTo>
                    <a:pt x="2038" y="7069"/>
                  </a:lnTo>
                  <a:lnTo>
                    <a:pt x="3567" y="7069"/>
                  </a:lnTo>
                  <a:lnTo>
                    <a:pt x="3567" y="1465"/>
                  </a:lnTo>
                  <a:lnTo>
                    <a:pt x="5605" y="1465"/>
                  </a:lnTo>
                  <a:lnTo>
                    <a:pt x="560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7" name="Google Shape;407;p21"/>
            <p:cNvSpPr/>
            <p:nvPr/>
          </p:nvSpPr>
          <p:spPr>
            <a:xfrm flipH="1">
              <a:off x="1037205" y="1206602"/>
              <a:ext cx="252497" cy="176750"/>
            </a:xfrm>
            <a:custGeom>
              <a:rect b="b" l="l" r="r" t="t"/>
              <a:pathLst>
                <a:path extrusionOk="0" h="7070" w="9363">
                  <a:moveTo>
                    <a:pt x="1402" y="1"/>
                  </a:moveTo>
                  <a:lnTo>
                    <a:pt x="0" y="7069"/>
                  </a:lnTo>
                  <a:lnTo>
                    <a:pt x="1720" y="7069"/>
                  </a:lnTo>
                  <a:lnTo>
                    <a:pt x="2548" y="2229"/>
                  </a:lnTo>
                  <a:lnTo>
                    <a:pt x="3949" y="7069"/>
                  </a:lnTo>
                  <a:lnTo>
                    <a:pt x="5477" y="7069"/>
                  </a:lnTo>
                  <a:lnTo>
                    <a:pt x="6815" y="2229"/>
                  </a:lnTo>
                  <a:lnTo>
                    <a:pt x="7643" y="7069"/>
                  </a:lnTo>
                  <a:lnTo>
                    <a:pt x="9362" y="7069"/>
                  </a:lnTo>
                  <a:lnTo>
                    <a:pt x="8025" y="1"/>
                  </a:lnTo>
                  <a:lnTo>
                    <a:pt x="6178" y="1"/>
                  </a:lnTo>
                  <a:lnTo>
                    <a:pt x="4713" y="4968"/>
                  </a:lnTo>
                  <a:lnTo>
                    <a:pt x="324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8" name="Google Shape;408;p21"/>
            <p:cNvSpPr/>
            <p:nvPr/>
          </p:nvSpPr>
          <p:spPr>
            <a:xfrm flipH="1">
              <a:off x="908417" y="1206602"/>
              <a:ext cx="109946" cy="176750"/>
            </a:xfrm>
            <a:custGeom>
              <a:rect b="b" l="l" r="r" t="t"/>
              <a:pathLst>
                <a:path extrusionOk="0" h="7070" w="4077">
                  <a:moveTo>
                    <a:pt x="1" y="1"/>
                  </a:moveTo>
                  <a:lnTo>
                    <a:pt x="1" y="7069"/>
                  </a:lnTo>
                  <a:lnTo>
                    <a:pt x="4076" y="7069"/>
                  </a:lnTo>
                  <a:lnTo>
                    <a:pt x="4076" y="5668"/>
                  </a:lnTo>
                  <a:lnTo>
                    <a:pt x="1529" y="5668"/>
                  </a:lnTo>
                  <a:lnTo>
                    <a:pt x="152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9" name="Google Shape;409;p21"/>
            <p:cNvSpPr/>
            <p:nvPr/>
          </p:nvSpPr>
          <p:spPr>
            <a:xfrm>
              <a:off x="2245750" y="4830900"/>
              <a:ext cx="162425" cy="211775"/>
            </a:xfrm>
            <a:custGeom>
              <a:rect b="b" l="l" r="r" t="t"/>
              <a:pathLst>
                <a:path extrusionOk="0" h="8471" w="6497">
                  <a:moveTo>
                    <a:pt x="6496" y="0"/>
                  </a:moveTo>
                  <a:lnTo>
                    <a:pt x="0" y="3057"/>
                  </a:lnTo>
                  <a:lnTo>
                    <a:pt x="0" y="5413"/>
                  </a:lnTo>
                  <a:lnTo>
                    <a:pt x="6496" y="8470"/>
                  </a:lnTo>
                  <a:lnTo>
                    <a:pt x="6496" y="6560"/>
                  </a:lnTo>
                  <a:lnTo>
                    <a:pt x="1402" y="4267"/>
                  </a:lnTo>
                  <a:lnTo>
                    <a:pt x="6496" y="1911"/>
                  </a:lnTo>
                  <a:lnTo>
                    <a:pt x="649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0" name="Google Shape;410;p21"/>
            <p:cNvSpPr/>
            <p:nvPr/>
          </p:nvSpPr>
          <p:spPr>
            <a:xfrm>
              <a:off x="2433625" y="4727400"/>
              <a:ext cx="207000" cy="380550"/>
            </a:xfrm>
            <a:custGeom>
              <a:rect b="b" l="l" r="r" t="t"/>
              <a:pathLst>
                <a:path extrusionOk="0" h="15222" w="8280">
                  <a:moveTo>
                    <a:pt x="6114" y="1"/>
                  </a:moveTo>
                  <a:lnTo>
                    <a:pt x="0" y="15221"/>
                  </a:lnTo>
                  <a:lnTo>
                    <a:pt x="2165" y="15221"/>
                  </a:lnTo>
                  <a:lnTo>
                    <a:pt x="827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1" name="Google Shape;411;p21"/>
            <p:cNvSpPr/>
            <p:nvPr/>
          </p:nvSpPr>
          <p:spPr>
            <a:xfrm>
              <a:off x="2661300" y="4830900"/>
              <a:ext cx="164000" cy="211775"/>
            </a:xfrm>
            <a:custGeom>
              <a:rect b="b" l="l" r="r" t="t"/>
              <a:pathLst>
                <a:path extrusionOk="0" h="8471" w="6560">
                  <a:moveTo>
                    <a:pt x="0" y="0"/>
                  </a:moveTo>
                  <a:lnTo>
                    <a:pt x="0" y="1911"/>
                  </a:lnTo>
                  <a:lnTo>
                    <a:pt x="5095" y="4267"/>
                  </a:lnTo>
                  <a:lnTo>
                    <a:pt x="0" y="6560"/>
                  </a:lnTo>
                  <a:lnTo>
                    <a:pt x="0" y="8470"/>
                  </a:lnTo>
                  <a:lnTo>
                    <a:pt x="6559" y="5413"/>
                  </a:lnTo>
                  <a:lnTo>
                    <a:pt x="6559" y="30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22"/>
          <p:cNvSpPr txBox="1"/>
          <p:nvPr>
            <p:ph type="ctrTitle"/>
          </p:nvPr>
        </p:nvSpPr>
        <p:spPr>
          <a:xfrm>
            <a:off x="311700" y="644550"/>
            <a:ext cx="8520600" cy="606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accent2"/>
                </a:solidFill>
              </a:rPr>
              <a:t>COMPONENTS</a:t>
            </a:r>
            <a:endParaRPr>
              <a:solidFill>
                <a:schemeClr val="accent2"/>
              </a:solidFill>
            </a:endParaRPr>
          </a:p>
        </p:txBody>
      </p:sp>
      <p:sp>
        <p:nvSpPr>
          <p:cNvPr id="417" name="Google Shape;417;p22"/>
          <p:cNvSpPr/>
          <p:nvPr/>
        </p:nvSpPr>
        <p:spPr>
          <a:xfrm>
            <a:off x="2293016" y="2645636"/>
            <a:ext cx="4557964" cy="779241"/>
          </a:xfrm>
          <a:custGeom>
            <a:rect b="b" l="l" r="r" t="t"/>
            <a:pathLst>
              <a:path extrusionOk="0" h="48817" w="285542">
                <a:moveTo>
                  <a:pt x="281108" y="21018"/>
                </a:moveTo>
                <a:cubicBezTo>
                  <a:pt x="279335" y="21018"/>
                  <a:pt x="277927" y="22322"/>
                  <a:pt x="277771" y="24095"/>
                </a:cubicBezTo>
                <a:lnTo>
                  <a:pt x="266766" y="24095"/>
                </a:lnTo>
                <a:cubicBezTo>
                  <a:pt x="266505" y="22479"/>
                  <a:pt x="264576" y="21853"/>
                  <a:pt x="263428" y="22896"/>
                </a:cubicBezTo>
                <a:cubicBezTo>
                  <a:pt x="262229" y="23991"/>
                  <a:pt x="262750" y="25921"/>
                  <a:pt x="264263" y="26338"/>
                </a:cubicBezTo>
                <a:cubicBezTo>
                  <a:pt x="263272" y="38646"/>
                  <a:pt x="252998" y="48138"/>
                  <a:pt x="240637" y="48138"/>
                </a:cubicBezTo>
                <a:cubicBezTo>
                  <a:pt x="228277" y="48138"/>
                  <a:pt x="218002" y="38646"/>
                  <a:pt x="216959" y="26338"/>
                </a:cubicBezTo>
                <a:cubicBezTo>
                  <a:pt x="218472" y="25921"/>
                  <a:pt x="218993" y="23991"/>
                  <a:pt x="217794" y="22948"/>
                </a:cubicBezTo>
                <a:cubicBezTo>
                  <a:pt x="216646" y="21853"/>
                  <a:pt x="214769" y="22479"/>
                  <a:pt x="214508" y="24095"/>
                </a:cubicBezTo>
                <a:lnTo>
                  <a:pt x="201835" y="24095"/>
                </a:lnTo>
                <a:cubicBezTo>
                  <a:pt x="201678" y="23157"/>
                  <a:pt x="200896" y="22479"/>
                  <a:pt x="200009" y="22427"/>
                </a:cubicBezTo>
                <a:cubicBezTo>
                  <a:pt x="198966" y="9753"/>
                  <a:pt x="188379" y="1"/>
                  <a:pt x="175654" y="1"/>
                </a:cubicBezTo>
                <a:cubicBezTo>
                  <a:pt x="162980" y="1"/>
                  <a:pt x="152393" y="9753"/>
                  <a:pt x="151350" y="22427"/>
                </a:cubicBezTo>
                <a:cubicBezTo>
                  <a:pt x="150411" y="22479"/>
                  <a:pt x="149681" y="23157"/>
                  <a:pt x="149525" y="24095"/>
                </a:cubicBezTo>
                <a:lnTo>
                  <a:pt x="136903" y="24095"/>
                </a:lnTo>
                <a:cubicBezTo>
                  <a:pt x="136643" y="22479"/>
                  <a:pt x="134765" y="21853"/>
                  <a:pt x="133566" y="22896"/>
                </a:cubicBezTo>
                <a:cubicBezTo>
                  <a:pt x="132418" y="23991"/>
                  <a:pt x="132888" y="25921"/>
                  <a:pt x="134400" y="26338"/>
                </a:cubicBezTo>
                <a:cubicBezTo>
                  <a:pt x="133409" y="38646"/>
                  <a:pt x="123135" y="48138"/>
                  <a:pt x="110774" y="48138"/>
                </a:cubicBezTo>
                <a:cubicBezTo>
                  <a:pt x="98414" y="48138"/>
                  <a:pt x="88088" y="38646"/>
                  <a:pt x="87097" y="26338"/>
                </a:cubicBezTo>
                <a:cubicBezTo>
                  <a:pt x="88609" y="25921"/>
                  <a:pt x="89131" y="23991"/>
                  <a:pt x="87931" y="22896"/>
                </a:cubicBezTo>
                <a:cubicBezTo>
                  <a:pt x="86732" y="21853"/>
                  <a:pt x="84854" y="22479"/>
                  <a:pt x="84593" y="24095"/>
                </a:cubicBezTo>
                <a:lnTo>
                  <a:pt x="71972" y="24095"/>
                </a:lnTo>
                <a:cubicBezTo>
                  <a:pt x="71816" y="23157"/>
                  <a:pt x="71033" y="22479"/>
                  <a:pt x="70095" y="22427"/>
                </a:cubicBezTo>
                <a:cubicBezTo>
                  <a:pt x="68999" y="9805"/>
                  <a:pt x="58464" y="157"/>
                  <a:pt x="45791" y="157"/>
                </a:cubicBezTo>
                <a:cubicBezTo>
                  <a:pt x="33170" y="157"/>
                  <a:pt x="22635" y="9805"/>
                  <a:pt x="21539" y="22427"/>
                </a:cubicBezTo>
                <a:cubicBezTo>
                  <a:pt x="20601" y="22479"/>
                  <a:pt x="19818" y="23157"/>
                  <a:pt x="19662" y="24095"/>
                </a:cubicBezTo>
                <a:lnTo>
                  <a:pt x="6728" y="24095"/>
                </a:lnTo>
                <a:cubicBezTo>
                  <a:pt x="6311" y="19767"/>
                  <a:pt x="0" y="20132"/>
                  <a:pt x="0" y="24408"/>
                </a:cubicBezTo>
                <a:cubicBezTo>
                  <a:pt x="0" y="28633"/>
                  <a:pt x="6311" y="28998"/>
                  <a:pt x="6728" y="24721"/>
                </a:cubicBezTo>
                <a:lnTo>
                  <a:pt x="19662" y="24721"/>
                </a:lnTo>
                <a:cubicBezTo>
                  <a:pt x="19871" y="26286"/>
                  <a:pt x="21800" y="26964"/>
                  <a:pt x="23000" y="25869"/>
                </a:cubicBezTo>
                <a:cubicBezTo>
                  <a:pt x="24147" y="24826"/>
                  <a:pt x="23678" y="22844"/>
                  <a:pt x="22113" y="22479"/>
                </a:cubicBezTo>
                <a:cubicBezTo>
                  <a:pt x="23104" y="10118"/>
                  <a:pt x="33431" y="626"/>
                  <a:pt x="45791" y="626"/>
                </a:cubicBezTo>
                <a:cubicBezTo>
                  <a:pt x="58151" y="626"/>
                  <a:pt x="68478" y="10118"/>
                  <a:pt x="69469" y="22479"/>
                </a:cubicBezTo>
                <a:cubicBezTo>
                  <a:pt x="67904" y="22896"/>
                  <a:pt x="67435" y="24826"/>
                  <a:pt x="68634" y="25869"/>
                </a:cubicBezTo>
                <a:cubicBezTo>
                  <a:pt x="69834" y="26964"/>
                  <a:pt x="71711" y="26286"/>
                  <a:pt x="71972" y="24721"/>
                </a:cubicBezTo>
                <a:lnTo>
                  <a:pt x="84593" y="24721"/>
                </a:lnTo>
                <a:cubicBezTo>
                  <a:pt x="84750" y="25608"/>
                  <a:pt x="85480" y="26338"/>
                  <a:pt x="86419" y="26390"/>
                </a:cubicBezTo>
                <a:cubicBezTo>
                  <a:pt x="87462" y="39064"/>
                  <a:pt x="98049" y="48764"/>
                  <a:pt x="110722" y="48764"/>
                </a:cubicBezTo>
                <a:cubicBezTo>
                  <a:pt x="123448" y="48764"/>
                  <a:pt x="133983" y="39064"/>
                  <a:pt x="135026" y="26390"/>
                </a:cubicBezTo>
                <a:cubicBezTo>
                  <a:pt x="135965" y="26338"/>
                  <a:pt x="136747" y="25660"/>
                  <a:pt x="136903" y="24721"/>
                </a:cubicBezTo>
                <a:lnTo>
                  <a:pt x="149525" y="24721"/>
                </a:lnTo>
                <a:cubicBezTo>
                  <a:pt x="149785" y="26286"/>
                  <a:pt x="151663" y="26964"/>
                  <a:pt x="152862" y="25869"/>
                </a:cubicBezTo>
                <a:cubicBezTo>
                  <a:pt x="154010" y="24826"/>
                  <a:pt x="153540" y="22896"/>
                  <a:pt x="152028" y="22479"/>
                </a:cubicBezTo>
                <a:cubicBezTo>
                  <a:pt x="153019" y="10118"/>
                  <a:pt x="163293" y="626"/>
                  <a:pt x="175706" y="626"/>
                </a:cubicBezTo>
                <a:cubicBezTo>
                  <a:pt x="188066" y="626"/>
                  <a:pt x="198393" y="10118"/>
                  <a:pt x="199384" y="22479"/>
                </a:cubicBezTo>
                <a:cubicBezTo>
                  <a:pt x="197819" y="22844"/>
                  <a:pt x="197350" y="24826"/>
                  <a:pt x="198497" y="25869"/>
                </a:cubicBezTo>
                <a:cubicBezTo>
                  <a:pt x="199696" y="26964"/>
                  <a:pt x="201574" y="26286"/>
                  <a:pt x="201835" y="24721"/>
                </a:cubicBezTo>
                <a:lnTo>
                  <a:pt x="214508" y="24721"/>
                </a:lnTo>
                <a:cubicBezTo>
                  <a:pt x="214612" y="25660"/>
                  <a:pt x="215395" y="26338"/>
                  <a:pt x="216333" y="26390"/>
                </a:cubicBezTo>
                <a:cubicBezTo>
                  <a:pt x="217377" y="39064"/>
                  <a:pt x="227964" y="48816"/>
                  <a:pt x="240637" y="48816"/>
                </a:cubicBezTo>
                <a:cubicBezTo>
                  <a:pt x="253363" y="48816"/>
                  <a:pt x="263898" y="39064"/>
                  <a:pt x="264941" y="26390"/>
                </a:cubicBezTo>
                <a:cubicBezTo>
                  <a:pt x="265879" y="26338"/>
                  <a:pt x="266610" y="25660"/>
                  <a:pt x="266766" y="24721"/>
                </a:cubicBezTo>
                <a:lnTo>
                  <a:pt x="277771" y="24721"/>
                </a:lnTo>
                <a:cubicBezTo>
                  <a:pt x="278083" y="27642"/>
                  <a:pt x="281682" y="28789"/>
                  <a:pt x="283612" y="26651"/>
                </a:cubicBezTo>
                <a:cubicBezTo>
                  <a:pt x="285541" y="24461"/>
                  <a:pt x="284029" y="21018"/>
                  <a:pt x="281108" y="21018"/>
                </a:cubicBezTo>
                <a:close/>
              </a:path>
            </a:pathLst>
          </a:custGeom>
          <a:solidFill>
            <a:srgbClr val="F6F6F6"/>
          </a:solidFill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8" name="Google Shape;418;p22"/>
          <p:cNvSpPr/>
          <p:nvPr/>
        </p:nvSpPr>
        <p:spPr>
          <a:xfrm>
            <a:off x="2707594" y="2718904"/>
            <a:ext cx="632722" cy="632706"/>
          </a:xfrm>
          <a:custGeom>
            <a:rect b="b" l="l" r="r" t="t"/>
            <a:pathLst>
              <a:path extrusionOk="0" h="39637" w="39638">
                <a:moveTo>
                  <a:pt x="19819" y="0"/>
                </a:moveTo>
                <a:cubicBezTo>
                  <a:pt x="8867" y="0"/>
                  <a:pt x="1" y="8866"/>
                  <a:pt x="1" y="19818"/>
                </a:cubicBezTo>
                <a:cubicBezTo>
                  <a:pt x="1" y="30771"/>
                  <a:pt x="8867" y="39637"/>
                  <a:pt x="19819" y="39637"/>
                </a:cubicBezTo>
                <a:cubicBezTo>
                  <a:pt x="30771" y="39637"/>
                  <a:pt x="39637" y="30771"/>
                  <a:pt x="39637" y="19818"/>
                </a:cubicBezTo>
                <a:cubicBezTo>
                  <a:pt x="39637" y="8866"/>
                  <a:pt x="30771" y="0"/>
                  <a:pt x="19819" y="0"/>
                </a:cubicBezTo>
                <a:close/>
              </a:path>
            </a:pathLst>
          </a:custGeom>
          <a:solidFill>
            <a:srgbClr val="48FFD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9" name="Google Shape;419;p22"/>
          <p:cNvSpPr/>
          <p:nvPr/>
        </p:nvSpPr>
        <p:spPr>
          <a:xfrm>
            <a:off x="2963999" y="2667282"/>
            <a:ext cx="119894" cy="57465"/>
          </a:xfrm>
          <a:custGeom>
            <a:rect b="b" l="l" r="r" t="t"/>
            <a:pathLst>
              <a:path extrusionOk="0" h="3600" w="7511">
                <a:moveTo>
                  <a:pt x="3756" y="1"/>
                </a:moveTo>
                <a:lnTo>
                  <a:pt x="1" y="3599"/>
                </a:lnTo>
                <a:lnTo>
                  <a:pt x="7511" y="3599"/>
                </a:lnTo>
                <a:lnTo>
                  <a:pt x="3756" y="1"/>
                </a:lnTo>
                <a:close/>
              </a:path>
            </a:pathLst>
          </a:custGeom>
          <a:solidFill>
            <a:srgbClr val="48FFD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0" name="Google Shape;420;p22"/>
          <p:cNvSpPr/>
          <p:nvPr/>
        </p:nvSpPr>
        <p:spPr>
          <a:xfrm>
            <a:off x="2959003" y="2002124"/>
            <a:ext cx="129887" cy="129871"/>
          </a:xfrm>
          <a:custGeom>
            <a:rect b="b" l="l" r="r" t="t"/>
            <a:pathLst>
              <a:path extrusionOk="0" h="8136" w="8137">
                <a:moveTo>
                  <a:pt x="4069" y="0"/>
                </a:moveTo>
                <a:cubicBezTo>
                  <a:pt x="1826" y="0"/>
                  <a:pt x="1" y="1825"/>
                  <a:pt x="1" y="4068"/>
                </a:cubicBezTo>
                <a:cubicBezTo>
                  <a:pt x="1" y="6311"/>
                  <a:pt x="1826" y="8136"/>
                  <a:pt x="4069" y="8136"/>
                </a:cubicBezTo>
                <a:cubicBezTo>
                  <a:pt x="6312" y="8136"/>
                  <a:pt x="8137" y="6311"/>
                  <a:pt x="8137" y="4068"/>
                </a:cubicBezTo>
                <a:cubicBezTo>
                  <a:pt x="8137" y="1825"/>
                  <a:pt x="6312" y="0"/>
                  <a:pt x="4069" y="0"/>
                </a:cubicBezTo>
                <a:close/>
              </a:path>
            </a:pathLst>
          </a:custGeom>
          <a:solidFill>
            <a:srgbClr val="48FFD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1" name="Google Shape;421;p22"/>
          <p:cNvSpPr/>
          <p:nvPr/>
        </p:nvSpPr>
        <p:spPr>
          <a:xfrm>
            <a:off x="2987320" y="2030426"/>
            <a:ext cx="73268" cy="73268"/>
          </a:xfrm>
          <a:custGeom>
            <a:rect b="b" l="l" r="r" t="t"/>
            <a:pathLst>
              <a:path extrusionOk="0" h="4590" w="4590">
                <a:moveTo>
                  <a:pt x="2295" y="0"/>
                </a:moveTo>
                <a:cubicBezTo>
                  <a:pt x="1043" y="0"/>
                  <a:pt x="0" y="1043"/>
                  <a:pt x="0" y="2295"/>
                </a:cubicBezTo>
                <a:cubicBezTo>
                  <a:pt x="0" y="3547"/>
                  <a:pt x="1043" y="4590"/>
                  <a:pt x="2295" y="4590"/>
                </a:cubicBezTo>
                <a:cubicBezTo>
                  <a:pt x="3547" y="4590"/>
                  <a:pt x="4590" y="3547"/>
                  <a:pt x="4590" y="2295"/>
                </a:cubicBezTo>
                <a:cubicBezTo>
                  <a:pt x="4590" y="1043"/>
                  <a:pt x="3547" y="0"/>
                  <a:pt x="2295" y="0"/>
                </a:cubicBezTo>
                <a:close/>
              </a:path>
            </a:pathLst>
          </a:custGeom>
          <a:solidFill>
            <a:srgbClr val="48FFD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2" name="Google Shape;422;p22"/>
          <p:cNvSpPr/>
          <p:nvPr/>
        </p:nvSpPr>
        <p:spPr>
          <a:xfrm>
            <a:off x="3023938" y="2122003"/>
            <a:ext cx="16" cy="617717"/>
          </a:xfrm>
          <a:custGeom>
            <a:rect b="b" l="l" r="r" t="t"/>
            <a:pathLst>
              <a:path extrusionOk="0" fill="none" h="38698" w="1">
                <a:moveTo>
                  <a:pt x="1" y="38698"/>
                </a:moveTo>
                <a:lnTo>
                  <a:pt x="1" y="0"/>
                </a:lnTo>
              </a:path>
            </a:pathLst>
          </a:custGeom>
          <a:solidFill>
            <a:schemeClr val="accent1"/>
          </a:solidFill>
          <a:ln cap="rnd" cmpd="sng" w="24775">
            <a:solidFill>
              <a:srgbClr val="48FFD5"/>
            </a:solidFill>
            <a:prstDash val="solid"/>
            <a:miter lim="52153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3" name="Google Shape;423;p22"/>
          <p:cNvSpPr/>
          <p:nvPr/>
        </p:nvSpPr>
        <p:spPr>
          <a:xfrm>
            <a:off x="2793344" y="2804639"/>
            <a:ext cx="460390" cy="460390"/>
          </a:xfrm>
          <a:custGeom>
            <a:rect b="b" l="l" r="r" t="t"/>
            <a:pathLst>
              <a:path extrusionOk="0" h="28842" w="28842">
                <a:moveTo>
                  <a:pt x="14447" y="1"/>
                </a:moveTo>
                <a:cubicBezTo>
                  <a:pt x="6467" y="1"/>
                  <a:pt x="0" y="6468"/>
                  <a:pt x="0" y="14447"/>
                </a:cubicBezTo>
                <a:cubicBezTo>
                  <a:pt x="0" y="22375"/>
                  <a:pt x="6467" y="28842"/>
                  <a:pt x="14447" y="28842"/>
                </a:cubicBezTo>
                <a:cubicBezTo>
                  <a:pt x="22426" y="28842"/>
                  <a:pt x="28841" y="22375"/>
                  <a:pt x="28841" y="14447"/>
                </a:cubicBezTo>
                <a:cubicBezTo>
                  <a:pt x="28841" y="6468"/>
                  <a:pt x="22426" y="1"/>
                  <a:pt x="14447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4" name="Google Shape;424;p22"/>
          <p:cNvSpPr/>
          <p:nvPr/>
        </p:nvSpPr>
        <p:spPr>
          <a:xfrm>
            <a:off x="2793344" y="2804639"/>
            <a:ext cx="460390" cy="460390"/>
          </a:xfrm>
          <a:custGeom>
            <a:rect b="b" l="l" r="r" t="t"/>
            <a:pathLst>
              <a:path extrusionOk="0" h="28842" w="28842">
                <a:moveTo>
                  <a:pt x="14447" y="1"/>
                </a:moveTo>
                <a:cubicBezTo>
                  <a:pt x="6467" y="1"/>
                  <a:pt x="0" y="6468"/>
                  <a:pt x="0" y="14447"/>
                </a:cubicBezTo>
                <a:cubicBezTo>
                  <a:pt x="0" y="22375"/>
                  <a:pt x="6467" y="28842"/>
                  <a:pt x="14447" y="28842"/>
                </a:cubicBezTo>
                <a:cubicBezTo>
                  <a:pt x="22426" y="28842"/>
                  <a:pt x="28841" y="22375"/>
                  <a:pt x="28841" y="14447"/>
                </a:cubicBezTo>
                <a:cubicBezTo>
                  <a:pt x="28841" y="6468"/>
                  <a:pt x="22426" y="1"/>
                  <a:pt x="14447" y="1"/>
                </a:cubicBezTo>
                <a:close/>
              </a:path>
            </a:pathLst>
          </a:custGeom>
          <a:solidFill>
            <a:srgbClr val="05264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25" name="Google Shape;425;p22"/>
          <p:cNvGrpSpPr/>
          <p:nvPr/>
        </p:nvGrpSpPr>
        <p:grpSpPr>
          <a:xfrm>
            <a:off x="2905736" y="2888729"/>
            <a:ext cx="235606" cy="294716"/>
            <a:chOff x="2905736" y="2888729"/>
            <a:chExt cx="235606" cy="294716"/>
          </a:xfrm>
        </p:grpSpPr>
        <p:sp>
          <p:nvSpPr>
            <p:cNvPr id="426" name="Google Shape;426;p22"/>
            <p:cNvSpPr/>
            <p:nvPr/>
          </p:nvSpPr>
          <p:spPr>
            <a:xfrm>
              <a:off x="2956513" y="2888729"/>
              <a:ext cx="184830" cy="184830"/>
            </a:xfrm>
            <a:custGeom>
              <a:rect b="b" l="l" r="r" t="t"/>
              <a:pathLst>
                <a:path extrusionOk="0" h="11579" w="11579">
                  <a:moveTo>
                    <a:pt x="5761" y="1819"/>
                  </a:moveTo>
                  <a:cubicBezTo>
                    <a:pt x="7989" y="1819"/>
                    <a:pt x="10085" y="3763"/>
                    <a:pt x="9649" y="6415"/>
                  </a:cubicBezTo>
                  <a:cubicBezTo>
                    <a:pt x="9388" y="8084"/>
                    <a:pt x="8084" y="9388"/>
                    <a:pt x="6468" y="9701"/>
                  </a:cubicBezTo>
                  <a:cubicBezTo>
                    <a:pt x="6229" y="9740"/>
                    <a:pt x="5996" y="9759"/>
                    <a:pt x="5769" y="9759"/>
                  </a:cubicBezTo>
                  <a:cubicBezTo>
                    <a:pt x="2380" y="9759"/>
                    <a:pt x="431" y="5567"/>
                    <a:pt x="2973" y="3025"/>
                  </a:cubicBezTo>
                  <a:cubicBezTo>
                    <a:pt x="3796" y="2187"/>
                    <a:pt x="4791" y="1819"/>
                    <a:pt x="5761" y="1819"/>
                  </a:cubicBezTo>
                  <a:close/>
                  <a:moveTo>
                    <a:pt x="4799" y="0"/>
                  </a:moveTo>
                  <a:cubicBezTo>
                    <a:pt x="4642" y="0"/>
                    <a:pt x="4486" y="157"/>
                    <a:pt x="4486" y="313"/>
                  </a:cubicBezTo>
                  <a:lnTo>
                    <a:pt x="4486" y="626"/>
                  </a:lnTo>
                  <a:cubicBezTo>
                    <a:pt x="4486" y="731"/>
                    <a:pt x="4381" y="835"/>
                    <a:pt x="4277" y="887"/>
                  </a:cubicBezTo>
                  <a:cubicBezTo>
                    <a:pt x="3964" y="991"/>
                    <a:pt x="3651" y="1096"/>
                    <a:pt x="3390" y="1252"/>
                  </a:cubicBezTo>
                  <a:cubicBezTo>
                    <a:pt x="3326" y="1274"/>
                    <a:pt x="3270" y="1286"/>
                    <a:pt x="3219" y="1286"/>
                  </a:cubicBezTo>
                  <a:cubicBezTo>
                    <a:pt x="3148" y="1286"/>
                    <a:pt x="3086" y="1261"/>
                    <a:pt x="3025" y="1200"/>
                  </a:cubicBezTo>
                  <a:lnTo>
                    <a:pt x="2817" y="991"/>
                  </a:lnTo>
                  <a:cubicBezTo>
                    <a:pt x="2765" y="939"/>
                    <a:pt x="2686" y="913"/>
                    <a:pt x="2608" y="913"/>
                  </a:cubicBezTo>
                  <a:cubicBezTo>
                    <a:pt x="2530" y="913"/>
                    <a:pt x="2452" y="939"/>
                    <a:pt x="2400" y="991"/>
                  </a:cubicBezTo>
                  <a:lnTo>
                    <a:pt x="991" y="2399"/>
                  </a:lnTo>
                  <a:cubicBezTo>
                    <a:pt x="887" y="2504"/>
                    <a:pt x="887" y="2712"/>
                    <a:pt x="991" y="2817"/>
                  </a:cubicBezTo>
                  <a:lnTo>
                    <a:pt x="1200" y="3025"/>
                  </a:lnTo>
                  <a:cubicBezTo>
                    <a:pt x="1304" y="3130"/>
                    <a:pt x="1304" y="3286"/>
                    <a:pt x="1252" y="3390"/>
                  </a:cubicBezTo>
                  <a:cubicBezTo>
                    <a:pt x="1096" y="3703"/>
                    <a:pt x="991" y="3964"/>
                    <a:pt x="887" y="4277"/>
                  </a:cubicBezTo>
                  <a:cubicBezTo>
                    <a:pt x="835" y="4433"/>
                    <a:pt x="731" y="4486"/>
                    <a:pt x="574" y="4538"/>
                  </a:cubicBezTo>
                  <a:lnTo>
                    <a:pt x="313" y="4538"/>
                  </a:lnTo>
                  <a:cubicBezTo>
                    <a:pt x="105" y="4538"/>
                    <a:pt x="0" y="4642"/>
                    <a:pt x="0" y="4799"/>
                  </a:cubicBezTo>
                  <a:lnTo>
                    <a:pt x="0" y="6780"/>
                  </a:lnTo>
                  <a:cubicBezTo>
                    <a:pt x="0" y="6937"/>
                    <a:pt x="105" y="7093"/>
                    <a:pt x="313" y="7093"/>
                  </a:cubicBezTo>
                  <a:lnTo>
                    <a:pt x="574" y="7093"/>
                  </a:lnTo>
                  <a:cubicBezTo>
                    <a:pt x="731" y="7093"/>
                    <a:pt x="835" y="7198"/>
                    <a:pt x="887" y="7302"/>
                  </a:cubicBezTo>
                  <a:cubicBezTo>
                    <a:pt x="991" y="7615"/>
                    <a:pt x="1096" y="7928"/>
                    <a:pt x="1252" y="8188"/>
                  </a:cubicBezTo>
                  <a:cubicBezTo>
                    <a:pt x="1304" y="8293"/>
                    <a:pt x="1304" y="8449"/>
                    <a:pt x="1200" y="8554"/>
                  </a:cubicBezTo>
                  <a:lnTo>
                    <a:pt x="991" y="8762"/>
                  </a:lnTo>
                  <a:cubicBezTo>
                    <a:pt x="887" y="8866"/>
                    <a:pt x="887" y="9075"/>
                    <a:pt x="991" y="9179"/>
                  </a:cubicBezTo>
                  <a:lnTo>
                    <a:pt x="2400" y="10588"/>
                  </a:lnTo>
                  <a:cubicBezTo>
                    <a:pt x="2452" y="10640"/>
                    <a:pt x="2517" y="10666"/>
                    <a:pt x="2589" y="10666"/>
                  </a:cubicBezTo>
                  <a:cubicBezTo>
                    <a:pt x="2660" y="10666"/>
                    <a:pt x="2739" y="10640"/>
                    <a:pt x="2817" y="10588"/>
                  </a:cubicBezTo>
                  <a:lnTo>
                    <a:pt x="3025" y="10379"/>
                  </a:lnTo>
                  <a:cubicBezTo>
                    <a:pt x="3086" y="10318"/>
                    <a:pt x="3165" y="10293"/>
                    <a:pt x="3241" y="10293"/>
                  </a:cubicBezTo>
                  <a:cubicBezTo>
                    <a:pt x="3295" y="10293"/>
                    <a:pt x="3347" y="10305"/>
                    <a:pt x="3390" y="10327"/>
                  </a:cubicBezTo>
                  <a:cubicBezTo>
                    <a:pt x="3651" y="10483"/>
                    <a:pt x="3964" y="10588"/>
                    <a:pt x="4277" y="10692"/>
                  </a:cubicBezTo>
                  <a:cubicBezTo>
                    <a:pt x="4381" y="10744"/>
                    <a:pt x="4486" y="10848"/>
                    <a:pt x="4486" y="11005"/>
                  </a:cubicBezTo>
                  <a:lnTo>
                    <a:pt x="4486" y="11318"/>
                  </a:lnTo>
                  <a:cubicBezTo>
                    <a:pt x="4486" y="11474"/>
                    <a:pt x="4642" y="11578"/>
                    <a:pt x="4799" y="11578"/>
                  </a:cubicBezTo>
                  <a:lnTo>
                    <a:pt x="6780" y="11578"/>
                  </a:lnTo>
                  <a:cubicBezTo>
                    <a:pt x="6937" y="11578"/>
                    <a:pt x="7041" y="11474"/>
                    <a:pt x="7041" y="11318"/>
                  </a:cubicBezTo>
                  <a:lnTo>
                    <a:pt x="7041" y="10953"/>
                  </a:lnTo>
                  <a:cubicBezTo>
                    <a:pt x="7041" y="10796"/>
                    <a:pt x="7146" y="10692"/>
                    <a:pt x="7302" y="10640"/>
                  </a:cubicBezTo>
                  <a:cubicBezTo>
                    <a:pt x="7615" y="10588"/>
                    <a:pt x="7876" y="10431"/>
                    <a:pt x="8189" y="10327"/>
                  </a:cubicBezTo>
                  <a:cubicBezTo>
                    <a:pt x="8233" y="10283"/>
                    <a:pt x="8286" y="10267"/>
                    <a:pt x="8341" y="10267"/>
                  </a:cubicBezTo>
                  <a:cubicBezTo>
                    <a:pt x="8416" y="10267"/>
                    <a:pt x="8493" y="10297"/>
                    <a:pt x="8554" y="10327"/>
                  </a:cubicBezTo>
                  <a:lnTo>
                    <a:pt x="8762" y="10588"/>
                  </a:lnTo>
                  <a:cubicBezTo>
                    <a:pt x="8814" y="10640"/>
                    <a:pt x="8893" y="10666"/>
                    <a:pt x="8971" y="10666"/>
                  </a:cubicBezTo>
                  <a:cubicBezTo>
                    <a:pt x="9049" y="10666"/>
                    <a:pt x="9127" y="10640"/>
                    <a:pt x="9180" y="10588"/>
                  </a:cubicBezTo>
                  <a:lnTo>
                    <a:pt x="10588" y="9179"/>
                  </a:lnTo>
                  <a:cubicBezTo>
                    <a:pt x="10692" y="9075"/>
                    <a:pt x="10692" y="8866"/>
                    <a:pt x="10588" y="8762"/>
                  </a:cubicBezTo>
                  <a:lnTo>
                    <a:pt x="10379" y="8554"/>
                  </a:lnTo>
                  <a:cubicBezTo>
                    <a:pt x="10275" y="8449"/>
                    <a:pt x="10275" y="8293"/>
                    <a:pt x="10327" y="8188"/>
                  </a:cubicBezTo>
                  <a:cubicBezTo>
                    <a:pt x="10483" y="7928"/>
                    <a:pt x="10588" y="7615"/>
                    <a:pt x="10692" y="7302"/>
                  </a:cubicBezTo>
                  <a:cubicBezTo>
                    <a:pt x="10744" y="7198"/>
                    <a:pt x="10848" y="7093"/>
                    <a:pt x="10953" y="7093"/>
                  </a:cubicBezTo>
                  <a:lnTo>
                    <a:pt x="11266" y="7093"/>
                  </a:lnTo>
                  <a:cubicBezTo>
                    <a:pt x="11422" y="7093"/>
                    <a:pt x="11579" y="6937"/>
                    <a:pt x="11579" y="6780"/>
                  </a:cubicBezTo>
                  <a:lnTo>
                    <a:pt x="11579" y="4799"/>
                  </a:lnTo>
                  <a:cubicBezTo>
                    <a:pt x="11579" y="4642"/>
                    <a:pt x="11422" y="4538"/>
                    <a:pt x="11266" y="4538"/>
                  </a:cubicBezTo>
                  <a:lnTo>
                    <a:pt x="10953" y="4538"/>
                  </a:lnTo>
                  <a:cubicBezTo>
                    <a:pt x="10848" y="4486"/>
                    <a:pt x="10692" y="4433"/>
                    <a:pt x="10692" y="4277"/>
                  </a:cubicBezTo>
                  <a:cubicBezTo>
                    <a:pt x="10588" y="3964"/>
                    <a:pt x="10483" y="3703"/>
                    <a:pt x="10327" y="3390"/>
                  </a:cubicBezTo>
                  <a:cubicBezTo>
                    <a:pt x="10223" y="3286"/>
                    <a:pt x="10275" y="3130"/>
                    <a:pt x="10379" y="3025"/>
                  </a:cubicBezTo>
                  <a:lnTo>
                    <a:pt x="10588" y="2817"/>
                  </a:lnTo>
                  <a:cubicBezTo>
                    <a:pt x="10692" y="2712"/>
                    <a:pt x="10692" y="2504"/>
                    <a:pt x="10588" y="2399"/>
                  </a:cubicBezTo>
                  <a:lnTo>
                    <a:pt x="9180" y="991"/>
                  </a:lnTo>
                  <a:cubicBezTo>
                    <a:pt x="9127" y="939"/>
                    <a:pt x="9049" y="913"/>
                    <a:pt x="8971" y="913"/>
                  </a:cubicBezTo>
                  <a:cubicBezTo>
                    <a:pt x="8893" y="913"/>
                    <a:pt x="8814" y="939"/>
                    <a:pt x="8762" y="991"/>
                  </a:cubicBezTo>
                  <a:lnTo>
                    <a:pt x="8554" y="1200"/>
                  </a:lnTo>
                  <a:cubicBezTo>
                    <a:pt x="8489" y="1264"/>
                    <a:pt x="8405" y="1309"/>
                    <a:pt x="8325" y="1309"/>
                  </a:cubicBezTo>
                  <a:cubicBezTo>
                    <a:pt x="8276" y="1309"/>
                    <a:pt x="8228" y="1292"/>
                    <a:pt x="8189" y="1252"/>
                  </a:cubicBezTo>
                  <a:cubicBezTo>
                    <a:pt x="7876" y="1096"/>
                    <a:pt x="7615" y="991"/>
                    <a:pt x="7302" y="887"/>
                  </a:cubicBezTo>
                  <a:cubicBezTo>
                    <a:pt x="7146" y="835"/>
                    <a:pt x="7041" y="731"/>
                    <a:pt x="7041" y="626"/>
                  </a:cubicBezTo>
                  <a:lnTo>
                    <a:pt x="7041" y="313"/>
                  </a:lnTo>
                  <a:cubicBezTo>
                    <a:pt x="7041" y="157"/>
                    <a:pt x="6937" y="0"/>
                    <a:pt x="67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7" name="Google Shape;427;p22"/>
            <p:cNvSpPr/>
            <p:nvPr/>
          </p:nvSpPr>
          <p:spPr>
            <a:xfrm>
              <a:off x="2978158" y="2928683"/>
              <a:ext cx="123231" cy="105400"/>
            </a:xfrm>
            <a:custGeom>
              <a:rect b="b" l="l" r="r" t="t"/>
              <a:pathLst>
                <a:path extrusionOk="0" h="6603" w="7720">
                  <a:moveTo>
                    <a:pt x="4434" y="1"/>
                  </a:moveTo>
                  <a:cubicBezTo>
                    <a:pt x="1513" y="1"/>
                    <a:pt x="0" y="3547"/>
                    <a:pt x="2087" y="5633"/>
                  </a:cubicBezTo>
                  <a:cubicBezTo>
                    <a:pt x="2757" y="6304"/>
                    <a:pt x="3578" y="6602"/>
                    <a:pt x="4383" y="6602"/>
                  </a:cubicBezTo>
                  <a:cubicBezTo>
                    <a:pt x="6085" y="6602"/>
                    <a:pt x="7719" y="5269"/>
                    <a:pt x="7719" y="3286"/>
                  </a:cubicBezTo>
                  <a:cubicBezTo>
                    <a:pt x="7719" y="1461"/>
                    <a:pt x="6259" y="1"/>
                    <a:pt x="44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8" name="Google Shape;428;p22"/>
            <p:cNvSpPr/>
            <p:nvPr/>
          </p:nvSpPr>
          <p:spPr>
            <a:xfrm>
              <a:off x="2905736" y="3051898"/>
              <a:ext cx="130717" cy="131547"/>
            </a:xfrm>
            <a:custGeom>
              <a:rect b="b" l="l" r="r" t="t"/>
              <a:pathLst>
                <a:path extrusionOk="0" h="8241" w="8189">
                  <a:moveTo>
                    <a:pt x="4122" y="1305"/>
                  </a:moveTo>
                  <a:cubicBezTo>
                    <a:pt x="5702" y="1305"/>
                    <a:pt x="7213" y="2692"/>
                    <a:pt x="6884" y="4590"/>
                  </a:cubicBezTo>
                  <a:cubicBezTo>
                    <a:pt x="6676" y="5737"/>
                    <a:pt x="5737" y="6624"/>
                    <a:pt x="4590" y="6833"/>
                  </a:cubicBezTo>
                  <a:cubicBezTo>
                    <a:pt x="4413" y="6864"/>
                    <a:pt x="4241" y="6879"/>
                    <a:pt x="4074" y="6879"/>
                  </a:cubicBezTo>
                  <a:cubicBezTo>
                    <a:pt x="1724" y="6879"/>
                    <a:pt x="389" y="3940"/>
                    <a:pt x="2191" y="2139"/>
                  </a:cubicBezTo>
                  <a:cubicBezTo>
                    <a:pt x="2754" y="1560"/>
                    <a:pt x="3444" y="1305"/>
                    <a:pt x="4122" y="1305"/>
                  </a:cubicBezTo>
                  <a:close/>
                  <a:moveTo>
                    <a:pt x="3442" y="0"/>
                  </a:moveTo>
                  <a:cubicBezTo>
                    <a:pt x="3338" y="0"/>
                    <a:pt x="3234" y="105"/>
                    <a:pt x="3234" y="209"/>
                  </a:cubicBezTo>
                  <a:lnTo>
                    <a:pt x="3234" y="418"/>
                  </a:lnTo>
                  <a:cubicBezTo>
                    <a:pt x="3234" y="522"/>
                    <a:pt x="3181" y="574"/>
                    <a:pt x="3077" y="626"/>
                  </a:cubicBezTo>
                  <a:cubicBezTo>
                    <a:pt x="2869" y="678"/>
                    <a:pt x="2608" y="783"/>
                    <a:pt x="2399" y="887"/>
                  </a:cubicBezTo>
                  <a:cubicBezTo>
                    <a:pt x="2373" y="913"/>
                    <a:pt x="2334" y="926"/>
                    <a:pt x="2295" y="926"/>
                  </a:cubicBezTo>
                  <a:cubicBezTo>
                    <a:pt x="2256" y="926"/>
                    <a:pt x="2217" y="913"/>
                    <a:pt x="2191" y="887"/>
                  </a:cubicBezTo>
                  <a:lnTo>
                    <a:pt x="2034" y="731"/>
                  </a:lnTo>
                  <a:cubicBezTo>
                    <a:pt x="1982" y="705"/>
                    <a:pt x="1930" y="691"/>
                    <a:pt x="1878" y="691"/>
                  </a:cubicBezTo>
                  <a:cubicBezTo>
                    <a:pt x="1825" y="691"/>
                    <a:pt x="1773" y="705"/>
                    <a:pt x="1721" y="731"/>
                  </a:cubicBezTo>
                  <a:lnTo>
                    <a:pt x="782" y="1722"/>
                  </a:lnTo>
                  <a:cubicBezTo>
                    <a:pt x="678" y="1774"/>
                    <a:pt x="678" y="1930"/>
                    <a:pt x="782" y="2034"/>
                  </a:cubicBezTo>
                  <a:lnTo>
                    <a:pt x="887" y="2139"/>
                  </a:lnTo>
                  <a:cubicBezTo>
                    <a:pt x="939" y="2243"/>
                    <a:pt x="939" y="2347"/>
                    <a:pt x="887" y="2400"/>
                  </a:cubicBezTo>
                  <a:cubicBezTo>
                    <a:pt x="782" y="2608"/>
                    <a:pt x="730" y="2817"/>
                    <a:pt x="626" y="3078"/>
                  </a:cubicBezTo>
                  <a:cubicBezTo>
                    <a:pt x="626" y="3130"/>
                    <a:pt x="522" y="3234"/>
                    <a:pt x="417" y="3234"/>
                  </a:cubicBezTo>
                  <a:lnTo>
                    <a:pt x="209" y="3234"/>
                  </a:lnTo>
                  <a:cubicBezTo>
                    <a:pt x="104" y="3234"/>
                    <a:pt x="0" y="3286"/>
                    <a:pt x="0" y="3443"/>
                  </a:cubicBezTo>
                  <a:lnTo>
                    <a:pt x="0" y="4799"/>
                  </a:lnTo>
                  <a:cubicBezTo>
                    <a:pt x="0" y="4955"/>
                    <a:pt x="104" y="5007"/>
                    <a:pt x="209" y="5007"/>
                  </a:cubicBezTo>
                  <a:lnTo>
                    <a:pt x="469" y="5007"/>
                  </a:lnTo>
                  <a:cubicBezTo>
                    <a:pt x="522" y="5007"/>
                    <a:pt x="626" y="5111"/>
                    <a:pt x="678" y="5164"/>
                  </a:cubicBezTo>
                  <a:cubicBezTo>
                    <a:pt x="730" y="5424"/>
                    <a:pt x="782" y="5633"/>
                    <a:pt x="939" y="5842"/>
                  </a:cubicBezTo>
                  <a:cubicBezTo>
                    <a:pt x="939" y="5894"/>
                    <a:pt x="939" y="5998"/>
                    <a:pt x="887" y="6102"/>
                  </a:cubicBezTo>
                  <a:lnTo>
                    <a:pt x="730" y="6259"/>
                  </a:lnTo>
                  <a:cubicBezTo>
                    <a:pt x="626" y="6311"/>
                    <a:pt x="626" y="6467"/>
                    <a:pt x="730" y="6520"/>
                  </a:cubicBezTo>
                  <a:lnTo>
                    <a:pt x="1721" y="7511"/>
                  </a:lnTo>
                  <a:cubicBezTo>
                    <a:pt x="1747" y="7563"/>
                    <a:pt x="1799" y="7589"/>
                    <a:pt x="1852" y="7589"/>
                  </a:cubicBezTo>
                  <a:cubicBezTo>
                    <a:pt x="1904" y="7589"/>
                    <a:pt x="1956" y="7563"/>
                    <a:pt x="1982" y="7511"/>
                  </a:cubicBezTo>
                  <a:lnTo>
                    <a:pt x="2138" y="7354"/>
                  </a:lnTo>
                  <a:cubicBezTo>
                    <a:pt x="2191" y="7328"/>
                    <a:pt x="2243" y="7315"/>
                    <a:pt x="2288" y="7315"/>
                  </a:cubicBezTo>
                  <a:cubicBezTo>
                    <a:pt x="2334" y="7315"/>
                    <a:pt x="2373" y="7328"/>
                    <a:pt x="2399" y="7354"/>
                  </a:cubicBezTo>
                  <a:cubicBezTo>
                    <a:pt x="2608" y="7458"/>
                    <a:pt x="2816" y="7563"/>
                    <a:pt x="3077" y="7615"/>
                  </a:cubicBezTo>
                  <a:cubicBezTo>
                    <a:pt x="3129" y="7615"/>
                    <a:pt x="3234" y="7719"/>
                    <a:pt x="3234" y="7823"/>
                  </a:cubicBezTo>
                  <a:lnTo>
                    <a:pt x="3234" y="8032"/>
                  </a:lnTo>
                  <a:cubicBezTo>
                    <a:pt x="3234" y="8136"/>
                    <a:pt x="3286" y="8241"/>
                    <a:pt x="3442" y="8241"/>
                  </a:cubicBezTo>
                  <a:lnTo>
                    <a:pt x="4798" y="8241"/>
                  </a:lnTo>
                  <a:cubicBezTo>
                    <a:pt x="4903" y="8241"/>
                    <a:pt x="5007" y="8136"/>
                    <a:pt x="5007" y="8032"/>
                  </a:cubicBezTo>
                  <a:lnTo>
                    <a:pt x="5007" y="7823"/>
                  </a:lnTo>
                  <a:cubicBezTo>
                    <a:pt x="5007" y="7719"/>
                    <a:pt x="5059" y="7615"/>
                    <a:pt x="5163" y="7615"/>
                  </a:cubicBezTo>
                  <a:cubicBezTo>
                    <a:pt x="5424" y="7563"/>
                    <a:pt x="5633" y="7458"/>
                    <a:pt x="5841" y="7354"/>
                  </a:cubicBezTo>
                  <a:cubicBezTo>
                    <a:pt x="5867" y="7328"/>
                    <a:pt x="5907" y="7315"/>
                    <a:pt x="5952" y="7315"/>
                  </a:cubicBezTo>
                  <a:cubicBezTo>
                    <a:pt x="5998" y="7315"/>
                    <a:pt x="6050" y="7328"/>
                    <a:pt x="6102" y="7354"/>
                  </a:cubicBezTo>
                  <a:lnTo>
                    <a:pt x="6259" y="7511"/>
                  </a:lnTo>
                  <a:cubicBezTo>
                    <a:pt x="6285" y="7563"/>
                    <a:pt x="6337" y="7589"/>
                    <a:pt x="6389" y="7589"/>
                  </a:cubicBezTo>
                  <a:cubicBezTo>
                    <a:pt x="6441" y="7589"/>
                    <a:pt x="6493" y="7563"/>
                    <a:pt x="6519" y="7511"/>
                  </a:cubicBezTo>
                  <a:lnTo>
                    <a:pt x="7510" y="6520"/>
                  </a:lnTo>
                  <a:cubicBezTo>
                    <a:pt x="7615" y="6467"/>
                    <a:pt x="7615" y="6311"/>
                    <a:pt x="7510" y="6259"/>
                  </a:cubicBezTo>
                  <a:lnTo>
                    <a:pt x="7354" y="6102"/>
                  </a:lnTo>
                  <a:cubicBezTo>
                    <a:pt x="7302" y="5998"/>
                    <a:pt x="7302" y="5894"/>
                    <a:pt x="7302" y="5842"/>
                  </a:cubicBezTo>
                  <a:cubicBezTo>
                    <a:pt x="7406" y="5633"/>
                    <a:pt x="7510" y="5424"/>
                    <a:pt x="7562" y="5164"/>
                  </a:cubicBezTo>
                  <a:cubicBezTo>
                    <a:pt x="7615" y="5059"/>
                    <a:pt x="7719" y="5007"/>
                    <a:pt x="7771" y="5007"/>
                  </a:cubicBezTo>
                  <a:lnTo>
                    <a:pt x="7980" y="5007"/>
                  </a:lnTo>
                  <a:cubicBezTo>
                    <a:pt x="8136" y="5007"/>
                    <a:pt x="8188" y="4903"/>
                    <a:pt x="8188" y="4799"/>
                  </a:cubicBezTo>
                  <a:lnTo>
                    <a:pt x="8188" y="3390"/>
                  </a:lnTo>
                  <a:cubicBezTo>
                    <a:pt x="8188" y="3286"/>
                    <a:pt x="8136" y="3182"/>
                    <a:pt x="7980" y="3182"/>
                  </a:cubicBezTo>
                  <a:lnTo>
                    <a:pt x="7771" y="3182"/>
                  </a:lnTo>
                  <a:cubicBezTo>
                    <a:pt x="7667" y="3182"/>
                    <a:pt x="7615" y="3130"/>
                    <a:pt x="7562" y="3025"/>
                  </a:cubicBezTo>
                  <a:cubicBezTo>
                    <a:pt x="7510" y="2817"/>
                    <a:pt x="7406" y="2608"/>
                    <a:pt x="7302" y="2400"/>
                  </a:cubicBezTo>
                  <a:cubicBezTo>
                    <a:pt x="7249" y="2295"/>
                    <a:pt x="7302" y="2191"/>
                    <a:pt x="7354" y="2139"/>
                  </a:cubicBezTo>
                  <a:lnTo>
                    <a:pt x="7510" y="1982"/>
                  </a:lnTo>
                  <a:cubicBezTo>
                    <a:pt x="7562" y="1930"/>
                    <a:pt x="7562" y="1774"/>
                    <a:pt x="7510" y="1669"/>
                  </a:cubicBezTo>
                  <a:lnTo>
                    <a:pt x="6519" y="731"/>
                  </a:lnTo>
                  <a:cubicBezTo>
                    <a:pt x="6467" y="678"/>
                    <a:pt x="6415" y="652"/>
                    <a:pt x="6363" y="652"/>
                  </a:cubicBezTo>
                  <a:cubicBezTo>
                    <a:pt x="6311" y="652"/>
                    <a:pt x="6259" y="678"/>
                    <a:pt x="6206" y="731"/>
                  </a:cubicBezTo>
                  <a:lnTo>
                    <a:pt x="6102" y="887"/>
                  </a:lnTo>
                  <a:cubicBezTo>
                    <a:pt x="6050" y="913"/>
                    <a:pt x="5998" y="926"/>
                    <a:pt x="5952" y="926"/>
                  </a:cubicBezTo>
                  <a:cubicBezTo>
                    <a:pt x="5907" y="926"/>
                    <a:pt x="5867" y="913"/>
                    <a:pt x="5841" y="887"/>
                  </a:cubicBezTo>
                  <a:cubicBezTo>
                    <a:pt x="5633" y="783"/>
                    <a:pt x="5372" y="678"/>
                    <a:pt x="5163" y="626"/>
                  </a:cubicBezTo>
                  <a:cubicBezTo>
                    <a:pt x="5059" y="574"/>
                    <a:pt x="5007" y="522"/>
                    <a:pt x="5007" y="418"/>
                  </a:cubicBezTo>
                  <a:lnTo>
                    <a:pt x="5007" y="209"/>
                  </a:lnTo>
                  <a:cubicBezTo>
                    <a:pt x="5007" y="105"/>
                    <a:pt x="4903" y="0"/>
                    <a:pt x="4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9" name="Google Shape;429;p22"/>
            <p:cNvSpPr/>
            <p:nvPr/>
          </p:nvSpPr>
          <p:spPr>
            <a:xfrm>
              <a:off x="2923215" y="3081030"/>
              <a:ext cx="84936" cy="72550"/>
            </a:xfrm>
            <a:custGeom>
              <a:rect b="b" l="l" r="r" t="t"/>
              <a:pathLst>
                <a:path extrusionOk="0" h="4545" w="5321">
                  <a:moveTo>
                    <a:pt x="3025" y="1"/>
                  </a:moveTo>
                  <a:cubicBezTo>
                    <a:pt x="991" y="1"/>
                    <a:pt x="0" y="2452"/>
                    <a:pt x="1408" y="3860"/>
                  </a:cubicBezTo>
                  <a:cubicBezTo>
                    <a:pt x="1882" y="4334"/>
                    <a:pt x="2461" y="4544"/>
                    <a:pt x="3026" y="4544"/>
                  </a:cubicBezTo>
                  <a:cubicBezTo>
                    <a:pt x="4202" y="4544"/>
                    <a:pt x="5320" y="3634"/>
                    <a:pt x="5320" y="2296"/>
                  </a:cubicBezTo>
                  <a:cubicBezTo>
                    <a:pt x="5320" y="992"/>
                    <a:pt x="4277" y="1"/>
                    <a:pt x="30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30" name="Google Shape;430;p22"/>
          <p:cNvSpPr/>
          <p:nvPr/>
        </p:nvSpPr>
        <p:spPr>
          <a:xfrm>
            <a:off x="5031941" y="2002124"/>
            <a:ext cx="130717" cy="129871"/>
          </a:xfrm>
          <a:custGeom>
            <a:rect b="b" l="l" r="r" t="t"/>
            <a:pathLst>
              <a:path extrusionOk="0" h="8136" w="8189">
                <a:moveTo>
                  <a:pt x="4121" y="0"/>
                </a:moveTo>
                <a:cubicBezTo>
                  <a:pt x="1826" y="0"/>
                  <a:pt x="1" y="1825"/>
                  <a:pt x="1" y="4068"/>
                </a:cubicBezTo>
                <a:cubicBezTo>
                  <a:pt x="1" y="6311"/>
                  <a:pt x="1826" y="8136"/>
                  <a:pt x="4121" y="8136"/>
                </a:cubicBezTo>
                <a:cubicBezTo>
                  <a:pt x="6363" y="8136"/>
                  <a:pt x="8189" y="6311"/>
                  <a:pt x="8189" y="4068"/>
                </a:cubicBezTo>
                <a:cubicBezTo>
                  <a:pt x="8189" y="1825"/>
                  <a:pt x="6363" y="0"/>
                  <a:pt x="4121" y="0"/>
                </a:cubicBezTo>
                <a:close/>
              </a:path>
            </a:pathLst>
          </a:custGeom>
          <a:solidFill>
            <a:srgbClr val="48FFD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1" name="Google Shape;431;p22"/>
          <p:cNvSpPr/>
          <p:nvPr/>
        </p:nvSpPr>
        <p:spPr>
          <a:xfrm>
            <a:off x="4780532" y="2718904"/>
            <a:ext cx="633552" cy="632706"/>
          </a:xfrm>
          <a:custGeom>
            <a:rect b="b" l="l" r="r" t="t"/>
            <a:pathLst>
              <a:path extrusionOk="0" h="39637" w="39690">
                <a:moveTo>
                  <a:pt x="19871" y="0"/>
                </a:moveTo>
                <a:cubicBezTo>
                  <a:pt x="8918" y="0"/>
                  <a:pt x="0" y="8866"/>
                  <a:pt x="0" y="19818"/>
                </a:cubicBezTo>
                <a:cubicBezTo>
                  <a:pt x="0" y="30771"/>
                  <a:pt x="8918" y="39637"/>
                  <a:pt x="19871" y="39637"/>
                </a:cubicBezTo>
                <a:cubicBezTo>
                  <a:pt x="30771" y="39637"/>
                  <a:pt x="39689" y="30771"/>
                  <a:pt x="39689" y="19818"/>
                </a:cubicBezTo>
                <a:cubicBezTo>
                  <a:pt x="39689" y="8866"/>
                  <a:pt x="30771" y="0"/>
                  <a:pt x="1987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2" name="Google Shape;432;p22"/>
          <p:cNvSpPr/>
          <p:nvPr/>
        </p:nvSpPr>
        <p:spPr>
          <a:xfrm>
            <a:off x="5036937" y="2667282"/>
            <a:ext cx="120724" cy="57465"/>
          </a:xfrm>
          <a:custGeom>
            <a:rect b="b" l="l" r="r" t="t"/>
            <a:pathLst>
              <a:path extrusionOk="0" h="3600" w="7563">
                <a:moveTo>
                  <a:pt x="3808" y="1"/>
                </a:moveTo>
                <a:lnTo>
                  <a:pt x="1" y="3599"/>
                </a:lnTo>
                <a:lnTo>
                  <a:pt x="7563" y="3599"/>
                </a:lnTo>
                <a:lnTo>
                  <a:pt x="3808" y="1"/>
                </a:lnTo>
                <a:close/>
              </a:path>
            </a:pathLst>
          </a:custGeom>
          <a:solidFill>
            <a:srgbClr val="48FFD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3" name="Google Shape;433;p22"/>
          <p:cNvSpPr/>
          <p:nvPr/>
        </p:nvSpPr>
        <p:spPr>
          <a:xfrm>
            <a:off x="5097707" y="2067044"/>
            <a:ext cx="16" cy="690171"/>
          </a:xfrm>
          <a:custGeom>
            <a:rect b="b" l="l" r="r" t="t"/>
            <a:pathLst>
              <a:path extrusionOk="0" fill="none" h="43237" w="1">
                <a:moveTo>
                  <a:pt x="1" y="43236"/>
                </a:moveTo>
                <a:lnTo>
                  <a:pt x="1" y="1"/>
                </a:lnTo>
              </a:path>
            </a:pathLst>
          </a:custGeom>
          <a:solidFill>
            <a:schemeClr val="accent1"/>
          </a:solidFill>
          <a:ln cap="rnd" cmpd="sng" w="24775">
            <a:solidFill>
              <a:srgbClr val="48FFD5"/>
            </a:solidFill>
            <a:prstDash val="solid"/>
            <a:miter lim="52153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4" name="Google Shape;434;p22"/>
          <p:cNvSpPr/>
          <p:nvPr/>
        </p:nvSpPr>
        <p:spPr>
          <a:xfrm>
            <a:off x="5061073" y="2030426"/>
            <a:ext cx="72454" cy="72438"/>
          </a:xfrm>
          <a:custGeom>
            <a:rect b="b" l="l" r="r" t="t"/>
            <a:pathLst>
              <a:path extrusionOk="0" h="4538" w="4539">
                <a:moveTo>
                  <a:pt x="2244" y="0"/>
                </a:moveTo>
                <a:cubicBezTo>
                  <a:pt x="992" y="0"/>
                  <a:pt x="1" y="991"/>
                  <a:pt x="1" y="2243"/>
                </a:cubicBezTo>
                <a:cubicBezTo>
                  <a:pt x="1" y="3494"/>
                  <a:pt x="992" y="4538"/>
                  <a:pt x="2244" y="4538"/>
                </a:cubicBezTo>
                <a:cubicBezTo>
                  <a:pt x="3495" y="4538"/>
                  <a:pt x="4538" y="3494"/>
                  <a:pt x="4538" y="2243"/>
                </a:cubicBezTo>
                <a:cubicBezTo>
                  <a:pt x="4538" y="991"/>
                  <a:pt x="3495" y="0"/>
                  <a:pt x="2244" y="0"/>
                </a:cubicBezTo>
                <a:close/>
              </a:path>
            </a:pathLst>
          </a:custGeom>
          <a:solidFill>
            <a:srgbClr val="48FFD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5" name="Google Shape;435;p22"/>
          <p:cNvSpPr/>
          <p:nvPr/>
        </p:nvSpPr>
        <p:spPr>
          <a:xfrm>
            <a:off x="4867112" y="2804639"/>
            <a:ext cx="460390" cy="460390"/>
          </a:xfrm>
          <a:custGeom>
            <a:rect b="b" l="l" r="r" t="t"/>
            <a:pathLst>
              <a:path extrusionOk="0" h="28842" w="28842">
                <a:moveTo>
                  <a:pt x="14447" y="1"/>
                </a:moveTo>
                <a:cubicBezTo>
                  <a:pt x="6467" y="1"/>
                  <a:pt x="0" y="6468"/>
                  <a:pt x="0" y="14447"/>
                </a:cubicBezTo>
                <a:cubicBezTo>
                  <a:pt x="0" y="22375"/>
                  <a:pt x="6467" y="28842"/>
                  <a:pt x="14447" y="28842"/>
                </a:cubicBezTo>
                <a:cubicBezTo>
                  <a:pt x="22374" y="28842"/>
                  <a:pt x="28841" y="22375"/>
                  <a:pt x="28841" y="14447"/>
                </a:cubicBezTo>
                <a:cubicBezTo>
                  <a:pt x="28841" y="6468"/>
                  <a:pt x="22374" y="1"/>
                  <a:pt x="14447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6" name="Google Shape;436;p22"/>
          <p:cNvSpPr/>
          <p:nvPr/>
        </p:nvSpPr>
        <p:spPr>
          <a:xfrm>
            <a:off x="4867112" y="2804639"/>
            <a:ext cx="460390" cy="460390"/>
          </a:xfrm>
          <a:custGeom>
            <a:rect b="b" l="l" r="r" t="t"/>
            <a:pathLst>
              <a:path extrusionOk="0" h="28842" w="28842">
                <a:moveTo>
                  <a:pt x="14447" y="1"/>
                </a:moveTo>
                <a:cubicBezTo>
                  <a:pt x="6467" y="1"/>
                  <a:pt x="0" y="6468"/>
                  <a:pt x="0" y="14447"/>
                </a:cubicBezTo>
                <a:cubicBezTo>
                  <a:pt x="0" y="22375"/>
                  <a:pt x="6467" y="28842"/>
                  <a:pt x="14447" y="28842"/>
                </a:cubicBezTo>
                <a:cubicBezTo>
                  <a:pt x="22374" y="28842"/>
                  <a:pt x="28841" y="22375"/>
                  <a:pt x="28841" y="14447"/>
                </a:cubicBezTo>
                <a:cubicBezTo>
                  <a:pt x="28841" y="6468"/>
                  <a:pt x="22374" y="1"/>
                  <a:pt x="14447" y="1"/>
                </a:cubicBezTo>
                <a:close/>
              </a:path>
            </a:pathLst>
          </a:custGeom>
          <a:solidFill>
            <a:srgbClr val="05264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7" name="Google Shape;437;p22"/>
          <p:cNvSpPr/>
          <p:nvPr/>
        </p:nvSpPr>
        <p:spPr>
          <a:xfrm>
            <a:off x="3995480" y="3937673"/>
            <a:ext cx="129887" cy="130717"/>
          </a:xfrm>
          <a:custGeom>
            <a:rect b="b" l="l" r="r" t="t"/>
            <a:pathLst>
              <a:path extrusionOk="0" h="8189" w="8137">
                <a:moveTo>
                  <a:pt x="4068" y="1"/>
                </a:moveTo>
                <a:cubicBezTo>
                  <a:pt x="1826" y="1"/>
                  <a:pt x="0" y="1826"/>
                  <a:pt x="0" y="4069"/>
                </a:cubicBezTo>
                <a:cubicBezTo>
                  <a:pt x="0" y="6363"/>
                  <a:pt x="1826" y="8189"/>
                  <a:pt x="4068" y="8189"/>
                </a:cubicBezTo>
                <a:cubicBezTo>
                  <a:pt x="6311" y="8189"/>
                  <a:pt x="8136" y="6363"/>
                  <a:pt x="8136" y="4069"/>
                </a:cubicBezTo>
                <a:cubicBezTo>
                  <a:pt x="8136" y="1826"/>
                  <a:pt x="6311" y="1"/>
                  <a:pt x="4068" y="1"/>
                </a:cubicBezTo>
                <a:close/>
              </a:path>
            </a:pathLst>
          </a:custGeom>
          <a:solidFill>
            <a:srgbClr val="48FFD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8" name="Google Shape;438;p22"/>
          <p:cNvSpPr/>
          <p:nvPr/>
        </p:nvSpPr>
        <p:spPr>
          <a:xfrm>
            <a:off x="3744055" y="2718904"/>
            <a:ext cx="632722" cy="632706"/>
          </a:xfrm>
          <a:custGeom>
            <a:rect b="b" l="l" r="r" t="t"/>
            <a:pathLst>
              <a:path extrusionOk="0" h="39637" w="39638">
                <a:moveTo>
                  <a:pt x="19819" y="0"/>
                </a:moveTo>
                <a:cubicBezTo>
                  <a:pt x="8867" y="0"/>
                  <a:pt x="1" y="8866"/>
                  <a:pt x="1" y="19818"/>
                </a:cubicBezTo>
                <a:cubicBezTo>
                  <a:pt x="1" y="30771"/>
                  <a:pt x="8867" y="39637"/>
                  <a:pt x="19819" y="39637"/>
                </a:cubicBezTo>
                <a:cubicBezTo>
                  <a:pt x="30772" y="39637"/>
                  <a:pt x="39638" y="30771"/>
                  <a:pt x="39638" y="19818"/>
                </a:cubicBezTo>
                <a:cubicBezTo>
                  <a:pt x="39638" y="8866"/>
                  <a:pt x="30772" y="0"/>
                  <a:pt x="1981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9" name="Google Shape;439;p22"/>
          <p:cNvSpPr/>
          <p:nvPr/>
        </p:nvSpPr>
        <p:spPr>
          <a:xfrm>
            <a:off x="3998800" y="3344938"/>
            <a:ext cx="119910" cy="57465"/>
          </a:xfrm>
          <a:custGeom>
            <a:rect b="b" l="l" r="r" t="t"/>
            <a:pathLst>
              <a:path extrusionOk="0" h="3600" w="7512">
                <a:moveTo>
                  <a:pt x="1" y="0"/>
                </a:moveTo>
                <a:lnTo>
                  <a:pt x="3756" y="3599"/>
                </a:lnTo>
                <a:lnTo>
                  <a:pt x="7511" y="0"/>
                </a:lnTo>
                <a:close/>
              </a:path>
            </a:pathLst>
          </a:custGeom>
          <a:solidFill>
            <a:srgbClr val="48FFD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0" name="Google Shape;440;p22"/>
          <p:cNvSpPr/>
          <p:nvPr/>
        </p:nvSpPr>
        <p:spPr>
          <a:xfrm>
            <a:off x="4060415" y="3250025"/>
            <a:ext cx="16" cy="752600"/>
          </a:xfrm>
          <a:custGeom>
            <a:rect b="b" l="l" r="r" t="t"/>
            <a:pathLst>
              <a:path extrusionOk="0" fill="none" h="47148" w="1">
                <a:moveTo>
                  <a:pt x="0" y="47148"/>
                </a:moveTo>
                <a:lnTo>
                  <a:pt x="0" y="1"/>
                </a:lnTo>
              </a:path>
            </a:pathLst>
          </a:custGeom>
          <a:solidFill>
            <a:schemeClr val="accent1"/>
          </a:solidFill>
          <a:ln cap="flat" cmpd="sng" w="24775">
            <a:solidFill>
              <a:srgbClr val="48FFD5"/>
            </a:solidFill>
            <a:prstDash val="solid"/>
            <a:miter lim="52153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1" name="Google Shape;441;p22"/>
          <p:cNvSpPr/>
          <p:nvPr/>
        </p:nvSpPr>
        <p:spPr>
          <a:xfrm>
            <a:off x="4024612" y="3966821"/>
            <a:ext cx="72454" cy="72438"/>
          </a:xfrm>
          <a:custGeom>
            <a:rect b="b" l="l" r="r" t="t"/>
            <a:pathLst>
              <a:path extrusionOk="0" h="4538" w="4539">
                <a:moveTo>
                  <a:pt x="2243" y="0"/>
                </a:moveTo>
                <a:cubicBezTo>
                  <a:pt x="992" y="0"/>
                  <a:pt x="1" y="991"/>
                  <a:pt x="1" y="2243"/>
                </a:cubicBezTo>
                <a:cubicBezTo>
                  <a:pt x="1" y="3494"/>
                  <a:pt x="992" y="4537"/>
                  <a:pt x="2243" y="4537"/>
                </a:cubicBezTo>
                <a:cubicBezTo>
                  <a:pt x="3495" y="4537"/>
                  <a:pt x="4538" y="3494"/>
                  <a:pt x="4538" y="2243"/>
                </a:cubicBezTo>
                <a:cubicBezTo>
                  <a:pt x="4538" y="991"/>
                  <a:pt x="3495" y="0"/>
                  <a:pt x="2243" y="0"/>
                </a:cubicBezTo>
                <a:close/>
              </a:path>
            </a:pathLst>
          </a:custGeom>
          <a:solidFill>
            <a:srgbClr val="48FFD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2" name="Google Shape;442;p22"/>
          <p:cNvSpPr/>
          <p:nvPr/>
        </p:nvSpPr>
        <p:spPr>
          <a:xfrm>
            <a:off x="3830635" y="2804639"/>
            <a:ext cx="460390" cy="460390"/>
          </a:xfrm>
          <a:custGeom>
            <a:rect b="b" l="l" r="r" t="t"/>
            <a:pathLst>
              <a:path extrusionOk="0" h="28842" w="28842">
                <a:moveTo>
                  <a:pt x="14395" y="1"/>
                </a:moveTo>
                <a:cubicBezTo>
                  <a:pt x="6468" y="1"/>
                  <a:pt x="1" y="6468"/>
                  <a:pt x="1" y="14447"/>
                </a:cubicBezTo>
                <a:cubicBezTo>
                  <a:pt x="1" y="22375"/>
                  <a:pt x="6468" y="28842"/>
                  <a:pt x="14395" y="28842"/>
                </a:cubicBezTo>
                <a:cubicBezTo>
                  <a:pt x="22375" y="28842"/>
                  <a:pt x="28842" y="22375"/>
                  <a:pt x="28842" y="14447"/>
                </a:cubicBezTo>
                <a:cubicBezTo>
                  <a:pt x="28842" y="6468"/>
                  <a:pt x="22375" y="1"/>
                  <a:pt x="14395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3" name="Google Shape;443;p22"/>
          <p:cNvSpPr/>
          <p:nvPr/>
        </p:nvSpPr>
        <p:spPr>
          <a:xfrm>
            <a:off x="3830635" y="2804639"/>
            <a:ext cx="460390" cy="460390"/>
          </a:xfrm>
          <a:custGeom>
            <a:rect b="b" l="l" r="r" t="t"/>
            <a:pathLst>
              <a:path extrusionOk="0" h="28842" w="28842">
                <a:moveTo>
                  <a:pt x="14395" y="1"/>
                </a:moveTo>
                <a:cubicBezTo>
                  <a:pt x="6468" y="1"/>
                  <a:pt x="1" y="6468"/>
                  <a:pt x="1" y="14447"/>
                </a:cubicBezTo>
                <a:cubicBezTo>
                  <a:pt x="1" y="22375"/>
                  <a:pt x="6468" y="28842"/>
                  <a:pt x="14395" y="28842"/>
                </a:cubicBezTo>
                <a:cubicBezTo>
                  <a:pt x="22375" y="28842"/>
                  <a:pt x="28842" y="22375"/>
                  <a:pt x="28842" y="14447"/>
                </a:cubicBezTo>
                <a:cubicBezTo>
                  <a:pt x="28842" y="6468"/>
                  <a:pt x="22375" y="1"/>
                  <a:pt x="14395" y="1"/>
                </a:cubicBezTo>
                <a:close/>
              </a:path>
            </a:pathLst>
          </a:custGeom>
          <a:solidFill>
            <a:srgbClr val="05264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4" name="Google Shape;444;p22"/>
          <p:cNvSpPr/>
          <p:nvPr/>
        </p:nvSpPr>
        <p:spPr>
          <a:xfrm>
            <a:off x="6068402" y="3937673"/>
            <a:ext cx="130733" cy="130717"/>
          </a:xfrm>
          <a:custGeom>
            <a:rect b="b" l="l" r="r" t="t"/>
            <a:pathLst>
              <a:path extrusionOk="0" h="8189" w="8190">
                <a:moveTo>
                  <a:pt x="4121" y="1"/>
                </a:moveTo>
                <a:cubicBezTo>
                  <a:pt x="1826" y="1"/>
                  <a:pt x="1" y="1826"/>
                  <a:pt x="1" y="4069"/>
                </a:cubicBezTo>
                <a:cubicBezTo>
                  <a:pt x="1" y="6363"/>
                  <a:pt x="1826" y="8189"/>
                  <a:pt x="4121" y="8189"/>
                </a:cubicBezTo>
                <a:cubicBezTo>
                  <a:pt x="6364" y="8189"/>
                  <a:pt x="8189" y="6363"/>
                  <a:pt x="8189" y="4069"/>
                </a:cubicBezTo>
                <a:cubicBezTo>
                  <a:pt x="8189" y="1826"/>
                  <a:pt x="6364" y="1"/>
                  <a:pt x="4121" y="1"/>
                </a:cubicBezTo>
                <a:close/>
              </a:path>
            </a:pathLst>
          </a:custGeom>
          <a:solidFill>
            <a:srgbClr val="48FFD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5" name="Google Shape;445;p22"/>
          <p:cNvSpPr/>
          <p:nvPr/>
        </p:nvSpPr>
        <p:spPr>
          <a:xfrm>
            <a:off x="5816993" y="2718904"/>
            <a:ext cx="633552" cy="632706"/>
          </a:xfrm>
          <a:custGeom>
            <a:rect b="b" l="l" r="r" t="t"/>
            <a:pathLst>
              <a:path extrusionOk="0" h="39637" w="39690">
                <a:moveTo>
                  <a:pt x="19871" y="0"/>
                </a:moveTo>
                <a:cubicBezTo>
                  <a:pt x="8919" y="0"/>
                  <a:pt x="1" y="8866"/>
                  <a:pt x="1" y="19818"/>
                </a:cubicBezTo>
                <a:cubicBezTo>
                  <a:pt x="1" y="30771"/>
                  <a:pt x="8919" y="39637"/>
                  <a:pt x="19871" y="39637"/>
                </a:cubicBezTo>
                <a:cubicBezTo>
                  <a:pt x="30823" y="39637"/>
                  <a:pt x="39689" y="30771"/>
                  <a:pt x="39689" y="19818"/>
                </a:cubicBezTo>
                <a:cubicBezTo>
                  <a:pt x="39689" y="8866"/>
                  <a:pt x="30823" y="0"/>
                  <a:pt x="1987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6" name="Google Shape;446;p22"/>
          <p:cNvSpPr/>
          <p:nvPr/>
        </p:nvSpPr>
        <p:spPr>
          <a:xfrm>
            <a:off x="6072568" y="3344938"/>
            <a:ext cx="119894" cy="57465"/>
          </a:xfrm>
          <a:custGeom>
            <a:rect b="b" l="l" r="r" t="t"/>
            <a:pathLst>
              <a:path extrusionOk="0" h="3600" w="7511">
                <a:moveTo>
                  <a:pt x="1" y="0"/>
                </a:moveTo>
                <a:lnTo>
                  <a:pt x="3756" y="3599"/>
                </a:lnTo>
                <a:lnTo>
                  <a:pt x="7511" y="0"/>
                </a:lnTo>
                <a:close/>
              </a:path>
            </a:pathLst>
          </a:custGeom>
          <a:solidFill>
            <a:srgbClr val="48FFD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7" name="Google Shape;447;p22"/>
          <p:cNvSpPr/>
          <p:nvPr/>
        </p:nvSpPr>
        <p:spPr>
          <a:xfrm>
            <a:off x="6134184" y="3161784"/>
            <a:ext cx="16" cy="840841"/>
          </a:xfrm>
          <a:custGeom>
            <a:rect b="b" l="l" r="r" t="t"/>
            <a:pathLst>
              <a:path extrusionOk="0" fill="none" h="52676" w="1">
                <a:moveTo>
                  <a:pt x="0" y="52676"/>
                </a:moveTo>
                <a:lnTo>
                  <a:pt x="0" y="1"/>
                </a:lnTo>
              </a:path>
            </a:pathLst>
          </a:custGeom>
          <a:solidFill>
            <a:schemeClr val="accent1"/>
          </a:solidFill>
          <a:ln cap="rnd" cmpd="sng" w="24775">
            <a:solidFill>
              <a:srgbClr val="48FFD5"/>
            </a:solidFill>
            <a:prstDash val="solid"/>
            <a:miter lim="52153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8" name="Google Shape;448;p22"/>
          <p:cNvSpPr/>
          <p:nvPr/>
        </p:nvSpPr>
        <p:spPr>
          <a:xfrm>
            <a:off x="6097550" y="3965975"/>
            <a:ext cx="72438" cy="72454"/>
          </a:xfrm>
          <a:custGeom>
            <a:rect b="b" l="l" r="r" t="t"/>
            <a:pathLst>
              <a:path extrusionOk="0" h="4539" w="4538">
                <a:moveTo>
                  <a:pt x="2243" y="1"/>
                </a:moveTo>
                <a:cubicBezTo>
                  <a:pt x="991" y="1"/>
                  <a:pt x="0" y="992"/>
                  <a:pt x="0" y="2244"/>
                </a:cubicBezTo>
                <a:cubicBezTo>
                  <a:pt x="0" y="3547"/>
                  <a:pt x="991" y="4538"/>
                  <a:pt x="2243" y="4538"/>
                </a:cubicBezTo>
                <a:cubicBezTo>
                  <a:pt x="3547" y="4538"/>
                  <a:pt x="4538" y="3547"/>
                  <a:pt x="4538" y="2244"/>
                </a:cubicBezTo>
                <a:cubicBezTo>
                  <a:pt x="4538" y="992"/>
                  <a:pt x="3547" y="1"/>
                  <a:pt x="2243" y="1"/>
                </a:cubicBezTo>
                <a:close/>
              </a:path>
            </a:pathLst>
          </a:custGeom>
          <a:solidFill>
            <a:srgbClr val="48FFD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9" name="Google Shape;449;p22"/>
          <p:cNvSpPr/>
          <p:nvPr/>
        </p:nvSpPr>
        <p:spPr>
          <a:xfrm>
            <a:off x="5903573" y="2804639"/>
            <a:ext cx="460390" cy="460390"/>
          </a:xfrm>
          <a:custGeom>
            <a:rect b="b" l="l" r="r" t="t"/>
            <a:pathLst>
              <a:path extrusionOk="0" h="28842" w="28842">
                <a:moveTo>
                  <a:pt x="14447" y="1"/>
                </a:moveTo>
                <a:cubicBezTo>
                  <a:pt x="6468" y="1"/>
                  <a:pt x="1" y="6468"/>
                  <a:pt x="1" y="14447"/>
                </a:cubicBezTo>
                <a:cubicBezTo>
                  <a:pt x="1" y="22375"/>
                  <a:pt x="6468" y="28842"/>
                  <a:pt x="14447" y="28842"/>
                </a:cubicBezTo>
                <a:cubicBezTo>
                  <a:pt x="22374" y="28842"/>
                  <a:pt x="28841" y="22375"/>
                  <a:pt x="28841" y="14447"/>
                </a:cubicBezTo>
                <a:cubicBezTo>
                  <a:pt x="28841" y="6468"/>
                  <a:pt x="22374" y="1"/>
                  <a:pt x="14447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0" name="Google Shape;450;p22"/>
          <p:cNvSpPr/>
          <p:nvPr/>
        </p:nvSpPr>
        <p:spPr>
          <a:xfrm>
            <a:off x="5903573" y="2804639"/>
            <a:ext cx="460390" cy="460390"/>
          </a:xfrm>
          <a:custGeom>
            <a:rect b="b" l="l" r="r" t="t"/>
            <a:pathLst>
              <a:path extrusionOk="0" h="28842" w="28842">
                <a:moveTo>
                  <a:pt x="14447" y="1"/>
                </a:moveTo>
                <a:cubicBezTo>
                  <a:pt x="6468" y="1"/>
                  <a:pt x="1" y="6468"/>
                  <a:pt x="1" y="14447"/>
                </a:cubicBezTo>
                <a:cubicBezTo>
                  <a:pt x="1" y="22375"/>
                  <a:pt x="6468" y="28842"/>
                  <a:pt x="14447" y="28842"/>
                </a:cubicBezTo>
                <a:cubicBezTo>
                  <a:pt x="22374" y="28842"/>
                  <a:pt x="28841" y="22375"/>
                  <a:pt x="28841" y="14447"/>
                </a:cubicBezTo>
                <a:cubicBezTo>
                  <a:pt x="28841" y="6468"/>
                  <a:pt x="22374" y="1"/>
                  <a:pt x="14447" y="1"/>
                </a:cubicBezTo>
                <a:close/>
              </a:path>
            </a:pathLst>
          </a:custGeom>
          <a:solidFill>
            <a:srgbClr val="05264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1" name="Google Shape;451;p22"/>
          <p:cNvSpPr txBox="1"/>
          <p:nvPr>
            <p:ph idx="4294967295" type="subTitle"/>
          </p:nvPr>
        </p:nvSpPr>
        <p:spPr>
          <a:xfrm>
            <a:off x="3574575" y="4194595"/>
            <a:ext cx="983100" cy="40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b="1" lang="es" sz="1000">
                <a:latin typeface="Roboto"/>
                <a:ea typeface="Roboto"/>
                <a:cs typeface="Roboto"/>
                <a:sym typeface="Roboto"/>
              </a:rPr>
              <a:t>Alimentation cable</a:t>
            </a:r>
            <a:endParaRPr b="1" sz="10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52" name="Google Shape;452;p22"/>
          <p:cNvSpPr txBox="1"/>
          <p:nvPr>
            <p:ph idx="4294967295" type="subTitle"/>
          </p:nvPr>
        </p:nvSpPr>
        <p:spPr>
          <a:xfrm>
            <a:off x="4414725" y="1689550"/>
            <a:ext cx="1369800" cy="40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b="1" lang="es" sz="1000">
                <a:latin typeface="Roboto"/>
                <a:ea typeface="Roboto"/>
                <a:cs typeface="Roboto"/>
                <a:sym typeface="Roboto"/>
              </a:rPr>
              <a:t>source map</a:t>
            </a:r>
            <a:endParaRPr b="1" sz="10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53" name="Google Shape;453;p22"/>
          <p:cNvSpPr txBox="1"/>
          <p:nvPr>
            <p:ph idx="4294967295" type="subTitle"/>
          </p:nvPr>
        </p:nvSpPr>
        <p:spPr>
          <a:xfrm>
            <a:off x="5528200" y="4194600"/>
            <a:ext cx="1218300" cy="40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b="1" lang="es" sz="1000">
                <a:latin typeface="Roboto"/>
                <a:ea typeface="Roboto"/>
                <a:cs typeface="Roboto"/>
                <a:sym typeface="Roboto"/>
              </a:rPr>
              <a:t>Raspberry pi 4</a:t>
            </a:r>
            <a:endParaRPr b="1" sz="10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54" name="Google Shape;454;p22"/>
          <p:cNvSpPr txBox="1"/>
          <p:nvPr>
            <p:ph idx="4294967295" type="subTitle"/>
          </p:nvPr>
        </p:nvSpPr>
        <p:spPr>
          <a:xfrm>
            <a:off x="2103000" y="1689550"/>
            <a:ext cx="1859400" cy="40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b="1" lang="es" sz="1000">
                <a:latin typeface="Roboto"/>
                <a:ea typeface="Roboto"/>
                <a:cs typeface="Roboto"/>
                <a:sym typeface="Roboto"/>
              </a:rPr>
              <a:t>MeanWell RS-25-5</a:t>
            </a:r>
            <a:endParaRPr b="1" sz="10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55" name="Google Shape;455;p22"/>
          <p:cNvSpPr txBox="1"/>
          <p:nvPr>
            <p:ph idx="4294967295" type="ctrTitle"/>
          </p:nvPr>
        </p:nvSpPr>
        <p:spPr>
          <a:xfrm>
            <a:off x="1309675" y="2827625"/>
            <a:ext cx="885600" cy="19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/>
              <a:t>SEAGATE NAS Ironwolf</a:t>
            </a:r>
            <a:endParaRPr sz="1000">
              <a:solidFill>
                <a:srgbClr val="FFFFFF"/>
              </a:solidFill>
            </a:endParaRPr>
          </a:p>
        </p:txBody>
      </p:sp>
      <p:sp>
        <p:nvSpPr>
          <p:cNvPr id="456" name="Google Shape;456;p22"/>
          <p:cNvSpPr txBox="1"/>
          <p:nvPr>
            <p:ph idx="4294967295" type="ctrTitle"/>
          </p:nvPr>
        </p:nvSpPr>
        <p:spPr>
          <a:xfrm>
            <a:off x="6967550" y="2827625"/>
            <a:ext cx="885600" cy="19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/>
              <a:t>Cooler master pi Case40</a:t>
            </a:r>
            <a:endParaRPr sz="1000">
              <a:solidFill>
                <a:srgbClr val="FFFFFF"/>
              </a:solidFill>
            </a:endParaRPr>
          </a:p>
        </p:txBody>
      </p:sp>
      <p:grpSp>
        <p:nvGrpSpPr>
          <p:cNvPr id="457" name="Google Shape;457;p22"/>
          <p:cNvGrpSpPr/>
          <p:nvPr/>
        </p:nvGrpSpPr>
        <p:grpSpPr>
          <a:xfrm>
            <a:off x="4985744" y="2902518"/>
            <a:ext cx="222293" cy="237986"/>
            <a:chOff x="5029650" y="894850"/>
            <a:chExt cx="1559950" cy="1670075"/>
          </a:xfrm>
        </p:grpSpPr>
        <p:sp>
          <p:nvSpPr>
            <p:cNvPr id="458" name="Google Shape;458;p22"/>
            <p:cNvSpPr/>
            <p:nvPr/>
          </p:nvSpPr>
          <p:spPr>
            <a:xfrm>
              <a:off x="5029650" y="2203275"/>
              <a:ext cx="243300" cy="361650"/>
            </a:xfrm>
            <a:custGeom>
              <a:rect b="b" l="l" r="r" t="t"/>
              <a:pathLst>
                <a:path extrusionOk="0" h="14466" w="9732">
                  <a:moveTo>
                    <a:pt x="6773" y="0"/>
                  </a:moveTo>
                  <a:cubicBezTo>
                    <a:pt x="3025" y="0"/>
                    <a:pt x="1" y="3222"/>
                    <a:pt x="1" y="7233"/>
                  </a:cubicBezTo>
                  <a:lnTo>
                    <a:pt x="1" y="12493"/>
                  </a:lnTo>
                  <a:cubicBezTo>
                    <a:pt x="1" y="13545"/>
                    <a:pt x="855" y="14465"/>
                    <a:pt x="1842" y="14465"/>
                  </a:cubicBezTo>
                  <a:lnTo>
                    <a:pt x="9732" y="14465"/>
                  </a:lnTo>
                  <a:cubicBezTo>
                    <a:pt x="9534" y="13873"/>
                    <a:pt x="9403" y="13216"/>
                    <a:pt x="9403" y="12493"/>
                  </a:cubicBezTo>
                  <a:lnTo>
                    <a:pt x="940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9" name="Google Shape;459;p22"/>
            <p:cNvSpPr/>
            <p:nvPr/>
          </p:nvSpPr>
          <p:spPr>
            <a:xfrm>
              <a:off x="5356750" y="1941900"/>
              <a:ext cx="241675" cy="623025"/>
            </a:xfrm>
            <a:custGeom>
              <a:rect b="b" l="l" r="r" t="t"/>
              <a:pathLst>
                <a:path extrusionOk="0" h="24921" w="9667">
                  <a:moveTo>
                    <a:pt x="6707" y="1"/>
                  </a:moveTo>
                  <a:cubicBezTo>
                    <a:pt x="3025" y="1"/>
                    <a:pt x="1" y="3223"/>
                    <a:pt x="1" y="7233"/>
                  </a:cubicBezTo>
                  <a:lnTo>
                    <a:pt x="1" y="22948"/>
                  </a:lnTo>
                  <a:cubicBezTo>
                    <a:pt x="1" y="24000"/>
                    <a:pt x="790" y="24920"/>
                    <a:pt x="1776" y="24920"/>
                  </a:cubicBezTo>
                  <a:lnTo>
                    <a:pt x="9666" y="24920"/>
                  </a:lnTo>
                  <a:cubicBezTo>
                    <a:pt x="9535" y="24328"/>
                    <a:pt x="9337" y="23671"/>
                    <a:pt x="9337" y="22948"/>
                  </a:cubicBezTo>
                  <a:lnTo>
                    <a:pt x="933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0" name="Google Shape;460;p22"/>
            <p:cNvSpPr/>
            <p:nvPr/>
          </p:nvSpPr>
          <p:spPr>
            <a:xfrm>
              <a:off x="5836725" y="894850"/>
              <a:ext cx="752875" cy="1670075"/>
            </a:xfrm>
            <a:custGeom>
              <a:rect b="b" l="l" r="r" t="t"/>
              <a:pathLst>
                <a:path extrusionOk="0" h="66803" w="30115">
                  <a:moveTo>
                    <a:pt x="15058" y="0"/>
                  </a:moveTo>
                  <a:cubicBezTo>
                    <a:pt x="14466" y="0"/>
                    <a:pt x="13940" y="329"/>
                    <a:pt x="13611" y="789"/>
                  </a:cubicBezTo>
                  <a:lnTo>
                    <a:pt x="527" y="19594"/>
                  </a:lnTo>
                  <a:cubicBezTo>
                    <a:pt x="132" y="20185"/>
                    <a:pt x="1" y="21040"/>
                    <a:pt x="330" y="21698"/>
                  </a:cubicBezTo>
                  <a:cubicBezTo>
                    <a:pt x="658" y="22355"/>
                    <a:pt x="1250" y="22750"/>
                    <a:pt x="1973" y="22750"/>
                  </a:cubicBezTo>
                  <a:lnTo>
                    <a:pt x="6707" y="22750"/>
                  </a:lnTo>
                  <a:lnTo>
                    <a:pt x="6707" y="64830"/>
                  </a:lnTo>
                  <a:cubicBezTo>
                    <a:pt x="6707" y="65882"/>
                    <a:pt x="7496" y="66802"/>
                    <a:pt x="8483" y="66802"/>
                  </a:cubicBezTo>
                  <a:lnTo>
                    <a:pt x="21567" y="66802"/>
                  </a:lnTo>
                  <a:cubicBezTo>
                    <a:pt x="22553" y="66802"/>
                    <a:pt x="23342" y="65882"/>
                    <a:pt x="23342" y="64830"/>
                  </a:cubicBezTo>
                  <a:lnTo>
                    <a:pt x="23342" y="22750"/>
                  </a:lnTo>
                  <a:lnTo>
                    <a:pt x="28010" y="22750"/>
                  </a:lnTo>
                  <a:cubicBezTo>
                    <a:pt x="28668" y="22750"/>
                    <a:pt x="29391" y="22355"/>
                    <a:pt x="29654" y="21698"/>
                  </a:cubicBezTo>
                  <a:cubicBezTo>
                    <a:pt x="30114" y="21040"/>
                    <a:pt x="30049" y="20185"/>
                    <a:pt x="29588" y="19594"/>
                  </a:cubicBezTo>
                  <a:lnTo>
                    <a:pt x="16570" y="789"/>
                  </a:lnTo>
                  <a:cubicBezTo>
                    <a:pt x="16241" y="329"/>
                    <a:pt x="15649" y="0"/>
                    <a:pt x="150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1" name="Google Shape;461;p22"/>
            <p:cNvSpPr/>
            <p:nvPr/>
          </p:nvSpPr>
          <p:spPr>
            <a:xfrm>
              <a:off x="5680575" y="1678900"/>
              <a:ext cx="243300" cy="886025"/>
            </a:xfrm>
            <a:custGeom>
              <a:rect b="b" l="l" r="r" t="t"/>
              <a:pathLst>
                <a:path extrusionOk="0" h="35441" w="9732">
                  <a:moveTo>
                    <a:pt x="6773" y="1"/>
                  </a:moveTo>
                  <a:cubicBezTo>
                    <a:pt x="3091" y="1"/>
                    <a:pt x="1" y="3223"/>
                    <a:pt x="1" y="7233"/>
                  </a:cubicBezTo>
                  <a:lnTo>
                    <a:pt x="1" y="33468"/>
                  </a:lnTo>
                  <a:cubicBezTo>
                    <a:pt x="1" y="34520"/>
                    <a:pt x="855" y="35440"/>
                    <a:pt x="1842" y="35440"/>
                  </a:cubicBezTo>
                  <a:lnTo>
                    <a:pt x="9732" y="35440"/>
                  </a:lnTo>
                  <a:cubicBezTo>
                    <a:pt x="9534" y="34848"/>
                    <a:pt x="9403" y="34191"/>
                    <a:pt x="9403" y="33468"/>
                  </a:cubicBezTo>
                  <a:lnTo>
                    <a:pt x="940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62" name="Google Shape;462;p22"/>
          <p:cNvGrpSpPr/>
          <p:nvPr/>
        </p:nvGrpSpPr>
        <p:grpSpPr>
          <a:xfrm>
            <a:off x="6035044" y="2913719"/>
            <a:ext cx="196025" cy="243061"/>
            <a:chOff x="736175" y="1051000"/>
            <a:chExt cx="1678300" cy="2081000"/>
          </a:xfrm>
        </p:grpSpPr>
        <p:sp>
          <p:nvSpPr>
            <p:cNvPr id="463" name="Google Shape;463;p22"/>
            <p:cNvSpPr/>
            <p:nvPr/>
          </p:nvSpPr>
          <p:spPr>
            <a:xfrm>
              <a:off x="849600" y="1051000"/>
              <a:ext cx="1449800" cy="1414800"/>
            </a:xfrm>
            <a:custGeom>
              <a:rect b="b" l="l" r="r" t="t"/>
              <a:pathLst>
                <a:path extrusionOk="0" h="56592" w="57992">
                  <a:moveTo>
                    <a:pt x="29062" y="11507"/>
                  </a:moveTo>
                  <a:cubicBezTo>
                    <a:pt x="38267" y="11507"/>
                    <a:pt x="45762" y="19002"/>
                    <a:pt x="45762" y="28207"/>
                  </a:cubicBezTo>
                  <a:cubicBezTo>
                    <a:pt x="45762" y="37412"/>
                    <a:pt x="38267" y="44842"/>
                    <a:pt x="29062" y="44842"/>
                  </a:cubicBezTo>
                  <a:cubicBezTo>
                    <a:pt x="19857" y="44842"/>
                    <a:pt x="12361" y="37412"/>
                    <a:pt x="12361" y="28207"/>
                  </a:cubicBezTo>
                  <a:cubicBezTo>
                    <a:pt x="12361" y="18936"/>
                    <a:pt x="19857" y="11507"/>
                    <a:pt x="29062" y="11507"/>
                  </a:cubicBezTo>
                  <a:close/>
                  <a:moveTo>
                    <a:pt x="22334" y="0"/>
                  </a:moveTo>
                  <a:cubicBezTo>
                    <a:pt x="20900" y="0"/>
                    <a:pt x="19679" y="822"/>
                    <a:pt x="18673" y="2499"/>
                  </a:cubicBezTo>
                  <a:cubicBezTo>
                    <a:pt x="17095" y="5129"/>
                    <a:pt x="14794" y="6444"/>
                    <a:pt x="11769" y="6444"/>
                  </a:cubicBezTo>
                  <a:cubicBezTo>
                    <a:pt x="8745" y="6444"/>
                    <a:pt x="7167" y="8022"/>
                    <a:pt x="7167" y="11046"/>
                  </a:cubicBezTo>
                  <a:cubicBezTo>
                    <a:pt x="7101" y="14137"/>
                    <a:pt x="5786" y="16438"/>
                    <a:pt x="3222" y="17950"/>
                  </a:cubicBezTo>
                  <a:cubicBezTo>
                    <a:pt x="592" y="19528"/>
                    <a:pt x="0" y="21566"/>
                    <a:pt x="1512" y="24328"/>
                  </a:cubicBezTo>
                  <a:cubicBezTo>
                    <a:pt x="2959" y="26958"/>
                    <a:pt x="2959" y="29654"/>
                    <a:pt x="1512" y="32284"/>
                  </a:cubicBezTo>
                  <a:cubicBezTo>
                    <a:pt x="0" y="34914"/>
                    <a:pt x="592" y="37018"/>
                    <a:pt x="3222" y="38596"/>
                  </a:cubicBezTo>
                  <a:cubicBezTo>
                    <a:pt x="5852" y="40174"/>
                    <a:pt x="7167" y="42475"/>
                    <a:pt x="7167" y="45499"/>
                  </a:cubicBezTo>
                  <a:cubicBezTo>
                    <a:pt x="7233" y="48590"/>
                    <a:pt x="8745" y="50102"/>
                    <a:pt x="11769" y="50102"/>
                  </a:cubicBezTo>
                  <a:cubicBezTo>
                    <a:pt x="14794" y="50102"/>
                    <a:pt x="17095" y="51548"/>
                    <a:pt x="18673" y="54047"/>
                  </a:cubicBezTo>
                  <a:cubicBezTo>
                    <a:pt x="19691" y="55744"/>
                    <a:pt x="20928" y="56592"/>
                    <a:pt x="22384" y="56592"/>
                  </a:cubicBezTo>
                  <a:cubicBezTo>
                    <a:pt x="23185" y="56592"/>
                    <a:pt x="24052" y="56335"/>
                    <a:pt x="24985" y="55822"/>
                  </a:cubicBezTo>
                  <a:cubicBezTo>
                    <a:pt x="26300" y="55066"/>
                    <a:pt x="27648" y="54688"/>
                    <a:pt x="28996" y="54688"/>
                  </a:cubicBezTo>
                  <a:cubicBezTo>
                    <a:pt x="30344" y="54688"/>
                    <a:pt x="31692" y="55066"/>
                    <a:pt x="33007" y="55822"/>
                  </a:cubicBezTo>
                  <a:cubicBezTo>
                    <a:pt x="33942" y="56313"/>
                    <a:pt x="34810" y="56563"/>
                    <a:pt x="35612" y="56563"/>
                  </a:cubicBezTo>
                  <a:cubicBezTo>
                    <a:pt x="37066" y="56563"/>
                    <a:pt x="38302" y="55742"/>
                    <a:pt x="39319" y="54047"/>
                  </a:cubicBezTo>
                  <a:cubicBezTo>
                    <a:pt x="40897" y="51417"/>
                    <a:pt x="43198" y="50102"/>
                    <a:pt x="46222" y="50102"/>
                  </a:cubicBezTo>
                  <a:cubicBezTo>
                    <a:pt x="49247" y="50102"/>
                    <a:pt x="50825" y="48590"/>
                    <a:pt x="50825" y="45499"/>
                  </a:cubicBezTo>
                  <a:cubicBezTo>
                    <a:pt x="50891" y="42475"/>
                    <a:pt x="52206" y="40174"/>
                    <a:pt x="54770" y="38596"/>
                  </a:cubicBezTo>
                  <a:cubicBezTo>
                    <a:pt x="57400" y="37018"/>
                    <a:pt x="57992" y="34914"/>
                    <a:pt x="56479" y="32284"/>
                  </a:cubicBezTo>
                  <a:cubicBezTo>
                    <a:pt x="55033" y="29654"/>
                    <a:pt x="55033" y="26958"/>
                    <a:pt x="56479" y="24328"/>
                  </a:cubicBezTo>
                  <a:cubicBezTo>
                    <a:pt x="57992" y="21698"/>
                    <a:pt x="57400" y="19528"/>
                    <a:pt x="54770" y="17950"/>
                  </a:cubicBezTo>
                  <a:cubicBezTo>
                    <a:pt x="52140" y="16438"/>
                    <a:pt x="50825" y="14137"/>
                    <a:pt x="50825" y="11046"/>
                  </a:cubicBezTo>
                  <a:cubicBezTo>
                    <a:pt x="50759" y="8022"/>
                    <a:pt x="49247" y="6444"/>
                    <a:pt x="46222" y="6444"/>
                  </a:cubicBezTo>
                  <a:cubicBezTo>
                    <a:pt x="43198" y="6378"/>
                    <a:pt x="40897" y="5063"/>
                    <a:pt x="39319" y="2499"/>
                  </a:cubicBezTo>
                  <a:cubicBezTo>
                    <a:pt x="38312" y="822"/>
                    <a:pt x="37092" y="0"/>
                    <a:pt x="35658" y="0"/>
                  </a:cubicBezTo>
                  <a:cubicBezTo>
                    <a:pt x="34843" y="0"/>
                    <a:pt x="33959" y="265"/>
                    <a:pt x="33007" y="789"/>
                  </a:cubicBezTo>
                  <a:cubicBezTo>
                    <a:pt x="31692" y="1546"/>
                    <a:pt x="30344" y="1924"/>
                    <a:pt x="28996" y="1924"/>
                  </a:cubicBezTo>
                  <a:cubicBezTo>
                    <a:pt x="27648" y="1924"/>
                    <a:pt x="26300" y="1546"/>
                    <a:pt x="24985" y="789"/>
                  </a:cubicBezTo>
                  <a:cubicBezTo>
                    <a:pt x="24032" y="265"/>
                    <a:pt x="23148" y="0"/>
                    <a:pt x="22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4" name="Google Shape;464;p22"/>
            <p:cNvSpPr/>
            <p:nvPr/>
          </p:nvSpPr>
          <p:spPr>
            <a:xfrm>
              <a:off x="736175" y="2326550"/>
              <a:ext cx="677250" cy="795600"/>
            </a:xfrm>
            <a:custGeom>
              <a:rect b="b" l="l" r="r" t="t"/>
              <a:pathLst>
                <a:path extrusionOk="0" h="31824" w="27090">
                  <a:moveTo>
                    <a:pt x="12493" y="0"/>
                  </a:moveTo>
                  <a:lnTo>
                    <a:pt x="0" y="24591"/>
                  </a:lnTo>
                  <a:lnTo>
                    <a:pt x="0" y="24591"/>
                  </a:lnTo>
                  <a:lnTo>
                    <a:pt x="9994" y="23407"/>
                  </a:lnTo>
                  <a:lnTo>
                    <a:pt x="15517" y="31823"/>
                  </a:lnTo>
                  <a:cubicBezTo>
                    <a:pt x="15517" y="31823"/>
                    <a:pt x="26965" y="8018"/>
                    <a:pt x="27088" y="7890"/>
                  </a:cubicBezTo>
                  <a:lnTo>
                    <a:pt x="27088" y="7890"/>
                  </a:lnTo>
                  <a:cubicBezTo>
                    <a:pt x="27089" y="7890"/>
                    <a:pt x="27089" y="7890"/>
                    <a:pt x="27089" y="7890"/>
                  </a:cubicBezTo>
                  <a:cubicBezTo>
                    <a:pt x="27089" y="7890"/>
                    <a:pt x="27089" y="7890"/>
                    <a:pt x="27089" y="7890"/>
                  </a:cubicBezTo>
                  <a:cubicBezTo>
                    <a:pt x="27089" y="7890"/>
                    <a:pt x="27089" y="7890"/>
                    <a:pt x="27088" y="7890"/>
                  </a:cubicBezTo>
                  <a:lnTo>
                    <a:pt x="27088" y="7890"/>
                  </a:lnTo>
                  <a:cubicBezTo>
                    <a:pt x="21106" y="7758"/>
                    <a:pt x="23473" y="1644"/>
                    <a:pt x="16109" y="1513"/>
                  </a:cubicBezTo>
                  <a:cubicBezTo>
                    <a:pt x="12887" y="1513"/>
                    <a:pt x="12493" y="0"/>
                    <a:pt x="124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5" name="Google Shape;465;p22"/>
            <p:cNvSpPr/>
            <p:nvPr/>
          </p:nvSpPr>
          <p:spPr>
            <a:xfrm>
              <a:off x="1727350" y="2349550"/>
              <a:ext cx="687125" cy="782450"/>
            </a:xfrm>
            <a:custGeom>
              <a:rect b="b" l="l" r="r" t="t"/>
              <a:pathLst>
                <a:path extrusionOk="0" h="31298" w="27485">
                  <a:moveTo>
                    <a:pt x="14794" y="1"/>
                  </a:moveTo>
                  <a:cubicBezTo>
                    <a:pt x="5721" y="987"/>
                    <a:pt x="7496" y="3223"/>
                    <a:pt x="5458" y="4998"/>
                  </a:cubicBezTo>
                  <a:cubicBezTo>
                    <a:pt x="3733" y="6816"/>
                    <a:pt x="1710" y="7081"/>
                    <a:pt x="679" y="7081"/>
                  </a:cubicBezTo>
                  <a:cubicBezTo>
                    <a:pt x="257" y="7081"/>
                    <a:pt x="1" y="7036"/>
                    <a:pt x="1" y="7036"/>
                  </a:cubicBezTo>
                  <a:lnTo>
                    <a:pt x="1" y="7036"/>
                  </a:lnTo>
                  <a:lnTo>
                    <a:pt x="14137" y="31298"/>
                  </a:lnTo>
                  <a:lnTo>
                    <a:pt x="17622" y="22356"/>
                  </a:lnTo>
                  <a:lnTo>
                    <a:pt x="27484" y="23671"/>
                  </a:lnTo>
                  <a:lnTo>
                    <a:pt x="1479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6" name="Google Shape;466;p22"/>
            <p:cNvSpPr/>
            <p:nvPr/>
          </p:nvSpPr>
          <p:spPr>
            <a:xfrm>
              <a:off x="1291750" y="1488225"/>
              <a:ext cx="565475" cy="535900"/>
            </a:xfrm>
            <a:custGeom>
              <a:rect b="b" l="l" r="r" t="t"/>
              <a:pathLst>
                <a:path extrusionOk="0" h="21436" w="22619">
                  <a:moveTo>
                    <a:pt x="11376" y="1"/>
                  </a:moveTo>
                  <a:lnTo>
                    <a:pt x="7825" y="7102"/>
                  </a:lnTo>
                  <a:lnTo>
                    <a:pt x="1" y="8220"/>
                  </a:lnTo>
                  <a:lnTo>
                    <a:pt x="5721" y="13743"/>
                  </a:lnTo>
                  <a:lnTo>
                    <a:pt x="4406" y="21435"/>
                  </a:lnTo>
                  <a:lnTo>
                    <a:pt x="11376" y="17819"/>
                  </a:lnTo>
                  <a:lnTo>
                    <a:pt x="18345" y="21435"/>
                  </a:lnTo>
                  <a:lnTo>
                    <a:pt x="17030" y="13743"/>
                  </a:lnTo>
                  <a:lnTo>
                    <a:pt x="22619" y="8220"/>
                  </a:lnTo>
                  <a:lnTo>
                    <a:pt x="14795" y="7102"/>
                  </a:lnTo>
                  <a:lnTo>
                    <a:pt x="1137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67" name="Google Shape;467;p22"/>
          <p:cNvGrpSpPr/>
          <p:nvPr/>
        </p:nvGrpSpPr>
        <p:grpSpPr>
          <a:xfrm>
            <a:off x="3979968" y="2921659"/>
            <a:ext cx="160902" cy="226360"/>
            <a:chOff x="2790850" y="955650"/>
            <a:chExt cx="1984000" cy="2791125"/>
          </a:xfrm>
        </p:grpSpPr>
        <p:sp>
          <p:nvSpPr>
            <p:cNvPr id="468" name="Google Shape;468;p22"/>
            <p:cNvSpPr/>
            <p:nvPr/>
          </p:nvSpPr>
          <p:spPr>
            <a:xfrm>
              <a:off x="3259325" y="955650"/>
              <a:ext cx="1048750" cy="1364350"/>
            </a:xfrm>
            <a:custGeom>
              <a:rect b="b" l="l" r="r" t="t"/>
              <a:pathLst>
                <a:path extrusionOk="0" h="54574" w="41950">
                  <a:moveTo>
                    <a:pt x="21041" y="1"/>
                  </a:moveTo>
                  <a:cubicBezTo>
                    <a:pt x="3157" y="1"/>
                    <a:pt x="1" y="12165"/>
                    <a:pt x="1" y="27221"/>
                  </a:cubicBezTo>
                  <a:cubicBezTo>
                    <a:pt x="1" y="42344"/>
                    <a:pt x="9403" y="54573"/>
                    <a:pt x="21041" y="54573"/>
                  </a:cubicBezTo>
                  <a:cubicBezTo>
                    <a:pt x="32613" y="54573"/>
                    <a:pt x="41949" y="42344"/>
                    <a:pt x="41949" y="27287"/>
                  </a:cubicBezTo>
                  <a:cubicBezTo>
                    <a:pt x="41949" y="12165"/>
                    <a:pt x="38859" y="1"/>
                    <a:pt x="210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9" name="Google Shape;469;p22"/>
            <p:cNvSpPr/>
            <p:nvPr/>
          </p:nvSpPr>
          <p:spPr>
            <a:xfrm>
              <a:off x="2790850" y="2370925"/>
              <a:ext cx="1984000" cy="1375850"/>
            </a:xfrm>
            <a:custGeom>
              <a:rect b="b" l="l" r="r" t="t"/>
              <a:pathLst>
                <a:path extrusionOk="0" h="55034" w="79360">
                  <a:moveTo>
                    <a:pt x="28142" y="1"/>
                  </a:moveTo>
                  <a:cubicBezTo>
                    <a:pt x="3946" y="4735"/>
                    <a:pt x="527" y="12099"/>
                    <a:pt x="67" y="37675"/>
                  </a:cubicBezTo>
                  <a:cubicBezTo>
                    <a:pt x="67" y="39274"/>
                    <a:pt x="26" y="39740"/>
                    <a:pt x="9" y="39740"/>
                  </a:cubicBezTo>
                  <a:cubicBezTo>
                    <a:pt x="4" y="39740"/>
                    <a:pt x="1" y="39704"/>
                    <a:pt x="1" y="39648"/>
                  </a:cubicBezTo>
                  <a:lnTo>
                    <a:pt x="1" y="42409"/>
                  </a:lnTo>
                  <a:cubicBezTo>
                    <a:pt x="1" y="42409"/>
                    <a:pt x="5787" y="55033"/>
                    <a:pt x="39583" y="55033"/>
                  </a:cubicBezTo>
                  <a:cubicBezTo>
                    <a:pt x="73378" y="55033"/>
                    <a:pt x="79230" y="42409"/>
                    <a:pt x="79230" y="42409"/>
                  </a:cubicBezTo>
                  <a:lnTo>
                    <a:pt x="79230" y="40371"/>
                  </a:lnTo>
                  <a:cubicBezTo>
                    <a:pt x="79252" y="40404"/>
                    <a:pt x="79270" y="40422"/>
                    <a:pt x="79285" y="40422"/>
                  </a:cubicBezTo>
                  <a:cubicBezTo>
                    <a:pt x="79359" y="40422"/>
                    <a:pt x="79350" y="39965"/>
                    <a:pt x="79296" y="38596"/>
                  </a:cubicBezTo>
                  <a:cubicBezTo>
                    <a:pt x="78901" y="12296"/>
                    <a:pt x="75679" y="4800"/>
                    <a:pt x="51155" y="1"/>
                  </a:cubicBezTo>
                  <a:cubicBezTo>
                    <a:pt x="51155" y="1"/>
                    <a:pt x="47736" y="4735"/>
                    <a:pt x="39648" y="4735"/>
                  </a:cubicBezTo>
                  <a:cubicBezTo>
                    <a:pt x="31627" y="4735"/>
                    <a:pt x="28142" y="1"/>
                    <a:pt x="281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cxnSp>
        <p:nvCxnSpPr>
          <p:cNvPr id="470" name="Google Shape;470;p22"/>
          <p:cNvCxnSpPr/>
          <p:nvPr/>
        </p:nvCxnSpPr>
        <p:spPr>
          <a:xfrm>
            <a:off x="311700" y="1191700"/>
            <a:ext cx="8520600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4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23"/>
          <p:cNvSpPr txBox="1"/>
          <p:nvPr>
            <p:ph type="ctrTitle"/>
          </p:nvPr>
        </p:nvSpPr>
        <p:spPr>
          <a:xfrm>
            <a:off x="311700" y="168950"/>
            <a:ext cx="8520600" cy="606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accent2"/>
                </a:solidFill>
              </a:rPr>
              <a:t>COMPONENTS</a:t>
            </a:r>
            <a:endParaRPr>
              <a:solidFill>
                <a:schemeClr val="accent2"/>
              </a:solidFill>
            </a:endParaRPr>
          </a:p>
        </p:txBody>
      </p:sp>
      <p:cxnSp>
        <p:nvCxnSpPr>
          <p:cNvPr id="476" name="Google Shape;476;p23"/>
          <p:cNvCxnSpPr/>
          <p:nvPr/>
        </p:nvCxnSpPr>
        <p:spPr>
          <a:xfrm>
            <a:off x="311700" y="775550"/>
            <a:ext cx="8520600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477" name="Google Shape;477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1575" y="1592449"/>
            <a:ext cx="4580846" cy="22268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478" name="Google Shape;478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05675" y="1093400"/>
            <a:ext cx="1777901" cy="3657427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052643"/>
            </a:gs>
            <a:gs pos="100000">
              <a:srgbClr val="041523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482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24"/>
          <p:cNvSpPr txBox="1"/>
          <p:nvPr>
            <p:ph type="ctrTitle"/>
          </p:nvPr>
        </p:nvSpPr>
        <p:spPr>
          <a:xfrm>
            <a:off x="6046150" y="3521525"/>
            <a:ext cx="2928000" cy="606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02 - OS SET UP</a:t>
            </a:r>
            <a:endParaRPr/>
          </a:p>
        </p:txBody>
      </p:sp>
      <p:grpSp>
        <p:nvGrpSpPr>
          <p:cNvPr id="484" name="Google Shape;484;p24"/>
          <p:cNvGrpSpPr/>
          <p:nvPr/>
        </p:nvGrpSpPr>
        <p:grpSpPr>
          <a:xfrm flipH="1">
            <a:off x="-4531426" y="-117297"/>
            <a:ext cx="7324051" cy="5378088"/>
            <a:chOff x="238125" y="262775"/>
            <a:chExt cx="7092825" cy="5151425"/>
          </a:xfrm>
        </p:grpSpPr>
        <p:sp>
          <p:nvSpPr>
            <p:cNvPr id="485" name="Google Shape;485;p24"/>
            <p:cNvSpPr/>
            <p:nvPr/>
          </p:nvSpPr>
          <p:spPr>
            <a:xfrm>
              <a:off x="4565450" y="4835675"/>
              <a:ext cx="850200" cy="445800"/>
            </a:xfrm>
            <a:custGeom>
              <a:rect b="b" l="l" r="r" t="t"/>
              <a:pathLst>
                <a:path extrusionOk="0" h="17832" w="34008">
                  <a:moveTo>
                    <a:pt x="4203" y="0"/>
                  </a:moveTo>
                  <a:cubicBezTo>
                    <a:pt x="1847" y="0"/>
                    <a:pt x="0" y="1847"/>
                    <a:pt x="0" y="4203"/>
                  </a:cubicBezTo>
                  <a:lnTo>
                    <a:pt x="0" y="13629"/>
                  </a:lnTo>
                  <a:cubicBezTo>
                    <a:pt x="0" y="15921"/>
                    <a:pt x="1847" y="17832"/>
                    <a:pt x="4203" y="17832"/>
                  </a:cubicBezTo>
                  <a:lnTo>
                    <a:pt x="29804" y="17832"/>
                  </a:lnTo>
                  <a:cubicBezTo>
                    <a:pt x="32160" y="17832"/>
                    <a:pt x="34007" y="15921"/>
                    <a:pt x="34007" y="13629"/>
                  </a:cubicBezTo>
                  <a:lnTo>
                    <a:pt x="34007" y="4203"/>
                  </a:lnTo>
                  <a:cubicBezTo>
                    <a:pt x="34007" y="1847"/>
                    <a:pt x="32160" y="0"/>
                    <a:pt x="29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6" name="Google Shape;486;p24"/>
            <p:cNvSpPr/>
            <p:nvPr/>
          </p:nvSpPr>
          <p:spPr>
            <a:xfrm>
              <a:off x="5848675" y="1425000"/>
              <a:ext cx="423525" cy="132575"/>
            </a:xfrm>
            <a:custGeom>
              <a:rect b="b" l="l" r="r" t="t"/>
              <a:pathLst>
                <a:path extrusionOk="0" h="5303" w="16941">
                  <a:moveTo>
                    <a:pt x="8470" y="0"/>
                  </a:moveTo>
                  <a:cubicBezTo>
                    <a:pt x="5413" y="0"/>
                    <a:pt x="2357" y="1131"/>
                    <a:pt x="0" y="3392"/>
                  </a:cubicBezTo>
                  <a:lnTo>
                    <a:pt x="1783" y="5302"/>
                  </a:lnTo>
                  <a:cubicBezTo>
                    <a:pt x="3662" y="3487"/>
                    <a:pt x="6082" y="2580"/>
                    <a:pt x="8502" y="2580"/>
                  </a:cubicBezTo>
                  <a:cubicBezTo>
                    <a:pt x="10922" y="2580"/>
                    <a:pt x="13342" y="3487"/>
                    <a:pt x="15221" y="5302"/>
                  </a:cubicBezTo>
                  <a:lnTo>
                    <a:pt x="16940" y="3392"/>
                  </a:lnTo>
                  <a:cubicBezTo>
                    <a:pt x="14584" y="1131"/>
                    <a:pt x="11527" y="0"/>
                    <a:pt x="84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7" name="Google Shape;487;p24"/>
            <p:cNvSpPr/>
            <p:nvPr/>
          </p:nvSpPr>
          <p:spPr>
            <a:xfrm>
              <a:off x="5941025" y="1557925"/>
              <a:ext cx="238825" cy="95175"/>
            </a:xfrm>
            <a:custGeom>
              <a:rect b="b" l="l" r="r" t="t"/>
              <a:pathLst>
                <a:path extrusionOk="0" h="3807" w="9553">
                  <a:moveTo>
                    <a:pt x="4752" y="1"/>
                  </a:moveTo>
                  <a:cubicBezTo>
                    <a:pt x="3025" y="1"/>
                    <a:pt x="1306" y="654"/>
                    <a:pt x="0" y="1959"/>
                  </a:cubicBezTo>
                  <a:lnTo>
                    <a:pt x="1783" y="3806"/>
                  </a:lnTo>
                  <a:cubicBezTo>
                    <a:pt x="2611" y="3010"/>
                    <a:pt x="3678" y="2612"/>
                    <a:pt x="4744" y="2612"/>
                  </a:cubicBezTo>
                  <a:cubicBezTo>
                    <a:pt x="5811" y="2612"/>
                    <a:pt x="6878" y="3010"/>
                    <a:pt x="7706" y="3806"/>
                  </a:cubicBezTo>
                  <a:lnTo>
                    <a:pt x="9553" y="1959"/>
                  </a:lnTo>
                  <a:cubicBezTo>
                    <a:pt x="8215" y="654"/>
                    <a:pt x="6480" y="1"/>
                    <a:pt x="47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8" name="Google Shape;488;p24"/>
            <p:cNvSpPr/>
            <p:nvPr/>
          </p:nvSpPr>
          <p:spPr>
            <a:xfrm>
              <a:off x="6009475" y="1680125"/>
              <a:ext cx="119425" cy="102525"/>
            </a:xfrm>
            <a:custGeom>
              <a:rect b="b" l="l" r="r" t="t"/>
              <a:pathLst>
                <a:path extrusionOk="0" h="4101" w="4777">
                  <a:moveTo>
                    <a:pt x="2038" y="1"/>
                  </a:moveTo>
                  <a:cubicBezTo>
                    <a:pt x="892" y="1"/>
                    <a:pt x="0" y="892"/>
                    <a:pt x="0" y="2039"/>
                  </a:cubicBezTo>
                  <a:cubicBezTo>
                    <a:pt x="0" y="3288"/>
                    <a:pt x="992" y="4101"/>
                    <a:pt x="2047" y="4101"/>
                  </a:cubicBezTo>
                  <a:cubicBezTo>
                    <a:pt x="2552" y="4101"/>
                    <a:pt x="3071" y="3915"/>
                    <a:pt x="3503" y="3503"/>
                  </a:cubicBezTo>
                  <a:cubicBezTo>
                    <a:pt x="4777" y="2166"/>
                    <a:pt x="3885" y="1"/>
                    <a:pt x="20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9" name="Google Shape;489;p24"/>
            <p:cNvSpPr/>
            <p:nvPr/>
          </p:nvSpPr>
          <p:spPr>
            <a:xfrm>
              <a:off x="5753150" y="1286475"/>
              <a:ext cx="614575" cy="170775"/>
            </a:xfrm>
            <a:custGeom>
              <a:rect b="b" l="l" r="r" t="t"/>
              <a:pathLst>
                <a:path extrusionOk="0" h="6831" w="24583">
                  <a:moveTo>
                    <a:pt x="12291" y="1"/>
                  </a:moveTo>
                  <a:cubicBezTo>
                    <a:pt x="7865" y="1"/>
                    <a:pt x="3439" y="1641"/>
                    <a:pt x="0" y="4920"/>
                  </a:cubicBezTo>
                  <a:lnTo>
                    <a:pt x="1783" y="6831"/>
                  </a:lnTo>
                  <a:cubicBezTo>
                    <a:pt x="4713" y="3997"/>
                    <a:pt x="8502" y="2580"/>
                    <a:pt x="12291" y="2580"/>
                  </a:cubicBezTo>
                  <a:cubicBezTo>
                    <a:pt x="16081" y="2580"/>
                    <a:pt x="19870" y="3997"/>
                    <a:pt x="22799" y="6831"/>
                  </a:cubicBezTo>
                  <a:lnTo>
                    <a:pt x="24582" y="4920"/>
                  </a:lnTo>
                  <a:cubicBezTo>
                    <a:pt x="21143" y="1641"/>
                    <a:pt x="16717" y="1"/>
                    <a:pt x="122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0" name="Google Shape;490;p24"/>
            <p:cNvSpPr/>
            <p:nvPr/>
          </p:nvSpPr>
          <p:spPr>
            <a:xfrm>
              <a:off x="1997375" y="1099025"/>
              <a:ext cx="3593400" cy="4136275"/>
            </a:xfrm>
            <a:custGeom>
              <a:rect b="b" l="l" r="r" t="t"/>
              <a:pathLst>
                <a:path extrusionOk="0" h="165451" w="143736">
                  <a:moveTo>
                    <a:pt x="75084" y="96481"/>
                  </a:moveTo>
                  <a:cubicBezTo>
                    <a:pt x="75020" y="96545"/>
                    <a:pt x="74957" y="96609"/>
                    <a:pt x="74893" y="96609"/>
                  </a:cubicBezTo>
                  <a:cubicBezTo>
                    <a:pt x="74957" y="96545"/>
                    <a:pt x="75020" y="96545"/>
                    <a:pt x="75084" y="96481"/>
                  </a:cubicBezTo>
                  <a:close/>
                  <a:moveTo>
                    <a:pt x="74000" y="97376"/>
                  </a:moveTo>
                  <a:cubicBezTo>
                    <a:pt x="73937" y="97501"/>
                    <a:pt x="73874" y="97565"/>
                    <a:pt x="73874" y="97691"/>
                  </a:cubicBezTo>
                  <a:lnTo>
                    <a:pt x="73874" y="97628"/>
                  </a:lnTo>
                  <a:cubicBezTo>
                    <a:pt x="73874" y="97564"/>
                    <a:pt x="73937" y="97501"/>
                    <a:pt x="74000" y="97376"/>
                  </a:cubicBezTo>
                  <a:close/>
                  <a:moveTo>
                    <a:pt x="73618" y="98331"/>
                  </a:moveTo>
                  <a:lnTo>
                    <a:pt x="73618" y="98331"/>
                  </a:lnTo>
                  <a:cubicBezTo>
                    <a:pt x="73556" y="98458"/>
                    <a:pt x="73556" y="98648"/>
                    <a:pt x="73556" y="98838"/>
                  </a:cubicBezTo>
                  <a:lnTo>
                    <a:pt x="73556" y="98774"/>
                  </a:lnTo>
                  <a:cubicBezTo>
                    <a:pt x="73556" y="98648"/>
                    <a:pt x="73556" y="98458"/>
                    <a:pt x="73618" y="98331"/>
                  </a:cubicBezTo>
                  <a:close/>
                  <a:moveTo>
                    <a:pt x="87375" y="108709"/>
                  </a:moveTo>
                  <a:cubicBezTo>
                    <a:pt x="87311" y="108709"/>
                    <a:pt x="87248" y="108772"/>
                    <a:pt x="87184" y="108836"/>
                  </a:cubicBezTo>
                  <a:lnTo>
                    <a:pt x="87120" y="108772"/>
                  </a:lnTo>
                  <a:cubicBezTo>
                    <a:pt x="87184" y="108772"/>
                    <a:pt x="87311" y="108709"/>
                    <a:pt x="87375" y="108709"/>
                  </a:cubicBezTo>
                  <a:close/>
                  <a:moveTo>
                    <a:pt x="86929" y="108836"/>
                  </a:moveTo>
                  <a:cubicBezTo>
                    <a:pt x="86866" y="108900"/>
                    <a:pt x="86802" y="108963"/>
                    <a:pt x="86738" y="108963"/>
                  </a:cubicBezTo>
                  <a:lnTo>
                    <a:pt x="86675" y="108963"/>
                  </a:lnTo>
                  <a:cubicBezTo>
                    <a:pt x="86738" y="108963"/>
                    <a:pt x="86802" y="108900"/>
                    <a:pt x="86929" y="108836"/>
                  </a:cubicBezTo>
                  <a:close/>
                  <a:moveTo>
                    <a:pt x="85783" y="109728"/>
                  </a:moveTo>
                  <a:cubicBezTo>
                    <a:pt x="85783" y="109855"/>
                    <a:pt x="85719" y="109919"/>
                    <a:pt x="85719" y="110046"/>
                  </a:cubicBezTo>
                  <a:lnTo>
                    <a:pt x="85656" y="110046"/>
                  </a:lnTo>
                  <a:cubicBezTo>
                    <a:pt x="85719" y="109919"/>
                    <a:pt x="85719" y="109855"/>
                    <a:pt x="85783" y="109728"/>
                  </a:cubicBezTo>
                  <a:close/>
                  <a:moveTo>
                    <a:pt x="85592" y="110173"/>
                  </a:moveTo>
                  <a:cubicBezTo>
                    <a:pt x="85528" y="110301"/>
                    <a:pt x="85528" y="110428"/>
                    <a:pt x="85528" y="110492"/>
                  </a:cubicBezTo>
                  <a:lnTo>
                    <a:pt x="85465" y="110492"/>
                  </a:lnTo>
                  <a:cubicBezTo>
                    <a:pt x="85465" y="110428"/>
                    <a:pt x="85528" y="110301"/>
                    <a:pt x="85592" y="110173"/>
                  </a:cubicBezTo>
                  <a:close/>
                  <a:moveTo>
                    <a:pt x="85401" y="110683"/>
                  </a:moveTo>
                  <a:cubicBezTo>
                    <a:pt x="85401" y="110810"/>
                    <a:pt x="85401" y="111001"/>
                    <a:pt x="85401" y="111192"/>
                  </a:cubicBezTo>
                  <a:lnTo>
                    <a:pt x="85337" y="111129"/>
                  </a:lnTo>
                  <a:cubicBezTo>
                    <a:pt x="85337" y="111001"/>
                    <a:pt x="85401" y="110810"/>
                    <a:pt x="85401" y="110683"/>
                  </a:cubicBezTo>
                  <a:close/>
                  <a:moveTo>
                    <a:pt x="96291" y="112156"/>
                  </a:moveTo>
                  <a:cubicBezTo>
                    <a:pt x="96294" y="112284"/>
                    <a:pt x="96355" y="112469"/>
                    <a:pt x="96355" y="112593"/>
                  </a:cubicBezTo>
                  <a:lnTo>
                    <a:pt x="96355" y="112657"/>
                  </a:lnTo>
                  <a:cubicBezTo>
                    <a:pt x="96355" y="112470"/>
                    <a:pt x="96294" y="112284"/>
                    <a:pt x="96291" y="112156"/>
                  </a:cubicBezTo>
                  <a:close/>
                  <a:moveTo>
                    <a:pt x="90432" y="113758"/>
                  </a:moveTo>
                  <a:lnTo>
                    <a:pt x="90432" y="113758"/>
                  </a:lnTo>
                  <a:cubicBezTo>
                    <a:pt x="90432" y="113879"/>
                    <a:pt x="90438" y="113997"/>
                    <a:pt x="90559" y="114058"/>
                  </a:cubicBezTo>
                  <a:lnTo>
                    <a:pt x="90559" y="114122"/>
                  </a:lnTo>
                  <a:cubicBezTo>
                    <a:pt x="90438" y="114001"/>
                    <a:pt x="90432" y="113879"/>
                    <a:pt x="90432" y="113758"/>
                  </a:cubicBezTo>
                  <a:close/>
                  <a:moveTo>
                    <a:pt x="91260" y="113740"/>
                  </a:moveTo>
                  <a:cubicBezTo>
                    <a:pt x="91260" y="113994"/>
                    <a:pt x="91132" y="114185"/>
                    <a:pt x="90878" y="114185"/>
                  </a:cubicBezTo>
                  <a:lnTo>
                    <a:pt x="90814" y="114185"/>
                  </a:lnTo>
                  <a:cubicBezTo>
                    <a:pt x="91069" y="114185"/>
                    <a:pt x="91260" y="113994"/>
                    <a:pt x="91260" y="113740"/>
                  </a:cubicBezTo>
                  <a:close/>
                  <a:moveTo>
                    <a:pt x="73556" y="122167"/>
                  </a:moveTo>
                  <a:cubicBezTo>
                    <a:pt x="73556" y="122287"/>
                    <a:pt x="73552" y="122408"/>
                    <a:pt x="73492" y="122528"/>
                  </a:cubicBezTo>
                  <a:lnTo>
                    <a:pt x="73492" y="122464"/>
                  </a:lnTo>
                  <a:cubicBezTo>
                    <a:pt x="73552" y="122404"/>
                    <a:pt x="73556" y="122287"/>
                    <a:pt x="73556" y="122167"/>
                  </a:cubicBezTo>
                  <a:close/>
                  <a:moveTo>
                    <a:pt x="73236" y="122848"/>
                  </a:moveTo>
                  <a:cubicBezTo>
                    <a:pt x="73173" y="122911"/>
                    <a:pt x="73109" y="122974"/>
                    <a:pt x="72983" y="123037"/>
                  </a:cubicBezTo>
                  <a:lnTo>
                    <a:pt x="72983" y="122974"/>
                  </a:lnTo>
                  <a:cubicBezTo>
                    <a:pt x="73109" y="122974"/>
                    <a:pt x="73173" y="122911"/>
                    <a:pt x="73236" y="122848"/>
                  </a:cubicBezTo>
                  <a:close/>
                  <a:moveTo>
                    <a:pt x="142143" y="18914"/>
                  </a:moveTo>
                  <a:lnTo>
                    <a:pt x="142143" y="121891"/>
                  </a:lnTo>
                  <a:cubicBezTo>
                    <a:pt x="142143" y="124884"/>
                    <a:pt x="139660" y="127368"/>
                    <a:pt x="136667" y="127368"/>
                  </a:cubicBezTo>
                  <a:lnTo>
                    <a:pt x="97947" y="127368"/>
                  </a:lnTo>
                  <a:lnTo>
                    <a:pt x="97947" y="117306"/>
                  </a:lnTo>
                  <a:lnTo>
                    <a:pt x="120172" y="117306"/>
                  </a:lnTo>
                  <a:lnTo>
                    <a:pt x="120172" y="115714"/>
                  </a:lnTo>
                  <a:lnTo>
                    <a:pt x="97947" y="115714"/>
                  </a:lnTo>
                  <a:lnTo>
                    <a:pt x="97947" y="112593"/>
                  </a:lnTo>
                  <a:cubicBezTo>
                    <a:pt x="97947" y="112339"/>
                    <a:pt x="97883" y="112084"/>
                    <a:pt x="97819" y="111829"/>
                  </a:cubicBezTo>
                  <a:lnTo>
                    <a:pt x="133673" y="111829"/>
                  </a:lnTo>
                  <a:lnTo>
                    <a:pt x="133673" y="110237"/>
                  </a:lnTo>
                  <a:lnTo>
                    <a:pt x="97119" y="110237"/>
                  </a:lnTo>
                  <a:cubicBezTo>
                    <a:pt x="96355" y="109154"/>
                    <a:pt x="95145" y="108581"/>
                    <a:pt x="93871" y="108581"/>
                  </a:cubicBezTo>
                  <a:lnTo>
                    <a:pt x="93744" y="108581"/>
                  </a:lnTo>
                  <a:cubicBezTo>
                    <a:pt x="92916" y="108581"/>
                    <a:pt x="92152" y="108836"/>
                    <a:pt x="91515" y="109345"/>
                  </a:cubicBezTo>
                  <a:cubicBezTo>
                    <a:pt x="90814" y="108008"/>
                    <a:pt x="89477" y="107180"/>
                    <a:pt x="88012" y="107116"/>
                  </a:cubicBezTo>
                  <a:lnTo>
                    <a:pt x="87885" y="107116"/>
                  </a:lnTo>
                  <a:cubicBezTo>
                    <a:pt x="87120" y="107116"/>
                    <a:pt x="86293" y="107371"/>
                    <a:pt x="85656" y="107817"/>
                  </a:cubicBezTo>
                  <a:cubicBezTo>
                    <a:pt x="84933" y="106371"/>
                    <a:pt x="83472" y="105534"/>
                    <a:pt x="81957" y="105534"/>
                  </a:cubicBezTo>
                  <a:cubicBezTo>
                    <a:pt x="81336" y="105534"/>
                    <a:pt x="80707" y="105674"/>
                    <a:pt x="80115" y="105970"/>
                  </a:cubicBezTo>
                  <a:lnTo>
                    <a:pt x="80115" y="98965"/>
                  </a:lnTo>
                  <a:cubicBezTo>
                    <a:pt x="80115" y="96736"/>
                    <a:pt x="78396" y="94889"/>
                    <a:pt x="76167" y="94762"/>
                  </a:cubicBezTo>
                  <a:lnTo>
                    <a:pt x="76039" y="94762"/>
                  </a:lnTo>
                  <a:cubicBezTo>
                    <a:pt x="73747" y="94762"/>
                    <a:pt x="71964" y="96609"/>
                    <a:pt x="71964" y="98838"/>
                  </a:cubicBezTo>
                  <a:lnTo>
                    <a:pt x="71964" y="121000"/>
                  </a:lnTo>
                  <a:lnTo>
                    <a:pt x="67824" y="118516"/>
                  </a:lnTo>
                  <a:cubicBezTo>
                    <a:pt x="67060" y="118134"/>
                    <a:pt x="66232" y="117879"/>
                    <a:pt x="65404" y="117879"/>
                  </a:cubicBezTo>
                  <a:cubicBezTo>
                    <a:pt x="61647" y="117879"/>
                    <a:pt x="59545" y="122337"/>
                    <a:pt x="62029" y="125203"/>
                  </a:cubicBezTo>
                  <a:lnTo>
                    <a:pt x="62093" y="125266"/>
                  </a:lnTo>
                  <a:lnTo>
                    <a:pt x="62156" y="125266"/>
                  </a:lnTo>
                  <a:lnTo>
                    <a:pt x="64258" y="127368"/>
                  </a:lnTo>
                  <a:lnTo>
                    <a:pt x="7070" y="127368"/>
                  </a:lnTo>
                  <a:cubicBezTo>
                    <a:pt x="4077" y="127368"/>
                    <a:pt x="1593" y="124948"/>
                    <a:pt x="1593" y="121891"/>
                  </a:cubicBezTo>
                  <a:lnTo>
                    <a:pt x="1593" y="18914"/>
                  </a:lnTo>
                  <a:close/>
                  <a:moveTo>
                    <a:pt x="7070" y="0"/>
                  </a:moveTo>
                  <a:cubicBezTo>
                    <a:pt x="3185" y="0"/>
                    <a:pt x="1" y="3184"/>
                    <a:pt x="1" y="7069"/>
                  </a:cubicBezTo>
                  <a:lnTo>
                    <a:pt x="1" y="121891"/>
                  </a:lnTo>
                  <a:cubicBezTo>
                    <a:pt x="1" y="125776"/>
                    <a:pt x="3185" y="128960"/>
                    <a:pt x="7070" y="128960"/>
                  </a:cubicBezTo>
                  <a:lnTo>
                    <a:pt x="65914" y="128960"/>
                  </a:lnTo>
                  <a:lnTo>
                    <a:pt x="73811" y="136666"/>
                  </a:lnTo>
                  <a:cubicBezTo>
                    <a:pt x="74002" y="136857"/>
                    <a:pt x="74129" y="137112"/>
                    <a:pt x="74129" y="137366"/>
                  </a:cubicBezTo>
                  <a:lnTo>
                    <a:pt x="74129" y="143607"/>
                  </a:lnTo>
                  <a:lnTo>
                    <a:pt x="73365" y="143607"/>
                  </a:lnTo>
                  <a:lnTo>
                    <a:pt x="73365" y="163859"/>
                  </a:lnTo>
                  <a:lnTo>
                    <a:pt x="74129" y="163859"/>
                  </a:lnTo>
                  <a:lnTo>
                    <a:pt x="74129" y="165451"/>
                  </a:lnTo>
                  <a:lnTo>
                    <a:pt x="94699" y="165451"/>
                  </a:lnTo>
                  <a:lnTo>
                    <a:pt x="94699" y="163859"/>
                  </a:lnTo>
                  <a:lnTo>
                    <a:pt x="97055" y="163859"/>
                  </a:lnTo>
                  <a:lnTo>
                    <a:pt x="97055" y="143607"/>
                  </a:lnTo>
                  <a:lnTo>
                    <a:pt x="94699" y="143607"/>
                  </a:lnTo>
                  <a:lnTo>
                    <a:pt x="94699" y="137175"/>
                  </a:lnTo>
                  <a:cubicBezTo>
                    <a:pt x="94699" y="136857"/>
                    <a:pt x="94763" y="136602"/>
                    <a:pt x="94954" y="136347"/>
                  </a:cubicBezTo>
                  <a:lnTo>
                    <a:pt x="97183" y="132781"/>
                  </a:lnTo>
                  <a:cubicBezTo>
                    <a:pt x="97692" y="132017"/>
                    <a:pt x="97947" y="131189"/>
                    <a:pt x="97947" y="130297"/>
                  </a:cubicBezTo>
                  <a:lnTo>
                    <a:pt x="97947" y="128960"/>
                  </a:lnTo>
                  <a:lnTo>
                    <a:pt x="136667" y="128960"/>
                  </a:lnTo>
                  <a:cubicBezTo>
                    <a:pt x="140551" y="128960"/>
                    <a:pt x="143672" y="125776"/>
                    <a:pt x="143736" y="121891"/>
                  </a:cubicBezTo>
                  <a:lnTo>
                    <a:pt x="143736" y="7069"/>
                  </a:lnTo>
                  <a:cubicBezTo>
                    <a:pt x="143672" y="3121"/>
                    <a:pt x="140551" y="0"/>
                    <a:pt x="1366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1" name="Google Shape;491;p24"/>
            <p:cNvSpPr/>
            <p:nvPr/>
          </p:nvSpPr>
          <p:spPr>
            <a:xfrm>
              <a:off x="2271225" y="2928325"/>
              <a:ext cx="977575" cy="976000"/>
            </a:xfrm>
            <a:custGeom>
              <a:rect b="b" l="l" r="r" t="t"/>
              <a:pathLst>
                <a:path extrusionOk="0" h="39040" w="39103">
                  <a:moveTo>
                    <a:pt x="19551" y="6369"/>
                  </a:moveTo>
                  <a:cubicBezTo>
                    <a:pt x="20761" y="6369"/>
                    <a:pt x="21971" y="6497"/>
                    <a:pt x="23118" y="6879"/>
                  </a:cubicBezTo>
                  <a:cubicBezTo>
                    <a:pt x="30123" y="8789"/>
                    <a:pt x="34199" y="16113"/>
                    <a:pt x="32225" y="23118"/>
                  </a:cubicBezTo>
                  <a:cubicBezTo>
                    <a:pt x="30632" y="28786"/>
                    <a:pt x="25474" y="32671"/>
                    <a:pt x="19551" y="32734"/>
                  </a:cubicBezTo>
                  <a:cubicBezTo>
                    <a:pt x="18341" y="32671"/>
                    <a:pt x="17131" y="32543"/>
                    <a:pt x="15985" y="32225"/>
                  </a:cubicBezTo>
                  <a:cubicBezTo>
                    <a:pt x="9617" y="30442"/>
                    <a:pt x="5605" y="24201"/>
                    <a:pt x="6496" y="17705"/>
                  </a:cubicBezTo>
                  <a:cubicBezTo>
                    <a:pt x="7388" y="11209"/>
                    <a:pt x="12992" y="6369"/>
                    <a:pt x="19551" y="6369"/>
                  </a:cubicBezTo>
                  <a:close/>
                  <a:moveTo>
                    <a:pt x="18469" y="1"/>
                  </a:moveTo>
                  <a:lnTo>
                    <a:pt x="18596" y="2421"/>
                  </a:lnTo>
                  <a:cubicBezTo>
                    <a:pt x="16049" y="2548"/>
                    <a:pt x="13501" y="3249"/>
                    <a:pt x="11273" y="4523"/>
                  </a:cubicBezTo>
                  <a:lnTo>
                    <a:pt x="10063" y="2485"/>
                  </a:lnTo>
                  <a:cubicBezTo>
                    <a:pt x="8152" y="3504"/>
                    <a:pt x="6433" y="4905"/>
                    <a:pt x="4968" y="6560"/>
                  </a:cubicBezTo>
                  <a:lnTo>
                    <a:pt x="6751" y="8152"/>
                  </a:lnTo>
                  <a:cubicBezTo>
                    <a:pt x="5031" y="10063"/>
                    <a:pt x="3821" y="12356"/>
                    <a:pt x="3121" y="14776"/>
                  </a:cubicBezTo>
                  <a:lnTo>
                    <a:pt x="765" y="14139"/>
                  </a:lnTo>
                  <a:lnTo>
                    <a:pt x="765" y="14202"/>
                  </a:lnTo>
                  <a:cubicBezTo>
                    <a:pt x="255" y="15922"/>
                    <a:pt x="64" y="17705"/>
                    <a:pt x="0" y="19488"/>
                  </a:cubicBezTo>
                  <a:lnTo>
                    <a:pt x="0" y="20635"/>
                  </a:lnTo>
                  <a:lnTo>
                    <a:pt x="2420" y="20507"/>
                  </a:lnTo>
                  <a:cubicBezTo>
                    <a:pt x="2548" y="23055"/>
                    <a:pt x="3312" y="25538"/>
                    <a:pt x="4522" y="27831"/>
                  </a:cubicBezTo>
                  <a:lnTo>
                    <a:pt x="2420" y="28977"/>
                  </a:lnTo>
                  <a:cubicBezTo>
                    <a:pt x="3503" y="30888"/>
                    <a:pt x="4904" y="32607"/>
                    <a:pt x="6496" y="34072"/>
                  </a:cubicBezTo>
                  <a:lnTo>
                    <a:pt x="8088" y="32289"/>
                  </a:lnTo>
                  <a:cubicBezTo>
                    <a:pt x="9999" y="34008"/>
                    <a:pt x="12291" y="35282"/>
                    <a:pt x="14775" y="35982"/>
                  </a:cubicBezTo>
                  <a:lnTo>
                    <a:pt x="14202" y="38275"/>
                  </a:lnTo>
                  <a:lnTo>
                    <a:pt x="14266" y="38275"/>
                  </a:lnTo>
                  <a:cubicBezTo>
                    <a:pt x="15985" y="38784"/>
                    <a:pt x="17768" y="39039"/>
                    <a:pt x="19615" y="39039"/>
                  </a:cubicBezTo>
                  <a:lnTo>
                    <a:pt x="20761" y="39039"/>
                  </a:lnTo>
                  <a:lnTo>
                    <a:pt x="20634" y="36619"/>
                  </a:lnTo>
                  <a:cubicBezTo>
                    <a:pt x="23181" y="36492"/>
                    <a:pt x="25665" y="35728"/>
                    <a:pt x="27958" y="34454"/>
                  </a:cubicBezTo>
                  <a:lnTo>
                    <a:pt x="29104" y="36619"/>
                  </a:lnTo>
                  <a:cubicBezTo>
                    <a:pt x="31015" y="35537"/>
                    <a:pt x="32734" y="34136"/>
                    <a:pt x="34199" y="32480"/>
                  </a:cubicBezTo>
                  <a:lnTo>
                    <a:pt x="32416" y="30888"/>
                  </a:lnTo>
                  <a:cubicBezTo>
                    <a:pt x="34071" y="28977"/>
                    <a:pt x="35345" y="26685"/>
                    <a:pt x="36046" y="24265"/>
                  </a:cubicBezTo>
                  <a:lnTo>
                    <a:pt x="38402" y="24901"/>
                  </a:lnTo>
                  <a:cubicBezTo>
                    <a:pt x="38848" y="23182"/>
                    <a:pt x="39102" y="21399"/>
                    <a:pt x="39102" y="19552"/>
                  </a:cubicBezTo>
                  <a:cubicBezTo>
                    <a:pt x="39102" y="19170"/>
                    <a:pt x="39102" y="18788"/>
                    <a:pt x="39102" y="18406"/>
                  </a:cubicBezTo>
                  <a:lnTo>
                    <a:pt x="36619" y="18469"/>
                  </a:lnTo>
                  <a:cubicBezTo>
                    <a:pt x="36491" y="15922"/>
                    <a:pt x="35727" y="13438"/>
                    <a:pt x="34517" y="11209"/>
                  </a:cubicBezTo>
                  <a:lnTo>
                    <a:pt x="36619" y="10063"/>
                  </a:lnTo>
                  <a:cubicBezTo>
                    <a:pt x="35536" y="8089"/>
                    <a:pt x="34199" y="6369"/>
                    <a:pt x="32543" y="4905"/>
                  </a:cubicBezTo>
                  <a:lnTo>
                    <a:pt x="30951" y="6751"/>
                  </a:lnTo>
                  <a:cubicBezTo>
                    <a:pt x="29040" y="5032"/>
                    <a:pt x="26748" y="3758"/>
                    <a:pt x="24264" y="3058"/>
                  </a:cubicBezTo>
                  <a:lnTo>
                    <a:pt x="24901" y="765"/>
                  </a:lnTo>
                  <a:cubicBezTo>
                    <a:pt x="23181" y="256"/>
                    <a:pt x="21398" y="1"/>
                    <a:pt x="19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2" name="Google Shape;492;p24"/>
            <p:cNvSpPr/>
            <p:nvPr/>
          </p:nvSpPr>
          <p:spPr>
            <a:xfrm>
              <a:off x="3957250" y="2998400"/>
              <a:ext cx="25" cy="25"/>
            </a:xfrm>
            <a:custGeom>
              <a:rect b="b" l="l" r="r" t="t"/>
              <a:pathLst>
                <a:path extrusionOk="0" h="1" w="1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3" name="Google Shape;493;p24"/>
            <p:cNvSpPr/>
            <p:nvPr/>
          </p:nvSpPr>
          <p:spPr>
            <a:xfrm>
              <a:off x="3307675" y="2819750"/>
              <a:ext cx="697375" cy="688475"/>
            </a:xfrm>
            <a:custGeom>
              <a:rect b="b" l="l" r="r" t="t"/>
              <a:pathLst>
                <a:path extrusionOk="0" h="27539" w="27895">
                  <a:moveTo>
                    <a:pt x="13948" y="5618"/>
                  </a:moveTo>
                  <a:cubicBezTo>
                    <a:pt x="14712" y="5618"/>
                    <a:pt x="15412" y="5745"/>
                    <a:pt x="16176" y="5936"/>
                  </a:cubicBezTo>
                  <a:cubicBezTo>
                    <a:pt x="19679" y="6955"/>
                    <a:pt x="22099" y="10139"/>
                    <a:pt x="22099" y="13833"/>
                  </a:cubicBezTo>
                  <a:cubicBezTo>
                    <a:pt x="22099" y="14533"/>
                    <a:pt x="21972" y="15298"/>
                    <a:pt x="21781" y="16062"/>
                  </a:cubicBezTo>
                  <a:cubicBezTo>
                    <a:pt x="20802" y="19631"/>
                    <a:pt x="17534" y="22003"/>
                    <a:pt x="13953" y="22003"/>
                  </a:cubicBezTo>
                  <a:cubicBezTo>
                    <a:pt x="13572" y="22003"/>
                    <a:pt x="13187" y="21976"/>
                    <a:pt x="12801" y="21921"/>
                  </a:cubicBezTo>
                  <a:cubicBezTo>
                    <a:pt x="8725" y="21411"/>
                    <a:pt x="5732" y="17909"/>
                    <a:pt x="5732" y="13833"/>
                  </a:cubicBezTo>
                  <a:cubicBezTo>
                    <a:pt x="5732" y="13069"/>
                    <a:pt x="5860" y="12304"/>
                    <a:pt x="6051" y="11604"/>
                  </a:cubicBezTo>
                  <a:cubicBezTo>
                    <a:pt x="7070" y="8038"/>
                    <a:pt x="10254" y="5618"/>
                    <a:pt x="13948" y="5618"/>
                  </a:cubicBezTo>
                  <a:close/>
                  <a:moveTo>
                    <a:pt x="13928" y="0"/>
                  </a:moveTo>
                  <a:cubicBezTo>
                    <a:pt x="13059" y="0"/>
                    <a:pt x="12192" y="87"/>
                    <a:pt x="11336" y="268"/>
                  </a:cubicBezTo>
                  <a:lnTo>
                    <a:pt x="11655" y="1860"/>
                  </a:lnTo>
                  <a:cubicBezTo>
                    <a:pt x="10381" y="2115"/>
                    <a:pt x="9171" y="2497"/>
                    <a:pt x="8089" y="3134"/>
                  </a:cubicBezTo>
                  <a:lnTo>
                    <a:pt x="7261" y="1733"/>
                  </a:lnTo>
                  <a:cubicBezTo>
                    <a:pt x="5350" y="2752"/>
                    <a:pt x="3758" y="4217"/>
                    <a:pt x="2484" y="6000"/>
                  </a:cubicBezTo>
                  <a:lnTo>
                    <a:pt x="3885" y="6955"/>
                  </a:lnTo>
                  <a:cubicBezTo>
                    <a:pt x="3121" y="7974"/>
                    <a:pt x="2612" y="9120"/>
                    <a:pt x="2293" y="10394"/>
                  </a:cubicBezTo>
                  <a:lnTo>
                    <a:pt x="701" y="9948"/>
                  </a:lnTo>
                  <a:lnTo>
                    <a:pt x="701" y="10012"/>
                  </a:lnTo>
                  <a:cubicBezTo>
                    <a:pt x="64" y="12050"/>
                    <a:pt x="1" y="14215"/>
                    <a:pt x="383" y="16317"/>
                  </a:cubicBezTo>
                  <a:lnTo>
                    <a:pt x="1975" y="15998"/>
                  </a:lnTo>
                  <a:cubicBezTo>
                    <a:pt x="2230" y="17272"/>
                    <a:pt x="2612" y="18482"/>
                    <a:pt x="3249" y="19564"/>
                  </a:cubicBezTo>
                  <a:lnTo>
                    <a:pt x="1848" y="20392"/>
                  </a:lnTo>
                  <a:cubicBezTo>
                    <a:pt x="2866" y="22303"/>
                    <a:pt x="4331" y="23959"/>
                    <a:pt x="6114" y="25169"/>
                  </a:cubicBezTo>
                  <a:lnTo>
                    <a:pt x="7070" y="23831"/>
                  </a:lnTo>
                  <a:cubicBezTo>
                    <a:pt x="8089" y="24532"/>
                    <a:pt x="9235" y="25041"/>
                    <a:pt x="10445" y="25423"/>
                  </a:cubicBezTo>
                  <a:lnTo>
                    <a:pt x="10063" y="27015"/>
                  </a:lnTo>
                  <a:lnTo>
                    <a:pt x="10190" y="27015"/>
                  </a:lnTo>
                  <a:cubicBezTo>
                    <a:pt x="11436" y="27355"/>
                    <a:pt x="12704" y="27538"/>
                    <a:pt x="13981" y="27538"/>
                  </a:cubicBezTo>
                  <a:cubicBezTo>
                    <a:pt x="14858" y="27538"/>
                    <a:pt x="15740" y="27452"/>
                    <a:pt x="16622" y="27270"/>
                  </a:cubicBezTo>
                  <a:lnTo>
                    <a:pt x="16304" y="25678"/>
                  </a:lnTo>
                  <a:cubicBezTo>
                    <a:pt x="17514" y="25423"/>
                    <a:pt x="18724" y="24978"/>
                    <a:pt x="19870" y="24404"/>
                  </a:cubicBezTo>
                  <a:lnTo>
                    <a:pt x="20634" y="25805"/>
                  </a:lnTo>
                  <a:cubicBezTo>
                    <a:pt x="22545" y="24723"/>
                    <a:pt x="24137" y="23258"/>
                    <a:pt x="25347" y="21475"/>
                  </a:cubicBezTo>
                  <a:lnTo>
                    <a:pt x="24010" y="20583"/>
                  </a:lnTo>
                  <a:cubicBezTo>
                    <a:pt x="24710" y="19501"/>
                    <a:pt x="25283" y="18354"/>
                    <a:pt x="25602" y="17144"/>
                  </a:cubicBezTo>
                  <a:lnTo>
                    <a:pt x="27194" y="17590"/>
                  </a:lnTo>
                  <a:cubicBezTo>
                    <a:pt x="27767" y="15489"/>
                    <a:pt x="27894" y="13323"/>
                    <a:pt x="27449" y="11222"/>
                  </a:cubicBezTo>
                  <a:lnTo>
                    <a:pt x="27449" y="11222"/>
                  </a:lnTo>
                  <a:lnTo>
                    <a:pt x="25856" y="11477"/>
                  </a:lnTo>
                  <a:cubicBezTo>
                    <a:pt x="25602" y="10267"/>
                    <a:pt x="25220" y="9057"/>
                    <a:pt x="24583" y="7910"/>
                  </a:cubicBezTo>
                  <a:lnTo>
                    <a:pt x="25984" y="7146"/>
                  </a:lnTo>
                  <a:cubicBezTo>
                    <a:pt x="24965" y="5236"/>
                    <a:pt x="23500" y="3580"/>
                    <a:pt x="21653" y="2370"/>
                  </a:cubicBezTo>
                  <a:lnTo>
                    <a:pt x="20762" y="3707"/>
                  </a:lnTo>
                  <a:cubicBezTo>
                    <a:pt x="19743" y="3007"/>
                    <a:pt x="18533" y="2497"/>
                    <a:pt x="17323" y="2115"/>
                  </a:cubicBezTo>
                  <a:lnTo>
                    <a:pt x="17769" y="523"/>
                  </a:lnTo>
                  <a:lnTo>
                    <a:pt x="17705" y="523"/>
                  </a:lnTo>
                  <a:cubicBezTo>
                    <a:pt x="16459" y="183"/>
                    <a:pt x="15191" y="0"/>
                    <a:pt x="139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4" name="Google Shape;494;p24"/>
            <p:cNvSpPr/>
            <p:nvPr/>
          </p:nvSpPr>
          <p:spPr>
            <a:xfrm>
              <a:off x="2445675" y="3165225"/>
              <a:ext cx="592975" cy="501025"/>
            </a:xfrm>
            <a:custGeom>
              <a:rect b="b" l="l" r="r" t="t"/>
              <a:pathLst>
                <a:path extrusionOk="0" h="20041" w="23719">
                  <a:moveTo>
                    <a:pt x="12506" y="1"/>
                  </a:moveTo>
                  <a:cubicBezTo>
                    <a:pt x="5255" y="1"/>
                    <a:pt x="0" y="8012"/>
                    <a:pt x="3849" y="14916"/>
                  </a:cubicBezTo>
                  <a:cubicBezTo>
                    <a:pt x="5784" y="18387"/>
                    <a:pt x="9168" y="20041"/>
                    <a:pt x="12536" y="20041"/>
                  </a:cubicBezTo>
                  <a:cubicBezTo>
                    <a:pt x="16706" y="20041"/>
                    <a:pt x="20851" y="17507"/>
                    <a:pt x="22190" y="12751"/>
                  </a:cubicBezTo>
                  <a:cubicBezTo>
                    <a:pt x="23718" y="7465"/>
                    <a:pt x="20598" y="1924"/>
                    <a:pt x="15312" y="396"/>
                  </a:cubicBezTo>
                  <a:cubicBezTo>
                    <a:pt x="14355" y="127"/>
                    <a:pt x="13415" y="1"/>
                    <a:pt x="125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5" name="Google Shape;495;p24"/>
            <p:cNvSpPr/>
            <p:nvPr/>
          </p:nvSpPr>
          <p:spPr>
            <a:xfrm>
              <a:off x="3481225" y="3027000"/>
              <a:ext cx="333850" cy="275925"/>
            </a:xfrm>
            <a:custGeom>
              <a:rect b="b" l="l" r="r" t="t"/>
              <a:pathLst>
                <a:path extrusionOk="0" h="11037" w="13354">
                  <a:moveTo>
                    <a:pt x="6963" y="1"/>
                  </a:moveTo>
                  <a:cubicBezTo>
                    <a:pt x="6076" y="1"/>
                    <a:pt x="5157" y="219"/>
                    <a:pt x="4267" y="703"/>
                  </a:cubicBezTo>
                  <a:cubicBezTo>
                    <a:pt x="0" y="3123"/>
                    <a:pt x="764" y="9491"/>
                    <a:pt x="5477" y="10829"/>
                  </a:cubicBezTo>
                  <a:cubicBezTo>
                    <a:pt x="5975" y="10969"/>
                    <a:pt x="6477" y="11037"/>
                    <a:pt x="6971" y="11037"/>
                  </a:cubicBezTo>
                  <a:cubicBezTo>
                    <a:pt x="9382" y="11037"/>
                    <a:pt x="11604" y="9439"/>
                    <a:pt x="12291" y="7008"/>
                  </a:cubicBezTo>
                  <a:cubicBezTo>
                    <a:pt x="13354" y="3263"/>
                    <a:pt x="10396" y="1"/>
                    <a:pt x="69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6" name="Google Shape;496;p24"/>
            <p:cNvSpPr/>
            <p:nvPr/>
          </p:nvSpPr>
          <p:spPr>
            <a:xfrm>
              <a:off x="639325" y="2213475"/>
              <a:ext cx="444225" cy="442625"/>
            </a:xfrm>
            <a:custGeom>
              <a:rect b="b" l="l" r="r" t="t"/>
              <a:pathLst>
                <a:path extrusionOk="0" h="17705" w="17769">
                  <a:moveTo>
                    <a:pt x="8916" y="2867"/>
                  </a:moveTo>
                  <a:cubicBezTo>
                    <a:pt x="9426" y="2867"/>
                    <a:pt x="9999" y="2930"/>
                    <a:pt x="10572" y="3058"/>
                  </a:cubicBezTo>
                  <a:cubicBezTo>
                    <a:pt x="13119" y="3822"/>
                    <a:pt x="14902" y="6178"/>
                    <a:pt x="14902" y="8853"/>
                  </a:cubicBezTo>
                  <a:cubicBezTo>
                    <a:pt x="14902" y="9426"/>
                    <a:pt x="14839" y="9936"/>
                    <a:pt x="14648" y="10509"/>
                  </a:cubicBezTo>
                  <a:cubicBezTo>
                    <a:pt x="13947" y="13056"/>
                    <a:pt x="11591" y="14839"/>
                    <a:pt x="8916" y="14839"/>
                  </a:cubicBezTo>
                  <a:cubicBezTo>
                    <a:pt x="5605" y="14839"/>
                    <a:pt x="2930" y="12164"/>
                    <a:pt x="2930" y="8853"/>
                  </a:cubicBezTo>
                  <a:cubicBezTo>
                    <a:pt x="2930" y="8280"/>
                    <a:pt x="2994" y="7770"/>
                    <a:pt x="3121" y="7197"/>
                  </a:cubicBezTo>
                  <a:cubicBezTo>
                    <a:pt x="3885" y="4650"/>
                    <a:pt x="6178" y="2867"/>
                    <a:pt x="8852" y="2867"/>
                  </a:cubicBezTo>
                  <a:close/>
                  <a:moveTo>
                    <a:pt x="8343" y="1"/>
                  </a:moveTo>
                  <a:lnTo>
                    <a:pt x="8407" y="1083"/>
                  </a:lnTo>
                  <a:cubicBezTo>
                    <a:pt x="7260" y="1147"/>
                    <a:pt x="6114" y="1529"/>
                    <a:pt x="5095" y="2102"/>
                  </a:cubicBezTo>
                  <a:lnTo>
                    <a:pt x="4586" y="1083"/>
                  </a:lnTo>
                  <a:cubicBezTo>
                    <a:pt x="3694" y="1593"/>
                    <a:pt x="2930" y="2230"/>
                    <a:pt x="2293" y="2930"/>
                  </a:cubicBezTo>
                  <a:lnTo>
                    <a:pt x="3057" y="3695"/>
                  </a:lnTo>
                  <a:cubicBezTo>
                    <a:pt x="2293" y="4522"/>
                    <a:pt x="1720" y="5605"/>
                    <a:pt x="1401" y="6688"/>
                  </a:cubicBezTo>
                  <a:lnTo>
                    <a:pt x="319" y="6433"/>
                  </a:lnTo>
                  <a:cubicBezTo>
                    <a:pt x="128" y="7197"/>
                    <a:pt x="0" y="7961"/>
                    <a:pt x="0" y="8789"/>
                  </a:cubicBezTo>
                  <a:lnTo>
                    <a:pt x="0" y="9299"/>
                  </a:lnTo>
                  <a:lnTo>
                    <a:pt x="1083" y="9235"/>
                  </a:lnTo>
                  <a:cubicBezTo>
                    <a:pt x="1147" y="10445"/>
                    <a:pt x="1465" y="11528"/>
                    <a:pt x="2038" y="12610"/>
                  </a:cubicBezTo>
                  <a:lnTo>
                    <a:pt x="1083" y="13120"/>
                  </a:lnTo>
                  <a:cubicBezTo>
                    <a:pt x="1592" y="14011"/>
                    <a:pt x="2229" y="14776"/>
                    <a:pt x="2930" y="15412"/>
                  </a:cubicBezTo>
                  <a:lnTo>
                    <a:pt x="3694" y="14648"/>
                  </a:lnTo>
                  <a:cubicBezTo>
                    <a:pt x="4586" y="15412"/>
                    <a:pt x="5605" y="15986"/>
                    <a:pt x="6751" y="16304"/>
                  </a:cubicBezTo>
                  <a:lnTo>
                    <a:pt x="6432" y="17387"/>
                  </a:lnTo>
                  <a:cubicBezTo>
                    <a:pt x="7197" y="17578"/>
                    <a:pt x="8025" y="17705"/>
                    <a:pt x="8852" y="17705"/>
                  </a:cubicBezTo>
                  <a:lnTo>
                    <a:pt x="9362" y="17705"/>
                  </a:lnTo>
                  <a:lnTo>
                    <a:pt x="9298" y="16622"/>
                  </a:lnTo>
                  <a:cubicBezTo>
                    <a:pt x="10508" y="16559"/>
                    <a:pt x="11591" y="16177"/>
                    <a:pt x="12673" y="15603"/>
                  </a:cubicBezTo>
                  <a:lnTo>
                    <a:pt x="13183" y="16622"/>
                  </a:lnTo>
                  <a:cubicBezTo>
                    <a:pt x="14075" y="16113"/>
                    <a:pt x="14839" y="15476"/>
                    <a:pt x="15476" y="14712"/>
                  </a:cubicBezTo>
                  <a:lnTo>
                    <a:pt x="14711" y="14011"/>
                  </a:lnTo>
                  <a:cubicBezTo>
                    <a:pt x="15476" y="13120"/>
                    <a:pt x="16049" y="12101"/>
                    <a:pt x="16367" y="10954"/>
                  </a:cubicBezTo>
                  <a:lnTo>
                    <a:pt x="17450" y="11273"/>
                  </a:lnTo>
                  <a:cubicBezTo>
                    <a:pt x="17641" y="10509"/>
                    <a:pt x="17768" y="9681"/>
                    <a:pt x="17768" y="8853"/>
                  </a:cubicBezTo>
                  <a:lnTo>
                    <a:pt x="17768" y="8343"/>
                  </a:lnTo>
                  <a:lnTo>
                    <a:pt x="16686" y="8407"/>
                  </a:lnTo>
                  <a:cubicBezTo>
                    <a:pt x="16622" y="7261"/>
                    <a:pt x="16240" y="6115"/>
                    <a:pt x="15667" y="5096"/>
                  </a:cubicBezTo>
                  <a:lnTo>
                    <a:pt x="16686" y="4522"/>
                  </a:lnTo>
                  <a:cubicBezTo>
                    <a:pt x="16176" y="3695"/>
                    <a:pt x="15539" y="2867"/>
                    <a:pt x="14775" y="2230"/>
                  </a:cubicBezTo>
                  <a:lnTo>
                    <a:pt x="14075" y="2994"/>
                  </a:lnTo>
                  <a:cubicBezTo>
                    <a:pt x="13183" y="2230"/>
                    <a:pt x="12164" y="1657"/>
                    <a:pt x="11018" y="1338"/>
                  </a:cubicBezTo>
                  <a:lnTo>
                    <a:pt x="11336" y="319"/>
                  </a:lnTo>
                  <a:cubicBezTo>
                    <a:pt x="10508" y="65"/>
                    <a:pt x="9680" y="1"/>
                    <a:pt x="88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7" name="Google Shape;497;p24"/>
            <p:cNvSpPr/>
            <p:nvPr/>
          </p:nvSpPr>
          <p:spPr>
            <a:xfrm>
              <a:off x="1112175" y="2165725"/>
              <a:ext cx="313675" cy="310475"/>
            </a:xfrm>
            <a:custGeom>
              <a:rect b="b" l="l" r="r" t="t"/>
              <a:pathLst>
                <a:path extrusionOk="0" h="12419" w="12547">
                  <a:moveTo>
                    <a:pt x="6242" y="2484"/>
                  </a:moveTo>
                  <a:cubicBezTo>
                    <a:pt x="6624" y="2484"/>
                    <a:pt x="6942" y="2484"/>
                    <a:pt x="7260" y="2611"/>
                  </a:cubicBezTo>
                  <a:cubicBezTo>
                    <a:pt x="8916" y="3057"/>
                    <a:pt x="9999" y="4522"/>
                    <a:pt x="9999" y="6178"/>
                  </a:cubicBezTo>
                  <a:cubicBezTo>
                    <a:pt x="9999" y="6560"/>
                    <a:pt x="9935" y="6878"/>
                    <a:pt x="9872" y="7197"/>
                  </a:cubicBezTo>
                  <a:cubicBezTo>
                    <a:pt x="9426" y="8789"/>
                    <a:pt x="7961" y="9935"/>
                    <a:pt x="6305" y="9935"/>
                  </a:cubicBezTo>
                  <a:cubicBezTo>
                    <a:pt x="5923" y="9935"/>
                    <a:pt x="5605" y="9871"/>
                    <a:pt x="5286" y="9808"/>
                  </a:cubicBezTo>
                  <a:cubicBezTo>
                    <a:pt x="3630" y="9298"/>
                    <a:pt x="2548" y="7833"/>
                    <a:pt x="2548" y="6178"/>
                  </a:cubicBezTo>
                  <a:cubicBezTo>
                    <a:pt x="2548" y="5859"/>
                    <a:pt x="2612" y="5477"/>
                    <a:pt x="2675" y="5159"/>
                  </a:cubicBezTo>
                  <a:cubicBezTo>
                    <a:pt x="3121" y="3567"/>
                    <a:pt x="4586" y="2484"/>
                    <a:pt x="6242" y="2484"/>
                  </a:cubicBezTo>
                  <a:close/>
                  <a:moveTo>
                    <a:pt x="6242" y="0"/>
                  </a:moveTo>
                  <a:cubicBezTo>
                    <a:pt x="5859" y="0"/>
                    <a:pt x="5477" y="0"/>
                    <a:pt x="5095" y="64"/>
                  </a:cubicBezTo>
                  <a:lnTo>
                    <a:pt x="5223" y="828"/>
                  </a:lnTo>
                  <a:cubicBezTo>
                    <a:pt x="4649" y="956"/>
                    <a:pt x="4140" y="1147"/>
                    <a:pt x="3630" y="1401"/>
                  </a:cubicBezTo>
                  <a:lnTo>
                    <a:pt x="3248" y="701"/>
                  </a:lnTo>
                  <a:cubicBezTo>
                    <a:pt x="2357" y="1147"/>
                    <a:pt x="1656" y="1847"/>
                    <a:pt x="1083" y="2675"/>
                  </a:cubicBezTo>
                  <a:lnTo>
                    <a:pt x="1720" y="3057"/>
                  </a:lnTo>
                  <a:cubicBezTo>
                    <a:pt x="1338" y="3567"/>
                    <a:pt x="1147" y="4076"/>
                    <a:pt x="956" y="4649"/>
                  </a:cubicBezTo>
                  <a:lnTo>
                    <a:pt x="255" y="4458"/>
                  </a:lnTo>
                  <a:lnTo>
                    <a:pt x="255" y="4522"/>
                  </a:lnTo>
                  <a:cubicBezTo>
                    <a:pt x="128" y="5095"/>
                    <a:pt x="1" y="5668"/>
                    <a:pt x="1" y="6241"/>
                  </a:cubicBezTo>
                  <a:cubicBezTo>
                    <a:pt x="1" y="6623"/>
                    <a:pt x="64" y="7006"/>
                    <a:pt x="128" y="7388"/>
                  </a:cubicBezTo>
                  <a:lnTo>
                    <a:pt x="828" y="7260"/>
                  </a:lnTo>
                  <a:cubicBezTo>
                    <a:pt x="956" y="7833"/>
                    <a:pt x="1147" y="8343"/>
                    <a:pt x="1465" y="8852"/>
                  </a:cubicBezTo>
                  <a:lnTo>
                    <a:pt x="765" y="9171"/>
                  </a:lnTo>
                  <a:cubicBezTo>
                    <a:pt x="1274" y="10062"/>
                    <a:pt x="1911" y="10827"/>
                    <a:pt x="2739" y="11336"/>
                  </a:cubicBezTo>
                  <a:lnTo>
                    <a:pt x="3185" y="10763"/>
                  </a:lnTo>
                  <a:cubicBezTo>
                    <a:pt x="3630" y="11081"/>
                    <a:pt x="4204" y="11336"/>
                    <a:pt x="4777" y="11463"/>
                  </a:cubicBezTo>
                  <a:lnTo>
                    <a:pt x="4522" y="12228"/>
                  </a:lnTo>
                  <a:lnTo>
                    <a:pt x="4586" y="12228"/>
                  </a:lnTo>
                  <a:cubicBezTo>
                    <a:pt x="5159" y="12355"/>
                    <a:pt x="5732" y="12419"/>
                    <a:pt x="6305" y="12419"/>
                  </a:cubicBezTo>
                  <a:cubicBezTo>
                    <a:pt x="6751" y="12419"/>
                    <a:pt x="7133" y="12419"/>
                    <a:pt x="7515" y="12291"/>
                  </a:cubicBezTo>
                  <a:lnTo>
                    <a:pt x="7388" y="11591"/>
                  </a:lnTo>
                  <a:cubicBezTo>
                    <a:pt x="7961" y="11463"/>
                    <a:pt x="8470" y="11272"/>
                    <a:pt x="8980" y="11018"/>
                  </a:cubicBezTo>
                  <a:lnTo>
                    <a:pt x="9362" y="11654"/>
                  </a:lnTo>
                  <a:cubicBezTo>
                    <a:pt x="10190" y="11145"/>
                    <a:pt x="10954" y="10508"/>
                    <a:pt x="11464" y="9680"/>
                  </a:cubicBezTo>
                  <a:lnTo>
                    <a:pt x="10890" y="9234"/>
                  </a:lnTo>
                  <a:cubicBezTo>
                    <a:pt x="11209" y="8789"/>
                    <a:pt x="11464" y="8216"/>
                    <a:pt x="11591" y="7642"/>
                  </a:cubicBezTo>
                  <a:lnTo>
                    <a:pt x="12292" y="7897"/>
                  </a:lnTo>
                  <a:cubicBezTo>
                    <a:pt x="12483" y="7388"/>
                    <a:pt x="12546" y="6751"/>
                    <a:pt x="12546" y="6178"/>
                  </a:cubicBezTo>
                  <a:cubicBezTo>
                    <a:pt x="12546" y="5796"/>
                    <a:pt x="12483" y="5413"/>
                    <a:pt x="12419" y="5031"/>
                  </a:cubicBezTo>
                  <a:lnTo>
                    <a:pt x="11718" y="5159"/>
                  </a:lnTo>
                  <a:cubicBezTo>
                    <a:pt x="11591" y="4586"/>
                    <a:pt x="11400" y="4076"/>
                    <a:pt x="11082" y="3567"/>
                  </a:cubicBezTo>
                  <a:lnTo>
                    <a:pt x="11782" y="3185"/>
                  </a:lnTo>
                  <a:cubicBezTo>
                    <a:pt x="11273" y="2357"/>
                    <a:pt x="10572" y="1592"/>
                    <a:pt x="9808" y="1019"/>
                  </a:cubicBezTo>
                  <a:lnTo>
                    <a:pt x="9362" y="1656"/>
                  </a:lnTo>
                  <a:cubicBezTo>
                    <a:pt x="8853" y="1338"/>
                    <a:pt x="8343" y="1083"/>
                    <a:pt x="7770" y="956"/>
                  </a:cubicBezTo>
                  <a:lnTo>
                    <a:pt x="7961" y="191"/>
                  </a:lnTo>
                  <a:cubicBezTo>
                    <a:pt x="7452" y="64"/>
                    <a:pt x="6878" y="0"/>
                    <a:pt x="62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8" name="Google Shape;498;p24"/>
            <p:cNvSpPr/>
            <p:nvPr/>
          </p:nvSpPr>
          <p:spPr>
            <a:xfrm>
              <a:off x="4310700" y="2208700"/>
              <a:ext cx="1028525" cy="39825"/>
            </a:xfrm>
            <a:custGeom>
              <a:rect b="b" l="l" r="r" t="t"/>
              <a:pathLst>
                <a:path extrusionOk="0" h="1593" w="41141">
                  <a:moveTo>
                    <a:pt x="1" y="1"/>
                  </a:moveTo>
                  <a:lnTo>
                    <a:pt x="1" y="1593"/>
                  </a:lnTo>
                  <a:lnTo>
                    <a:pt x="41140" y="1593"/>
                  </a:lnTo>
                  <a:lnTo>
                    <a:pt x="4114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9" name="Google Shape;499;p24"/>
            <p:cNvSpPr/>
            <p:nvPr/>
          </p:nvSpPr>
          <p:spPr>
            <a:xfrm>
              <a:off x="4310700" y="2345625"/>
              <a:ext cx="1028525" cy="39825"/>
            </a:xfrm>
            <a:custGeom>
              <a:rect b="b" l="l" r="r" t="t"/>
              <a:pathLst>
                <a:path extrusionOk="0" h="1593" w="41141">
                  <a:moveTo>
                    <a:pt x="1" y="1"/>
                  </a:moveTo>
                  <a:lnTo>
                    <a:pt x="1" y="1593"/>
                  </a:lnTo>
                  <a:lnTo>
                    <a:pt x="41140" y="1593"/>
                  </a:lnTo>
                  <a:lnTo>
                    <a:pt x="4114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0" name="Google Shape;500;p24"/>
            <p:cNvSpPr/>
            <p:nvPr/>
          </p:nvSpPr>
          <p:spPr>
            <a:xfrm>
              <a:off x="4310700" y="2482550"/>
              <a:ext cx="1028525" cy="39825"/>
            </a:xfrm>
            <a:custGeom>
              <a:rect b="b" l="l" r="r" t="t"/>
              <a:pathLst>
                <a:path extrusionOk="0" h="1593" w="41141">
                  <a:moveTo>
                    <a:pt x="1" y="0"/>
                  </a:moveTo>
                  <a:lnTo>
                    <a:pt x="1" y="1593"/>
                  </a:lnTo>
                  <a:lnTo>
                    <a:pt x="41140" y="1593"/>
                  </a:lnTo>
                  <a:lnTo>
                    <a:pt x="4114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1" name="Google Shape;501;p24"/>
            <p:cNvSpPr/>
            <p:nvPr/>
          </p:nvSpPr>
          <p:spPr>
            <a:xfrm>
              <a:off x="4310700" y="2621050"/>
              <a:ext cx="1028525" cy="39850"/>
            </a:xfrm>
            <a:custGeom>
              <a:rect b="b" l="l" r="r" t="t"/>
              <a:pathLst>
                <a:path extrusionOk="0" h="1594" w="41141">
                  <a:moveTo>
                    <a:pt x="1" y="1"/>
                  </a:moveTo>
                  <a:lnTo>
                    <a:pt x="1" y="1593"/>
                  </a:lnTo>
                  <a:lnTo>
                    <a:pt x="41140" y="1593"/>
                  </a:lnTo>
                  <a:lnTo>
                    <a:pt x="4114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2" name="Google Shape;502;p24"/>
            <p:cNvSpPr/>
            <p:nvPr/>
          </p:nvSpPr>
          <p:spPr>
            <a:xfrm>
              <a:off x="4310700" y="2757975"/>
              <a:ext cx="1028525" cy="39825"/>
            </a:xfrm>
            <a:custGeom>
              <a:rect b="b" l="l" r="r" t="t"/>
              <a:pathLst>
                <a:path extrusionOk="0" h="1593" w="41141">
                  <a:moveTo>
                    <a:pt x="1" y="1"/>
                  </a:moveTo>
                  <a:lnTo>
                    <a:pt x="1" y="1593"/>
                  </a:lnTo>
                  <a:lnTo>
                    <a:pt x="41140" y="1593"/>
                  </a:lnTo>
                  <a:lnTo>
                    <a:pt x="4114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3" name="Google Shape;503;p24"/>
            <p:cNvSpPr/>
            <p:nvPr/>
          </p:nvSpPr>
          <p:spPr>
            <a:xfrm>
              <a:off x="4310700" y="2894900"/>
              <a:ext cx="1028525" cy="39825"/>
            </a:xfrm>
            <a:custGeom>
              <a:rect b="b" l="l" r="r" t="t"/>
              <a:pathLst>
                <a:path extrusionOk="0" h="1593" w="41141">
                  <a:moveTo>
                    <a:pt x="1" y="1"/>
                  </a:moveTo>
                  <a:lnTo>
                    <a:pt x="1" y="1593"/>
                  </a:lnTo>
                  <a:lnTo>
                    <a:pt x="41140" y="1593"/>
                  </a:lnTo>
                  <a:lnTo>
                    <a:pt x="4114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4" name="Google Shape;504;p24"/>
            <p:cNvSpPr/>
            <p:nvPr/>
          </p:nvSpPr>
          <p:spPr>
            <a:xfrm>
              <a:off x="4310700" y="3031825"/>
              <a:ext cx="1028525" cy="39825"/>
            </a:xfrm>
            <a:custGeom>
              <a:rect b="b" l="l" r="r" t="t"/>
              <a:pathLst>
                <a:path extrusionOk="0" h="1593" w="41141">
                  <a:moveTo>
                    <a:pt x="1" y="0"/>
                  </a:moveTo>
                  <a:lnTo>
                    <a:pt x="1" y="1592"/>
                  </a:lnTo>
                  <a:lnTo>
                    <a:pt x="41140" y="1592"/>
                  </a:lnTo>
                  <a:lnTo>
                    <a:pt x="4114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5" name="Google Shape;505;p24"/>
            <p:cNvSpPr/>
            <p:nvPr/>
          </p:nvSpPr>
          <p:spPr>
            <a:xfrm>
              <a:off x="4310700" y="3168750"/>
              <a:ext cx="1028525" cy="39825"/>
            </a:xfrm>
            <a:custGeom>
              <a:rect b="b" l="l" r="r" t="t"/>
              <a:pathLst>
                <a:path extrusionOk="0" h="1593" w="41141">
                  <a:moveTo>
                    <a:pt x="1" y="0"/>
                  </a:moveTo>
                  <a:lnTo>
                    <a:pt x="1" y="1592"/>
                  </a:lnTo>
                  <a:lnTo>
                    <a:pt x="41140" y="1592"/>
                  </a:lnTo>
                  <a:lnTo>
                    <a:pt x="4114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6" name="Google Shape;506;p24"/>
            <p:cNvSpPr/>
            <p:nvPr/>
          </p:nvSpPr>
          <p:spPr>
            <a:xfrm>
              <a:off x="4310700" y="3305675"/>
              <a:ext cx="1028525" cy="39825"/>
            </a:xfrm>
            <a:custGeom>
              <a:rect b="b" l="l" r="r" t="t"/>
              <a:pathLst>
                <a:path extrusionOk="0" h="1593" w="41141">
                  <a:moveTo>
                    <a:pt x="1" y="0"/>
                  </a:moveTo>
                  <a:lnTo>
                    <a:pt x="1" y="1592"/>
                  </a:lnTo>
                  <a:lnTo>
                    <a:pt x="41140" y="1592"/>
                  </a:lnTo>
                  <a:lnTo>
                    <a:pt x="4114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7" name="Google Shape;507;p24"/>
            <p:cNvSpPr/>
            <p:nvPr/>
          </p:nvSpPr>
          <p:spPr>
            <a:xfrm>
              <a:off x="4310700" y="3442575"/>
              <a:ext cx="1028525" cy="39825"/>
            </a:xfrm>
            <a:custGeom>
              <a:rect b="b" l="l" r="r" t="t"/>
              <a:pathLst>
                <a:path extrusionOk="0" h="1593" w="41141">
                  <a:moveTo>
                    <a:pt x="1" y="1"/>
                  </a:moveTo>
                  <a:lnTo>
                    <a:pt x="1" y="1593"/>
                  </a:lnTo>
                  <a:lnTo>
                    <a:pt x="41140" y="1593"/>
                  </a:lnTo>
                  <a:lnTo>
                    <a:pt x="4114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8" name="Google Shape;508;p24"/>
            <p:cNvSpPr/>
            <p:nvPr/>
          </p:nvSpPr>
          <p:spPr>
            <a:xfrm>
              <a:off x="4310700" y="3579500"/>
              <a:ext cx="1028525" cy="39825"/>
            </a:xfrm>
            <a:custGeom>
              <a:rect b="b" l="l" r="r" t="t"/>
              <a:pathLst>
                <a:path extrusionOk="0" h="1593" w="41141">
                  <a:moveTo>
                    <a:pt x="1" y="1"/>
                  </a:moveTo>
                  <a:lnTo>
                    <a:pt x="1" y="1593"/>
                  </a:lnTo>
                  <a:lnTo>
                    <a:pt x="41140" y="1593"/>
                  </a:lnTo>
                  <a:lnTo>
                    <a:pt x="4114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9" name="Google Shape;509;p24"/>
            <p:cNvSpPr/>
            <p:nvPr/>
          </p:nvSpPr>
          <p:spPr>
            <a:xfrm>
              <a:off x="4310700" y="3716425"/>
              <a:ext cx="1028525" cy="39825"/>
            </a:xfrm>
            <a:custGeom>
              <a:rect b="b" l="l" r="r" t="t"/>
              <a:pathLst>
                <a:path extrusionOk="0" h="1593" w="41141">
                  <a:moveTo>
                    <a:pt x="1" y="0"/>
                  </a:moveTo>
                  <a:lnTo>
                    <a:pt x="1" y="1593"/>
                  </a:lnTo>
                  <a:lnTo>
                    <a:pt x="41140" y="1593"/>
                  </a:lnTo>
                  <a:lnTo>
                    <a:pt x="4114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0" name="Google Shape;510;p24"/>
            <p:cNvSpPr/>
            <p:nvPr/>
          </p:nvSpPr>
          <p:spPr>
            <a:xfrm>
              <a:off x="2293525" y="2208700"/>
              <a:ext cx="1776800" cy="39825"/>
            </a:xfrm>
            <a:custGeom>
              <a:rect b="b" l="l" r="r" t="t"/>
              <a:pathLst>
                <a:path extrusionOk="0" h="1593" w="71072">
                  <a:moveTo>
                    <a:pt x="0" y="1"/>
                  </a:moveTo>
                  <a:lnTo>
                    <a:pt x="0" y="1593"/>
                  </a:lnTo>
                  <a:lnTo>
                    <a:pt x="71071" y="1593"/>
                  </a:lnTo>
                  <a:lnTo>
                    <a:pt x="7107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1" name="Google Shape;511;p24"/>
            <p:cNvSpPr/>
            <p:nvPr/>
          </p:nvSpPr>
          <p:spPr>
            <a:xfrm>
              <a:off x="2293525" y="2345625"/>
              <a:ext cx="1776800" cy="39825"/>
            </a:xfrm>
            <a:custGeom>
              <a:rect b="b" l="l" r="r" t="t"/>
              <a:pathLst>
                <a:path extrusionOk="0" h="1593" w="71072">
                  <a:moveTo>
                    <a:pt x="0" y="1"/>
                  </a:moveTo>
                  <a:lnTo>
                    <a:pt x="0" y="1593"/>
                  </a:lnTo>
                  <a:lnTo>
                    <a:pt x="71071" y="1593"/>
                  </a:lnTo>
                  <a:lnTo>
                    <a:pt x="7107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2" name="Google Shape;512;p24"/>
            <p:cNvSpPr/>
            <p:nvPr/>
          </p:nvSpPr>
          <p:spPr>
            <a:xfrm>
              <a:off x="2293525" y="2482550"/>
              <a:ext cx="1776800" cy="39825"/>
            </a:xfrm>
            <a:custGeom>
              <a:rect b="b" l="l" r="r" t="t"/>
              <a:pathLst>
                <a:path extrusionOk="0" h="1593" w="71072">
                  <a:moveTo>
                    <a:pt x="0" y="0"/>
                  </a:moveTo>
                  <a:lnTo>
                    <a:pt x="0" y="1593"/>
                  </a:lnTo>
                  <a:lnTo>
                    <a:pt x="71071" y="1593"/>
                  </a:lnTo>
                  <a:lnTo>
                    <a:pt x="7107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3" name="Google Shape;513;p24"/>
            <p:cNvSpPr/>
            <p:nvPr/>
          </p:nvSpPr>
          <p:spPr>
            <a:xfrm>
              <a:off x="2293525" y="2621050"/>
              <a:ext cx="1195675" cy="39850"/>
            </a:xfrm>
            <a:custGeom>
              <a:rect b="b" l="l" r="r" t="t"/>
              <a:pathLst>
                <a:path extrusionOk="0" h="1594" w="47827">
                  <a:moveTo>
                    <a:pt x="0" y="1"/>
                  </a:moveTo>
                  <a:lnTo>
                    <a:pt x="0" y="1593"/>
                  </a:lnTo>
                  <a:lnTo>
                    <a:pt x="47827" y="1593"/>
                  </a:lnTo>
                  <a:lnTo>
                    <a:pt x="4782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4" name="Google Shape;514;p24"/>
            <p:cNvSpPr/>
            <p:nvPr/>
          </p:nvSpPr>
          <p:spPr>
            <a:xfrm>
              <a:off x="4430100" y="1931675"/>
              <a:ext cx="730800" cy="119450"/>
            </a:xfrm>
            <a:custGeom>
              <a:rect b="b" l="l" r="r" t="t"/>
              <a:pathLst>
                <a:path extrusionOk="0" h="4778" w="29232">
                  <a:moveTo>
                    <a:pt x="1" y="1"/>
                  </a:moveTo>
                  <a:lnTo>
                    <a:pt x="1" y="4777"/>
                  </a:lnTo>
                  <a:lnTo>
                    <a:pt x="29232" y="4777"/>
                  </a:lnTo>
                  <a:lnTo>
                    <a:pt x="2923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5" name="Google Shape;515;p24"/>
            <p:cNvSpPr/>
            <p:nvPr/>
          </p:nvSpPr>
          <p:spPr>
            <a:xfrm>
              <a:off x="2817325" y="1931675"/>
              <a:ext cx="729200" cy="119450"/>
            </a:xfrm>
            <a:custGeom>
              <a:rect b="b" l="l" r="r" t="t"/>
              <a:pathLst>
                <a:path extrusionOk="0" h="4778" w="29168">
                  <a:moveTo>
                    <a:pt x="0" y="1"/>
                  </a:moveTo>
                  <a:lnTo>
                    <a:pt x="0" y="4777"/>
                  </a:lnTo>
                  <a:lnTo>
                    <a:pt x="29167" y="4777"/>
                  </a:lnTo>
                  <a:lnTo>
                    <a:pt x="2916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6" name="Google Shape;516;p24"/>
            <p:cNvSpPr/>
            <p:nvPr/>
          </p:nvSpPr>
          <p:spPr>
            <a:xfrm>
              <a:off x="628175" y="3272225"/>
              <a:ext cx="765825" cy="1550725"/>
            </a:xfrm>
            <a:custGeom>
              <a:rect b="b" l="l" r="r" t="t"/>
              <a:pathLst>
                <a:path extrusionOk="0" h="62029" w="30633">
                  <a:moveTo>
                    <a:pt x="17705" y="42924"/>
                  </a:moveTo>
                  <a:lnTo>
                    <a:pt x="17705" y="60437"/>
                  </a:lnTo>
                  <a:lnTo>
                    <a:pt x="12928" y="60437"/>
                  </a:lnTo>
                  <a:lnTo>
                    <a:pt x="12928" y="42924"/>
                  </a:lnTo>
                  <a:close/>
                  <a:moveTo>
                    <a:pt x="15348" y="1"/>
                  </a:moveTo>
                  <a:cubicBezTo>
                    <a:pt x="7133" y="1"/>
                    <a:pt x="446" y="6496"/>
                    <a:pt x="192" y="14712"/>
                  </a:cubicBezTo>
                  <a:cubicBezTo>
                    <a:pt x="1" y="22927"/>
                    <a:pt x="6369" y="29741"/>
                    <a:pt x="14521" y="30187"/>
                  </a:cubicBezTo>
                  <a:lnTo>
                    <a:pt x="14521" y="41332"/>
                  </a:lnTo>
                  <a:lnTo>
                    <a:pt x="12164" y="41332"/>
                  </a:lnTo>
                  <a:cubicBezTo>
                    <a:pt x="11718" y="41332"/>
                    <a:pt x="11336" y="41714"/>
                    <a:pt x="11336" y="42159"/>
                  </a:cubicBezTo>
                  <a:lnTo>
                    <a:pt x="11336" y="61265"/>
                  </a:lnTo>
                  <a:cubicBezTo>
                    <a:pt x="11336" y="61710"/>
                    <a:pt x="11718" y="62029"/>
                    <a:pt x="12164" y="62029"/>
                  </a:cubicBezTo>
                  <a:lnTo>
                    <a:pt x="18533" y="62029"/>
                  </a:lnTo>
                  <a:cubicBezTo>
                    <a:pt x="18978" y="62029"/>
                    <a:pt x="19297" y="61710"/>
                    <a:pt x="19297" y="61265"/>
                  </a:cubicBezTo>
                  <a:lnTo>
                    <a:pt x="19297" y="42159"/>
                  </a:lnTo>
                  <a:cubicBezTo>
                    <a:pt x="19297" y="41714"/>
                    <a:pt x="18978" y="41332"/>
                    <a:pt x="18533" y="41332"/>
                  </a:cubicBezTo>
                  <a:lnTo>
                    <a:pt x="16113" y="41332"/>
                  </a:lnTo>
                  <a:lnTo>
                    <a:pt x="16113" y="30187"/>
                  </a:lnTo>
                  <a:cubicBezTo>
                    <a:pt x="24328" y="29741"/>
                    <a:pt x="30633" y="22927"/>
                    <a:pt x="30442" y="14712"/>
                  </a:cubicBezTo>
                  <a:cubicBezTo>
                    <a:pt x="30250" y="6496"/>
                    <a:pt x="23500" y="1"/>
                    <a:pt x="153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7" name="Google Shape;517;p24"/>
            <p:cNvSpPr/>
            <p:nvPr/>
          </p:nvSpPr>
          <p:spPr>
            <a:xfrm>
              <a:off x="972075" y="4366000"/>
              <a:ext cx="79625" cy="398050"/>
            </a:xfrm>
            <a:custGeom>
              <a:rect b="b" l="l" r="r" t="t"/>
              <a:pathLst>
                <a:path extrusionOk="0" h="15922" w="3185">
                  <a:moveTo>
                    <a:pt x="0" y="1"/>
                  </a:moveTo>
                  <a:lnTo>
                    <a:pt x="0" y="15922"/>
                  </a:lnTo>
                  <a:lnTo>
                    <a:pt x="3185" y="15922"/>
                  </a:lnTo>
                  <a:lnTo>
                    <a:pt x="318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8" name="Google Shape;518;p24"/>
            <p:cNvSpPr/>
            <p:nvPr/>
          </p:nvSpPr>
          <p:spPr>
            <a:xfrm>
              <a:off x="2436800" y="685075"/>
              <a:ext cx="213375" cy="214950"/>
            </a:xfrm>
            <a:custGeom>
              <a:rect b="b" l="l" r="r" t="t"/>
              <a:pathLst>
                <a:path extrusionOk="0" h="8598" w="8535">
                  <a:moveTo>
                    <a:pt x="1" y="0"/>
                  </a:moveTo>
                  <a:lnTo>
                    <a:pt x="1" y="8598"/>
                  </a:lnTo>
                  <a:lnTo>
                    <a:pt x="8534" y="8598"/>
                  </a:lnTo>
                  <a:lnTo>
                    <a:pt x="853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9" name="Google Shape;519;p24"/>
            <p:cNvSpPr/>
            <p:nvPr/>
          </p:nvSpPr>
          <p:spPr>
            <a:xfrm>
              <a:off x="2791850" y="685075"/>
              <a:ext cx="213350" cy="214950"/>
            </a:xfrm>
            <a:custGeom>
              <a:rect b="b" l="l" r="r" t="t"/>
              <a:pathLst>
                <a:path extrusionOk="0" h="8598" w="8534">
                  <a:moveTo>
                    <a:pt x="0" y="0"/>
                  </a:moveTo>
                  <a:lnTo>
                    <a:pt x="0" y="8598"/>
                  </a:lnTo>
                  <a:lnTo>
                    <a:pt x="8534" y="8598"/>
                  </a:lnTo>
                  <a:lnTo>
                    <a:pt x="853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0" name="Google Shape;520;p24"/>
            <p:cNvSpPr/>
            <p:nvPr/>
          </p:nvSpPr>
          <p:spPr>
            <a:xfrm>
              <a:off x="3146875" y="685075"/>
              <a:ext cx="213375" cy="214950"/>
            </a:xfrm>
            <a:custGeom>
              <a:rect b="b" l="l" r="r" t="t"/>
              <a:pathLst>
                <a:path extrusionOk="0" h="8598" w="8535">
                  <a:moveTo>
                    <a:pt x="1" y="0"/>
                  </a:moveTo>
                  <a:lnTo>
                    <a:pt x="1" y="8598"/>
                  </a:lnTo>
                  <a:lnTo>
                    <a:pt x="8534" y="8598"/>
                  </a:lnTo>
                  <a:lnTo>
                    <a:pt x="853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1" name="Google Shape;521;p24"/>
            <p:cNvSpPr/>
            <p:nvPr/>
          </p:nvSpPr>
          <p:spPr>
            <a:xfrm>
              <a:off x="2258475" y="570450"/>
              <a:ext cx="1280075" cy="444200"/>
            </a:xfrm>
            <a:custGeom>
              <a:rect b="b" l="l" r="r" t="t"/>
              <a:pathLst>
                <a:path extrusionOk="0" h="17768" w="51203">
                  <a:moveTo>
                    <a:pt x="49611" y="1592"/>
                  </a:moveTo>
                  <a:lnTo>
                    <a:pt x="49611" y="16176"/>
                  </a:lnTo>
                  <a:lnTo>
                    <a:pt x="1593" y="16176"/>
                  </a:lnTo>
                  <a:lnTo>
                    <a:pt x="1593" y="1592"/>
                  </a:lnTo>
                  <a:close/>
                  <a:moveTo>
                    <a:pt x="1" y="0"/>
                  </a:moveTo>
                  <a:lnTo>
                    <a:pt x="1" y="17768"/>
                  </a:lnTo>
                  <a:lnTo>
                    <a:pt x="51203" y="17768"/>
                  </a:lnTo>
                  <a:lnTo>
                    <a:pt x="5120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2" name="Google Shape;522;p24"/>
            <p:cNvSpPr/>
            <p:nvPr/>
          </p:nvSpPr>
          <p:spPr>
            <a:xfrm>
              <a:off x="4947550" y="262775"/>
              <a:ext cx="1147925" cy="384100"/>
            </a:xfrm>
            <a:custGeom>
              <a:rect b="b" l="l" r="r" t="t"/>
              <a:pathLst>
                <a:path extrusionOk="0" h="15364" w="45917">
                  <a:moveTo>
                    <a:pt x="18787" y="1927"/>
                  </a:moveTo>
                  <a:lnTo>
                    <a:pt x="18787" y="1927"/>
                  </a:lnTo>
                  <a:cubicBezTo>
                    <a:pt x="15539" y="5557"/>
                    <a:pt x="18150" y="11288"/>
                    <a:pt x="22990" y="11288"/>
                  </a:cubicBezTo>
                  <a:cubicBezTo>
                    <a:pt x="27830" y="11288"/>
                    <a:pt x="30377" y="5557"/>
                    <a:pt x="27193" y="1927"/>
                  </a:cubicBezTo>
                  <a:lnTo>
                    <a:pt x="27193" y="1927"/>
                  </a:lnTo>
                  <a:cubicBezTo>
                    <a:pt x="27639" y="1990"/>
                    <a:pt x="28149" y="2054"/>
                    <a:pt x="28594" y="2118"/>
                  </a:cubicBezTo>
                  <a:cubicBezTo>
                    <a:pt x="31396" y="6512"/>
                    <a:pt x="28212" y="12307"/>
                    <a:pt x="22990" y="12307"/>
                  </a:cubicBezTo>
                  <a:cubicBezTo>
                    <a:pt x="17768" y="12307"/>
                    <a:pt x="14584" y="6512"/>
                    <a:pt x="17386" y="2118"/>
                  </a:cubicBezTo>
                  <a:cubicBezTo>
                    <a:pt x="17832" y="2054"/>
                    <a:pt x="18278" y="1990"/>
                    <a:pt x="18787" y="1927"/>
                  </a:cubicBezTo>
                  <a:close/>
                  <a:moveTo>
                    <a:pt x="30569" y="2500"/>
                  </a:moveTo>
                  <a:cubicBezTo>
                    <a:pt x="35026" y="3455"/>
                    <a:pt x="39293" y="5238"/>
                    <a:pt x="43114" y="7722"/>
                  </a:cubicBezTo>
                  <a:cubicBezTo>
                    <a:pt x="37641" y="11329"/>
                    <a:pt x="31317" y="13418"/>
                    <a:pt x="24736" y="13692"/>
                  </a:cubicBezTo>
                  <a:lnTo>
                    <a:pt x="24736" y="13692"/>
                  </a:lnTo>
                  <a:cubicBezTo>
                    <a:pt x="29704" y="12588"/>
                    <a:pt x="32491" y="7212"/>
                    <a:pt x="30569" y="2500"/>
                  </a:cubicBezTo>
                  <a:close/>
                  <a:moveTo>
                    <a:pt x="15348" y="2500"/>
                  </a:moveTo>
                  <a:lnTo>
                    <a:pt x="15348" y="2500"/>
                  </a:lnTo>
                  <a:cubicBezTo>
                    <a:pt x="13310" y="7340"/>
                    <a:pt x="16367" y="12880"/>
                    <a:pt x="21589" y="13772"/>
                  </a:cubicBezTo>
                  <a:cubicBezTo>
                    <a:pt x="14902" y="13517"/>
                    <a:pt x="8406" y="11415"/>
                    <a:pt x="2802" y="7722"/>
                  </a:cubicBezTo>
                  <a:cubicBezTo>
                    <a:pt x="6623" y="5174"/>
                    <a:pt x="10890" y="3455"/>
                    <a:pt x="15348" y="2500"/>
                  </a:cubicBezTo>
                  <a:close/>
                  <a:moveTo>
                    <a:pt x="22958" y="0"/>
                  </a:moveTo>
                  <a:cubicBezTo>
                    <a:pt x="22608" y="0"/>
                    <a:pt x="22258" y="48"/>
                    <a:pt x="21907" y="143"/>
                  </a:cubicBezTo>
                  <a:cubicBezTo>
                    <a:pt x="14393" y="334"/>
                    <a:pt x="7069" y="2754"/>
                    <a:pt x="892" y="7085"/>
                  </a:cubicBezTo>
                  <a:lnTo>
                    <a:pt x="0" y="7722"/>
                  </a:lnTo>
                  <a:lnTo>
                    <a:pt x="892" y="8359"/>
                  </a:lnTo>
                  <a:cubicBezTo>
                    <a:pt x="7388" y="12944"/>
                    <a:pt x="15030" y="15364"/>
                    <a:pt x="22926" y="15364"/>
                  </a:cubicBezTo>
                  <a:cubicBezTo>
                    <a:pt x="30823" y="15364"/>
                    <a:pt x="38529" y="12944"/>
                    <a:pt x="44961" y="8359"/>
                  </a:cubicBezTo>
                  <a:lnTo>
                    <a:pt x="45916" y="7722"/>
                  </a:lnTo>
                  <a:lnTo>
                    <a:pt x="44961" y="7085"/>
                  </a:lnTo>
                  <a:cubicBezTo>
                    <a:pt x="38847" y="2754"/>
                    <a:pt x="31524" y="334"/>
                    <a:pt x="24009" y="143"/>
                  </a:cubicBezTo>
                  <a:cubicBezTo>
                    <a:pt x="23659" y="48"/>
                    <a:pt x="23309" y="0"/>
                    <a:pt x="229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3" name="Google Shape;523;p24"/>
            <p:cNvSpPr/>
            <p:nvPr/>
          </p:nvSpPr>
          <p:spPr>
            <a:xfrm>
              <a:off x="5336025" y="1923725"/>
              <a:ext cx="162400" cy="135350"/>
            </a:xfrm>
            <a:custGeom>
              <a:rect b="b" l="l" r="r" t="t"/>
              <a:pathLst>
                <a:path extrusionOk="0" h="5414" w="6496">
                  <a:moveTo>
                    <a:pt x="4649" y="0"/>
                  </a:moveTo>
                  <a:lnTo>
                    <a:pt x="0" y="2675"/>
                  </a:lnTo>
                  <a:lnTo>
                    <a:pt x="4649" y="5414"/>
                  </a:lnTo>
                  <a:lnTo>
                    <a:pt x="4649" y="3503"/>
                  </a:lnTo>
                  <a:lnTo>
                    <a:pt x="5477" y="3503"/>
                  </a:lnTo>
                  <a:cubicBezTo>
                    <a:pt x="6496" y="3503"/>
                    <a:pt x="6496" y="1911"/>
                    <a:pt x="5477" y="1911"/>
                  </a:cubicBezTo>
                  <a:lnTo>
                    <a:pt x="4649" y="1911"/>
                  </a:lnTo>
                  <a:lnTo>
                    <a:pt x="464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4" name="Google Shape;524;p24"/>
            <p:cNvSpPr/>
            <p:nvPr/>
          </p:nvSpPr>
          <p:spPr>
            <a:xfrm>
              <a:off x="2651725" y="4047575"/>
              <a:ext cx="135375" cy="116250"/>
            </a:xfrm>
            <a:custGeom>
              <a:rect b="b" l="l" r="r" t="t"/>
              <a:pathLst>
                <a:path extrusionOk="0" h="4650" w="5415">
                  <a:moveTo>
                    <a:pt x="2739" y="1"/>
                  </a:moveTo>
                  <a:lnTo>
                    <a:pt x="1" y="4650"/>
                  </a:lnTo>
                  <a:lnTo>
                    <a:pt x="5414" y="4650"/>
                  </a:lnTo>
                  <a:lnTo>
                    <a:pt x="273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5" name="Google Shape;525;p24"/>
            <p:cNvSpPr/>
            <p:nvPr/>
          </p:nvSpPr>
          <p:spPr>
            <a:xfrm>
              <a:off x="2481375" y="1923725"/>
              <a:ext cx="164025" cy="135350"/>
            </a:xfrm>
            <a:custGeom>
              <a:rect b="b" l="l" r="r" t="t"/>
              <a:pathLst>
                <a:path extrusionOk="0" h="5414" w="6561">
                  <a:moveTo>
                    <a:pt x="1848" y="0"/>
                  </a:moveTo>
                  <a:lnTo>
                    <a:pt x="1848" y="1911"/>
                  </a:lnTo>
                  <a:lnTo>
                    <a:pt x="1083" y="1911"/>
                  </a:lnTo>
                  <a:cubicBezTo>
                    <a:pt x="1" y="1911"/>
                    <a:pt x="1" y="3503"/>
                    <a:pt x="1083" y="3503"/>
                  </a:cubicBezTo>
                  <a:lnTo>
                    <a:pt x="1848" y="3503"/>
                  </a:lnTo>
                  <a:lnTo>
                    <a:pt x="1848" y="5414"/>
                  </a:lnTo>
                  <a:lnTo>
                    <a:pt x="6560" y="2675"/>
                  </a:lnTo>
                  <a:lnTo>
                    <a:pt x="18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6" name="Google Shape;526;p24"/>
            <p:cNvSpPr/>
            <p:nvPr/>
          </p:nvSpPr>
          <p:spPr>
            <a:xfrm>
              <a:off x="1459250" y="2527125"/>
              <a:ext cx="243625" cy="208425"/>
            </a:xfrm>
            <a:custGeom>
              <a:rect b="b" l="l" r="r" t="t"/>
              <a:pathLst>
                <a:path extrusionOk="0" h="8337" w="9745">
                  <a:moveTo>
                    <a:pt x="5559" y="1576"/>
                  </a:moveTo>
                  <a:cubicBezTo>
                    <a:pt x="6878" y="1576"/>
                    <a:pt x="8152" y="2615"/>
                    <a:pt x="8152" y="4204"/>
                  </a:cubicBezTo>
                  <a:cubicBezTo>
                    <a:pt x="8152" y="5605"/>
                    <a:pt x="7006" y="6751"/>
                    <a:pt x="5541" y="6751"/>
                  </a:cubicBezTo>
                  <a:cubicBezTo>
                    <a:pt x="3248" y="6751"/>
                    <a:pt x="2102" y="3949"/>
                    <a:pt x="3758" y="2357"/>
                  </a:cubicBezTo>
                  <a:cubicBezTo>
                    <a:pt x="4276" y="1818"/>
                    <a:pt x="4923" y="1576"/>
                    <a:pt x="5559" y="1576"/>
                  </a:cubicBezTo>
                  <a:close/>
                  <a:moveTo>
                    <a:pt x="5541" y="1"/>
                  </a:moveTo>
                  <a:cubicBezTo>
                    <a:pt x="1847" y="1"/>
                    <a:pt x="1" y="4458"/>
                    <a:pt x="2612" y="7070"/>
                  </a:cubicBezTo>
                  <a:cubicBezTo>
                    <a:pt x="3467" y="7945"/>
                    <a:pt x="4527" y="8336"/>
                    <a:pt x="5566" y="8336"/>
                  </a:cubicBezTo>
                  <a:cubicBezTo>
                    <a:pt x="7699" y="8336"/>
                    <a:pt x="9744" y="6688"/>
                    <a:pt x="9744" y="4204"/>
                  </a:cubicBezTo>
                  <a:cubicBezTo>
                    <a:pt x="9744" y="1847"/>
                    <a:pt x="7897" y="1"/>
                    <a:pt x="55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7" name="Google Shape;527;p24"/>
            <p:cNvSpPr/>
            <p:nvPr/>
          </p:nvSpPr>
          <p:spPr>
            <a:xfrm>
              <a:off x="4718275" y="1636825"/>
              <a:ext cx="243625" cy="208900"/>
            </a:xfrm>
            <a:custGeom>
              <a:rect b="b" l="l" r="r" t="t"/>
              <a:pathLst>
                <a:path extrusionOk="0" h="8356" w="9745">
                  <a:moveTo>
                    <a:pt x="4034" y="1603"/>
                  </a:moveTo>
                  <a:cubicBezTo>
                    <a:pt x="4070" y="1603"/>
                    <a:pt x="4105" y="1604"/>
                    <a:pt x="4140" y="1605"/>
                  </a:cubicBezTo>
                  <a:cubicBezTo>
                    <a:pt x="6433" y="1605"/>
                    <a:pt x="7579" y="4344"/>
                    <a:pt x="5987" y="6000"/>
                  </a:cubicBezTo>
                  <a:cubicBezTo>
                    <a:pt x="5456" y="6531"/>
                    <a:pt x="4813" y="6767"/>
                    <a:pt x="4185" y="6767"/>
                  </a:cubicBezTo>
                  <a:cubicBezTo>
                    <a:pt x="2856" y="6767"/>
                    <a:pt x="1593" y="5710"/>
                    <a:pt x="1593" y="4153"/>
                  </a:cubicBezTo>
                  <a:cubicBezTo>
                    <a:pt x="1593" y="2787"/>
                    <a:pt x="2682" y="1603"/>
                    <a:pt x="4034" y="1603"/>
                  </a:cubicBezTo>
                  <a:close/>
                  <a:moveTo>
                    <a:pt x="4189" y="0"/>
                  </a:moveTo>
                  <a:cubicBezTo>
                    <a:pt x="2041" y="0"/>
                    <a:pt x="1" y="1654"/>
                    <a:pt x="1" y="4153"/>
                  </a:cubicBezTo>
                  <a:cubicBezTo>
                    <a:pt x="1" y="6509"/>
                    <a:pt x="1848" y="8356"/>
                    <a:pt x="4140" y="8356"/>
                  </a:cubicBezTo>
                  <a:cubicBezTo>
                    <a:pt x="7898" y="8356"/>
                    <a:pt x="9744" y="3834"/>
                    <a:pt x="7133" y="1223"/>
                  </a:cubicBezTo>
                  <a:cubicBezTo>
                    <a:pt x="6268" y="379"/>
                    <a:pt x="5216" y="0"/>
                    <a:pt x="41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8" name="Google Shape;528;p24"/>
            <p:cNvSpPr/>
            <p:nvPr/>
          </p:nvSpPr>
          <p:spPr>
            <a:xfrm>
              <a:off x="4971425" y="1636825"/>
              <a:ext cx="243625" cy="208900"/>
            </a:xfrm>
            <a:custGeom>
              <a:rect b="b" l="l" r="r" t="t"/>
              <a:pathLst>
                <a:path extrusionOk="0" h="8356" w="9745">
                  <a:moveTo>
                    <a:pt x="4217" y="0"/>
                  </a:moveTo>
                  <a:cubicBezTo>
                    <a:pt x="2070" y="0"/>
                    <a:pt x="0" y="1654"/>
                    <a:pt x="0" y="4153"/>
                  </a:cubicBezTo>
                  <a:cubicBezTo>
                    <a:pt x="0" y="6509"/>
                    <a:pt x="1911" y="8356"/>
                    <a:pt x="4204" y="8356"/>
                  </a:cubicBezTo>
                  <a:cubicBezTo>
                    <a:pt x="7897" y="8356"/>
                    <a:pt x="9744" y="3834"/>
                    <a:pt x="7133" y="1223"/>
                  </a:cubicBezTo>
                  <a:cubicBezTo>
                    <a:pt x="6288" y="379"/>
                    <a:pt x="5244" y="0"/>
                    <a:pt x="42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9" name="Google Shape;529;p24"/>
            <p:cNvSpPr/>
            <p:nvPr/>
          </p:nvSpPr>
          <p:spPr>
            <a:xfrm>
              <a:off x="6803925" y="2260975"/>
              <a:ext cx="243625" cy="208850"/>
            </a:xfrm>
            <a:custGeom>
              <a:rect b="b" l="l" r="r" t="t"/>
              <a:pathLst>
                <a:path extrusionOk="0" h="8354" w="9745">
                  <a:moveTo>
                    <a:pt x="5547" y="1"/>
                  </a:moveTo>
                  <a:cubicBezTo>
                    <a:pt x="4523" y="1"/>
                    <a:pt x="3475" y="379"/>
                    <a:pt x="2612" y="1221"/>
                  </a:cubicBezTo>
                  <a:cubicBezTo>
                    <a:pt x="1" y="3896"/>
                    <a:pt x="1848" y="8354"/>
                    <a:pt x="5605" y="8354"/>
                  </a:cubicBezTo>
                  <a:cubicBezTo>
                    <a:pt x="7898" y="8354"/>
                    <a:pt x="9744" y="6507"/>
                    <a:pt x="9744" y="4215"/>
                  </a:cubicBezTo>
                  <a:cubicBezTo>
                    <a:pt x="9744" y="1669"/>
                    <a:pt x="7699" y="1"/>
                    <a:pt x="55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0" name="Google Shape;530;p24"/>
            <p:cNvSpPr/>
            <p:nvPr/>
          </p:nvSpPr>
          <p:spPr>
            <a:xfrm>
              <a:off x="5711750" y="2736450"/>
              <a:ext cx="197450" cy="168025"/>
            </a:xfrm>
            <a:custGeom>
              <a:rect b="b" l="l" r="r" t="t"/>
              <a:pathLst>
                <a:path extrusionOk="0" h="6721" w="7898">
                  <a:moveTo>
                    <a:pt x="4472" y="0"/>
                  </a:moveTo>
                  <a:cubicBezTo>
                    <a:pt x="3635" y="0"/>
                    <a:pt x="2785" y="307"/>
                    <a:pt x="2102" y="989"/>
                  </a:cubicBezTo>
                  <a:cubicBezTo>
                    <a:pt x="1" y="3091"/>
                    <a:pt x="1465" y="6721"/>
                    <a:pt x="4522" y="6721"/>
                  </a:cubicBezTo>
                  <a:cubicBezTo>
                    <a:pt x="6369" y="6721"/>
                    <a:pt x="7897" y="5256"/>
                    <a:pt x="7897" y="3345"/>
                  </a:cubicBezTo>
                  <a:cubicBezTo>
                    <a:pt x="7897" y="1324"/>
                    <a:pt x="6213" y="0"/>
                    <a:pt x="44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1" name="Google Shape;531;p24"/>
            <p:cNvSpPr/>
            <p:nvPr/>
          </p:nvSpPr>
          <p:spPr>
            <a:xfrm>
              <a:off x="5789775" y="945725"/>
              <a:ext cx="197425" cy="169225"/>
            </a:xfrm>
            <a:custGeom>
              <a:rect b="b" l="l" r="r" t="t"/>
              <a:pathLst>
                <a:path extrusionOk="0" h="6769" w="7897">
                  <a:moveTo>
                    <a:pt x="4463" y="0"/>
                  </a:moveTo>
                  <a:cubicBezTo>
                    <a:pt x="3637" y="0"/>
                    <a:pt x="2795" y="301"/>
                    <a:pt x="2102" y="974"/>
                  </a:cubicBezTo>
                  <a:cubicBezTo>
                    <a:pt x="0" y="3139"/>
                    <a:pt x="1528" y="6769"/>
                    <a:pt x="4522" y="6769"/>
                  </a:cubicBezTo>
                  <a:cubicBezTo>
                    <a:pt x="6368" y="6769"/>
                    <a:pt x="7897" y="5241"/>
                    <a:pt x="7897" y="3394"/>
                  </a:cubicBezTo>
                  <a:cubicBezTo>
                    <a:pt x="7897" y="1358"/>
                    <a:pt x="6218" y="0"/>
                    <a:pt x="44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2" name="Google Shape;532;p24"/>
            <p:cNvSpPr/>
            <p:nvPr/>
          </p:nvSpPr>
          <p:spPr>
            <a:xfrm>
              <a:off x="6049275" y="945725"/>
              <a:ext cx="197450" cy="169225"/>
            </a:xfrm>
            <a:custGeom>
              <a:rect b="b" l="l" r="r" t="t"/>
              <a:pathLst>
                <a:path extrusionOk="0" h="6769" w="7898">
                  <a:moveTo>
                    <a:pt x="4464" y="0"/>
                  </a:moveTo>
                  <a:cubicBezTo>
                    <a:pt x="3638" y="0"/>
                    <a:pt x="2795" y="301"/>
                    <a:pt x="2102" y="974"/>
                  </a:cubicBezTo>
                  <a:cubicBezTo>
                    <a:pt x="1" y="3139"/>
                    <a:pt x="1529" y="6769"/>
                    <a:pt x="4522" y="6769"/>
                  </a:cubicBezTo>
                  <a:cubicBezTo>
                    <a:pt x="6369" y="6769"/>
                    <a:pt x="7897" y="5241"/>
                    <a:pt x="7897" y="3394"/>
                  </a:cubicBezTo>
                  <a:cubicBezTo>
                    <a:pt x="7897" y="1358"/>
                    <a:pt x="6219" y="0"/>
                    <a:pt x="44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3" name="Google Shape;533;p24"/>
            <p:cNvSpPr/>
            <p:nvPr/>
          </p:nvSpPr>
          <p:spPr>
            <a:xfrm>
              <a:off x="3006775" y="4857175"/>
              <a:ext cx="197450" cy="169575"/>
            </a:xfrm>
            <a:custGeom>
              <a:rect b="b" l="l" r="r" t="t"/>
              <a:pathLst>
                <a:path extrusionOk="0" h="6783" w="7898">
                  <a:moveTo>
                    <a:pt x="4464" y="0"/>
                  </a:moveTo>
                  <a:cubicBezTo>
                    <a:pt x="3629" y="0"/>
                    <a:pt x="2782" y="307"/>
                    <a:pt x="2102" y="987"/>
                  </a:cubicBezTo>
                  <a:cubicBezTo>
                    <a:pt x="0" y="3089"/>
                    <a:pt x="1465" y="6782"/>
                    <a:pt x="4522" y="6782"/>
                  </a:cubicBezTo>
                  <a:cubicBezTo>
                    <a:pt x="6369" y="6782"/>
                    <a:pt x="7897" y="5254"/>
                    <a:pt x="7897" y="3407"/>
                  </a:cubicBezTo>
                  <a:cubicBezTo>
                    <a:pt x="7897" y="1340"/>
                    <a:pt x="6207" y="0"/>
                    <a:pt x="44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4" name="Google Shape;534;p24"/>
            <p:cNvSpPr/>
            <p:nvPr/>
          </p:nvSpPr>
          <p:spPr>
            <a:xfrm>
              <a:off x="3264700" y="4857175"/>
              <a:ext cx="197450" cy="169575"/>
            </a:xfrm>
            <a:custGeom>
              <a:rect b="b" l="l" r="r" t="t"/>
              <a:pathLst>
                <a:path extrusionOk="0" h="6783" w="7898">
                  <a:moveTo>
                    <a:pt x="4511" y="0"/>
                  </a:moveTo>
                  <a:cubicBezTo>
                    <a:pt x="3686" y="0"/>
                    <a:pt x="2846" y="307"/>
                    <a:pt x="2166" y="987"/>
                  </a:cubicBezTo>
                  <a:cubicBezTo>
                    <a:pt x="0" y="3089"/>
                    <a:pt x="1529" y="6782"/>
                    <a:pt x="4522" y="6782"/>
                  </a:cubicBezTo>
                  <a:cubicBezTo>
                    <a:pt x="6369" y="6782"/>
                    <a:pt x="7897" y="5254"/>
                    <a:pt x="7897" y="3407"/>
                  </a:cubicBezTo>
                  <a:cubicBezTo>
                    <a:pt x="7897" y="1340"/>
                    <a:pt x="6236" y="0"/>
                    <a:pt x="45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5" name="Google Shape;535;p24"/>
            <p:cNvSpPr/>
            <p:nvPr/>
          </p:nvSpPr>
          <p:spPr>
            <a:xfrm>
              <a:off x="6307200" y="945725"/>
              <a:ext cx="195850" cy="169225"/>
            </a:xfrm>
            <a:custGeom>
              <a:rect b="b" l="l" r="r" t="t"/>
              <a:pathLst>
                <a:path extrusionOk="0" h="6769" w="7834">
                  <a:moveTo>
                    <a:pt x="4420" y="0"/>
                  </a:moveTo>
                  <a:cubicBezTo>
                    <a:pt x="3604" y="0"/>
                    <a:pt x="2774" y="301"/>
                    <a:pt x="2102" y="974"/>
                  </a:cubicBezTo>
                  <a:cubicBezTo>
                    <a:pt x="0" y="3139"/>
                    <a:pt x="1465" y="6769"/>
                    <a:pt x="4458" y="6769"/>
                  </a:cubicBezTo>
                  <a:cubicBezTo>
                    <a:pt x="6369" y="6769"/>
                    <a:pt x="7833" y="5241"/>
                    <a:pt x="7833" y="3394"/>
                  </a:cubicBezTo>
                  <a:cubicBezTo>
                    <a:pt x="7833" y="1358"/>
                    <a:pt x="6155" y="0"/>
                    <a:pt x="44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6" name="Google Shape;536;p24"/>
            <p:cNvSpPr/>
            <p:nvPr/>
          </p:nvSpPr>
          <p:spPr>
            <a:xfrm>
              <a:off x="3767800" y="836325"/>
              <a:ext cx="197450" cy="168025"/>
            </a:xfrm>
            <a:custGeom>
              <a:rect b="b" l="l" r="r" t="t"/>
              <a:pathLst>
                <a:path extrusionOk="0" h="6721" w="7898">
                  <a:moveTo>
                    <a:pt x="3376" y="0"/>
                  </a:moveTo>
                  <a:cubicBezTo>
                    <a:pt x="1529" y="0"/>
                    <a:pt x="0" y="1465"/>
                    <a:pt x="0" y="3375"/>
                  </a:cubicBezTo>
                  <a:cubicBezTo>
                    <a:pt x="0" y="5397"/>
                    <a:pt x="1655" y="6721"/>
                    <a:pt x="3397" y="6721"/>
                  </a:cubicBezTo>
                  <a:cubicBezTo>
                    <a:pt x="4235" y="6721"/>
                    <a:pt x="5092" y="6414"/>
                    <a:pt x="5796" y="5732"/>
                  </a:cubicBezTo>
                  <a:cubicBezTo>
                    <a:pt x="7897" y="3630"/>
                    <a:pt x="6369" y="0"/>
                    <a:pt x="33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7" name="Google Shape;537;p24"/>
            <p:cNvSpPr/>
            <p:nvPr/>
          </p:nvSpPr>
          <p:spPr>
            <a:xfrm>
              <a:off x="3505100" y="4547475"/>
              <a:ext cx="287750" cy="207875"/>
            </a:xfrm>
            <a:custGeom>
              <a:rect b="b" l="l" r="r" t="t"/>
              <a:pathLst>
                <a:path extrusionOk="0" h="8315" w="11510">
                  <a:moveTo>
                    <a:pt x="6004" y="1555"/>
                  </a:moveTo>
                  <a:cubicBezTo>
                    <a:pt x="7334" y="1555"/>
                    <a:pt x="8598" y="2583"/>
                    <a:pt x="8598" y="4141"/>
                  </a:cubicBezTo>
                  <a:cubicBezTo>
                    <a:pt x="8598" y="5542"/>
                    <a:pt x="7452" y="6688"/>
                    <a:pt x="6051" y="6752"/>
                  </a:cubicBezTo>
                  <a:cubicBezTo>
                    <a:pt x="3758" y="6752"/>
                    <a:pt x="2612" y="3950"/>
                    <a:pt x="4204" y="2294"/>
                  </a:cubicBezTo>
                  <a:cubicBezTo>
                    <a:pt x="4734" y="1784"/>
                    <a:pt x="5377" y="1555"/>
                    <a:pt x="6004" y="1555"/>
                  </a:cubicBezTo>
                  <a:close/>
                  <a:moveTo>
                    <a:pt x="6130" y="1"/>
                  </a:moveTo>
                  <a:cubicBezTo>
                    <a:pt x="6104" y="1"/>
                    <a:pt x="6077" y="1"/>
                    <a:pt x="6051" y="2"/>
                  </a:cubicBezTo>
                  <a:cubicBezTo>
                    <a:pt x="4013" y="2"/>
                    <a:pt x="2293" y="1403"/>
                    <a:pt x="1975" y="3377"/>
                  </a:cubicBezTo>
                  <a:lnTo>
                    <a:pt x="1083" y="3377"/>
                  </a:lnTo>
                  <a:cubicBezTo>
                    <a:pt x="1" y="3377"/>
                    <a:pt x="1" y="4969"/>
                    <a:pt x="1083" y="4969"/>
                  </a:cubicBezTo>
                  <a:lnTo>
                    <a:pt x="1975" y="4969"/>
                  </a:lnTo>
                  <a:cubicBezTo>
                    <a:pt x="2367" y="7090"/>
                    <a:pt x="4189" y="8314"/>
                    <a:pt x="6051" y="8314"/>
                  </a:cubicBezTo>
                  <a:cubicBezTo>
                    <a:pt x="7208" y="8314"/>
                    <a:pt x="8380" y="7841"/>
                    <a:pt x="9235" y="6816"/>
                  </a:cubicBezTo>
                  <a:cubicBezTo>
                    <a:pt x="11510" y="4098"/>
                    <a:pt x="9583" y="1"/>
                    <a:pt x="61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8" name="Google Shape;538;p24"/>
            <p:cNvSpPr/>
            <p:nvPr/>
          </p:nvSpPr>
          <p:spPr>
            <a:xfrm>
              <a:off x="1495875" y="2773900"/>
              <a:ext cx="203800" cy="1459975"/>
            </a:xfrm>
            <a:custGeom>
              <a:rect b="b" l="l" r="r" t="t"/>
              <a:pathLst>
                <a:path extrusionOk="0" h="58399" w="8152">
                  <a:moveTo>
                    <a:pt x="5859" y="13438"/>
                  </a:moveTo>
                  <a:lnTo>
                    <a:pt x="6369" y="20634"/>
                  </a:lnTo>
                  <a:lnTo>
                    <a:pt x="1783" y="20634"/>
                  </a:lnTo>
                  <a:lnTo>
                    <a:pt x="2293" y="13438"/>
                  </a:lnTo>
                  <a:close/>
                  <a:moveTo>
                    <a:pt x="4076" y="1"/>
                  </a:moveTo>
                  <a:lnTo>
                    <a:pt x="3376" y="1593"/>
                  </a:lnTo>
                  <a:cubicBezTo>
                    <a:pt x="2611" y="3312"/>
                    <a:pt x="0" y="8980"/>
                    <a:pt x="0" y="10254"/>
                  </a:cubicBezTo>
                  <a:cubicBezTo>
                    <a:pt x="64" y="11082"/>
                    <a:pt x="319" y="11909"/>
                    <a:pt x="765" y="12610"/>
                  </a:cubicBezTo>
                  <a:lnTo>
                    <a:pt x="191" y="20634"/>
                  </a:lnTo>
                  <a:lnTo>
                    <a:pt x="128" y="20634"/>
                  </a:lnTo>
                  <a:lnTo>
                    <a:pt x="128" y="21462"/>
                  </a:lnTo>
                  <a:lnTo>
                    <a:pt x="64" y="22226"/>
                  </a:lnTo>
                  <a:lnTo>
                    <a:pt x="128" y="22226"/>
                  </a:lnTo>
                  <a:lnTo>
                    <a:pt x="765" y="58399"/>
                  </a:lnTo>
                  <a:lnTo>
                    <a:pt x="7388" y="58399"/>
                  </a:lnTo>
                  <a:lnTo>
                    <a:pt x="8025" y="22163"/>
                  </a:lnTo>
                  <a:lnTo>
                    <a:pt x="8088" y="22163"/>
                  </a:lnTo>
                  <a:lnTo>
                    <a:pt x="8025" y="21398"/>
                  </a:lnTo>
                  <a:lnTo>
                    <a:pt x="8025" y="20571"/>
                  </a:lnTo>
                  <a:lnTo>
                    <a:pt x="7961" y="20571"/>
                  </a:lnTo>
                  <a:lnTo>
                    <a:pt x="7388" y="12546"/>
                  </a:lnTo>
                  <a:cubicBezTo>
                    <a:pt x="7833" y="11846"/>
                    <a:pt x="8088" y="11018"/>
                    <a:pt x="8152" y="10254"/>
                  </a:cubicBezTo>
                  <a:cubicBezTo>
                    <a:pt x="8152" y="8980"/>
                    <a:pt x="5605" y="3312"/>
                    <a:pt x="4840" y="1593"/>
                  </a:cubicBezTo>
                  <a:lnTo>
                    <a:pt x="407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9" name="Google Shape;539;p24"/>
            <p:cNvSpPr/>
            <p:nvPr/>
          </p:nvSpPr>
          <p:spPr>
            <a:xfrm>
              <a:off x="4119650" y="868550"/>
              <a:ext cx="133750" cy="157250"/>
            </a:xfrm>
            <a:custGeom>
              <a:rect b="b" l="l" r="r" t="t"/>
              <a:pathLst>
                <a:path extrusionOk="0" h="6290" w="5350">
                  <a:moveTo>
                    <a:pt x="2643" y="1"/>
                  </a:moveTo>
                  <a:cubicBezTo>
                    <a:pt x="2245" y="1"/>
                    <a:pt x="1847" y="271"/>
                    <a:pt x="1847" y="813"/>
                  </a:cubicBezTo>
                  <a:lnTo>
                    <a:pt x="1847" y="1577"/>
                  </a:lnTo>
                  <a:lnTo>
                    <a:pt x="1" y="1577"/>
                  </a:lnTo>
                  <a:lnTo>
                    <a:pt x="2675" y="6290"/>
                  </a:lnTo>
                  <a:lnTo>
                    <a:pt x="5350" y="1577"/>
                  </a:lnTo>
                  <a:lnTo>
                    <a:pt x="3439" y="1577"/>
                  </a:lnTo>
                  <a:lnTo>
                    <a:pt x="3439" y="813"/>
                  </a:lnTo>
                  <a:cubicBezTo>
                    <a:pt x="3439" y="271"/>
                    <a:pt x="3041" y="1"/>
                    <a:pt x="26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0" name="Google Shape;540;p24"/>
            <p:cNvSpPr/>
            <p:nvPr/>
          </p:nvSpPr>
          <p:spPr>
            <a:xfrm>
              <a:off x="5961700" y="1944425"/>
              <a:ext cx="812000" cy="746725"/>
            </a:xfrm>
            <a:custGeom>
              <a:rect b="b" l="l" r="r" t="t"/>
              <a:pathLst>
                <a:path extrusionOk="0" h="29869" w="32480">
                  <a:moveTo>
                    <a:pt x="27258" y="1592"/>
                  </a:moveTo>
                  <a:cubicBezTo>
                    <a:pt x="29232" y="1592"/>
                    <a:pt x="30888" y="3248"/>
                    <a:pt x="30888" y="5222"/>
                  </a:cubicBezTo>
                  <a:lnTo>
                    <a:pt x="30888" y="16112"/>
                  </a:lnTo>
                  <a:cubicBezTo>
                    <a:pt x="30888" y="18086"/>
                    <a:pt x="29232" y="19679"/>
                    <a:pt x="27258" y="19679"/>
                  </a:cubicBezTo>
                  <a:lnTo>
                    <a:pt x="24328" y="19679"/>
                  </a:lnTo>
                  <a:lnTo>
                    <a:pt x="18151" y="25856"/>
                  </a:lnTo>
                  <a:lnTo>
                    <a:pt x="18406" y="19679"/>
                  </a:lnTo>
                  <a:lnTo>
                    <a:pt x="5223" y="19679"/>
                  </a:lnTo>
                  <a:cubicBezTo>
                    <a:pt x="3249" y="19679"/>
                    <a:pt x="1593" y="18086"/>
                    <a:pt x="1593" y="16112"/>
                  </a:cubicBezTo>
                  <a:lnTo>
                    <a:pt x="1593" y="5222"/>
                  </a:lnTo>
                  <a:cubicBezTo>
                    <a:pt x="1593" y="3248"/>
                    <a:pt x="3249" y="1592"/>
                    <a:pt x="5223" y="1592"/>
                  </a:cubicBezTo>
                  <a:close/>
                  <a:moveTo>
                    <a:pt x="5223" y="0"/>
                  </a:moveTo>
                  <a:cubicBezTo>
                    <a:pt x="2357" y="0"/>
                    <a:pt x="1" y="2357"/>
                    <a:pt x="1" y="5222"/>
                  </a:cubicBezTo>
                  <a:lnTo>
                    <a:pt x="1" y="16112"/>
                  </a:lnTo>
                  <a:cubicBezTo>
                    <a:pt x="1" y="18978"/>
                    <a:pt x="2357" y="21271"/>
                    <a:pt x="5223" y="21271"/>
                  </a:cubicBezTo>
                  <a:lnTo>
                    <a:pt x="16750" y="21271"/>
                  </a:lnTo>
                  <a:lnTo>
                    <a:pt x="16431" y="29868"/>
                  </a:lnTo>
                  <a:lnTo>
                    <a:pt x="25029" y="21271"/>
                  </a:lnTo>
                  <a:lnTo>
                    <a:pt x="27258" y="21271"/>
                  </a:lnTo>
                  <a:cubicBezTo>
                    <a:pt x="30187" y="21271"/>
                    <a:pt x="32480" y="18978"/>
                    <a:pt x="32480" y="16112"/>
                  </a:cubicBezTo>
                  <a:lnTo>
                    <a:pt x="32480" y="5222"/>
                  </a:lnTo>
                  <a:cubicBezTo>
                    <a:pt x="32480" y="2357"/>
                    <a:pt x="30123" y="0"/>
                    <a:pt x="272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1" name="Google Shape;541;p24"/>
            <p:cNvSpPr/>
            <p:nvPr/>
          </p:nvSpPr>
          <p:spPr>
            <a:xfrm flipH="1">
              <a:off x="755540" y="1025104"/>
              <a:ext cx="1047660" cy="746725"/>
            </a:xfrm>
            <a:custGeom>
              <a:rect b="b" l="l" r="r" t="t"/>
              <a:pathLst>
                <a:path extrusionOk="0" h="29869" w="38849">
                  <a:moveTo>
                    <a:pt x="33626" y="1593"/>
                  </a:moveTo>
                  <a:cubicBezTo>
                    <a:pt x="35600" y="1593"/>
                    <a:pt x="37256" y="3248"/>
                    <a:pt x="37256" y="5223"/>
                  </a:cubicBezTo>
                  <a:lnTo>
                    <a:pt x="37256" y="16113"/>
                  </a:lnTo>
                  <a:cubicBezTo>
                    <a:pt x="37256" y="18087"/>
                    <a:pt x="35600" y="19679"/>
                    <a:pt x="33626" y="19743"/>
                  </a:cubicBezTo>
                  <a:lnTo>
                    <a:pt x="30697" y="19743"/>
                  </a:lnTo>
                  <a:lnTo>
                    <a:pt x="24519" y="25856"/>
                  </a:lnTo>
                  <a:lnTo>
                    <a:pt x="24774" y="19679"/>
                  </a:lnTo>
                  <a:lnTo>
                    <a:pt x="5223" y="19679"/>
                  </a:lnTo>
                  <a:cubicBezTo>
                    <a:pt x="3249" y="19679"/>
                    <a:pt x="1593" y="18087"/>
                    <a:pt x="1593" y="16113"/>
                  </a:cubicBezTo>
                  <a:lnTo>
                    <a:pt x="1593" y="5223"/>
                  </a:lnTo>
                  <a:cubicBezTo>
                    <a:pt x="1593" y="3248"/>
                    <a:pt x="3249" y="1593"/>
                    <a:pt x="5223" y="1593"/>
                  </a:cubicBezTo>
                  <a:close/>
                  <a:moveTo>
                    <a:pt x="5223" y="1"/>
                  </a:moveTo>
                  <a:cubicBezTo>
                    <a:pt x="2357" y="1"/>
                    <a:pt x="1" y="2357"/>
                    <a:pt x="1" y="5223"/>
                  </a:cubicBezTo>
                  <a:lnTo>
                    <a:pt x="1" y="16113"/>
                  </a:lnTo>
                  <a:cubicBezTo>
                    <a:pt x="1" y="18978"/>
                    <a:pt x="2357" y="21335"/>
                    <a:pt x="5223" y="21335"/>
                  </a:cubicBezTo>
                  <a:lnTo>
                    <a:pt x="23118" y="21335"/>
                  </a:lnTo>
                  <a:lnTo>
                    <a:pt x="22800" y="29868"/>
                  </a:lnTo>
                  <a:lnTo>
                    <a:pt x="31397" y="21335"/>
                  </a:lnTo>
                  <a:lnTo>
                    <a:pt x="33626" y="21335"/>
                  </a:lnTo>
                  <a:cubicBezTo>
                    <a:pt x="36556" y="21271"/>
                    <a:pt x="38848" y="18978"/>
                    <a:pt x="38848" y="16113"/>
                  </a:cubicBezTo>
                  <a:lnTo>
                    <a:pt x="38848" y="5223"/>
                  </a:lnTo>
                  <a:cubicBezTo>
                    <a:pt x="38848" y="2357"/>
                    <a:pt x="36556" y="1"/>
                    <a:pt x="336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2" name="Google Shape;542;p24"/>
            <p:cNvSpPr/>
            <p:nvPr/>
          </p:nvSpPr>
          <p:spPr>
            <a:xfrm>
              <a:off x="5700600" y="3254725"/>
              <a:ext cx="246800" cy="1534800"/>
            </a:xfrm>
            <a:custGeom>
              <a:rect b="b" l="l" r="r" t="t"/>
              <a:pathLst>
                <a:path extrusionOk="0" h="61392" w="9872">
                  <a:moveTo>
                    <a:pt x="6751" y="16431"/>
                  </a:moveTo>
                  <a:lnTo>
                    <a:pt x="7261" y="23563"/>
                  </a:lnTo>
                  <a:lnTo>
                    <a:pt x="2675" y="23563"/>
                  </a:lnTo>
                  <a:lnTo>
                    <a:pt x="3121" y="16431"/>
                  </a:lnTo>
                  <a:close/>
                  <a:moveTo>
                    <a:pt x="4522" y="0"/>
                  </a:moveTo>
                  <a:cubicBezTo>
                    <a:pt x="3312" y="2229"/>
                    <a:pt x="1" y="8661"/>
                    <a:pt x="1" y="10890"/>
                  </a:cubicBezTo>
                  <a:cubicBezTo>
                    <a:pt x="1" y="12482"/>
                    <a:pt x="765" y="13947"/>
                    <a:pt x="1975" y="14902"/>
                  </a:cubicBezTo>
                  <a:lnTo>
                    <a:pt x="1657" y="14902"/>
                  </a:lnTo>
                  <a:lnTo>
                    <a:pt x="1020" y="23627"/>
                  </a:lnTo>
                  <a:lnTo>
                    <a:pt x="956" y="23627"/>
                  </a:lnTo>
                  <a:lnTo>
                    <a:pt x="956" y="24455"/>
                  </a:lnTo>
                  <a:lnTo>
                    <a:pt x="956" y="25219"/>
                  </a:lnTo>
                  <a:lnTo>
                    <a:pt x="1020" y="25219"/>
                  </a:lnTo>
                  <a:lnTo>
                    <a:pt x="1593" y="61391"/>
                  </a:lnTo>
                  <a:lnTo>
                    <a:pt x="8216" y="61391"/>
                  </a:lnTo>
                  <a:lnTo>
                    <a:pt x="8853" y="25219"/>
                  </a:lnTo>
                  <a:lnTo>
                    <a:pt x="8916" y="25219"/>
                  </a:lnTo>
                  <a:lnTo>
                    <a:pt x="8853" y="24455"/>
                  </a:lnTo>
                  <a:lnTo>
                    <a:pt x="8853" y="23627"/>
                  </a:lnTo>
                  <a:lnTo>
                    <a:pt x="8789" y="23627"/>
                  </a:lnTo>
                  <a:lnTo>
                    <a:pt x="8216" y="14902"/>
                  </a:lnTo>
                  <a:lnTo>
                    <a:pt x="7834" y="14902"/>
                  </a:lnTo>
                  <a:cubicBezTo>
                    <a:pt x="9108" y="13947"/>
                    <a:pt x="9872" y="12482"/>
                    <a:pt x="9872" y="10890"/>
                  </a:cubicBezTo>
                  <a:cubicBezTo>
                    <a:pt x="9872" y="8661"/>
                    <a:pt x="6560" y="2229"/>
                    <a:pt x="5350" y="0"/>
                  </a:cubicBezTo>
                  <a:lnTo>
                    <a:pt x="5350" y="9553"/>
                  </a:lnTo>
                  <a:cubicBezTo>
                    <a:pt x="7261" y="10062"/>
                    <a:pt x="6879" y="12801"/>
                    <a:pt x="4904" y="12801"/>
                  </a:cubicBezTo>
                  <a:cubicBezTo>
                    <a:pt x="2994" y="12801"/>
                    <a:pt x="2612" y="10062"/>
                    <a:pt x="4522" y="9553"/>
                  </a:cubicBezTo>
                  <a:lnTo>
                    <a:pt x="452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3" name="Google Shape;543;p24"/>
            <p:cNvSpPr/>
            <p:nvPr/>
          </p:nvSpPr>
          <p:spPr>
            <a:xfrm>
              <a:off x="6150075" y="3201275"/>
              <a:ext cx="131675" cy="74175"/>
            </a:xfrm>
            <a:custGeom>
              <a:rect b="b" l="l" r="r" t="t"/>
              <a:pathLst>
                <a:path extrusionOk="0" h="2967" w="5267">
                  <a:moveTo>
                    <a:pt x="1179" y="1"/>
                  </a:moveTo>
                  <a:cubicBezTo>
                    <a:pt x="396" y="1"/>
                    <a:pt x="0" y="1235"/>
                    <a:pt x="936" y="1565"/>
                  </a:cubicBezTo>
                  <a:cubicBezTo>
                    <a:pt x="1891" y="1947"/>
                    <a:pt x="2846" y="2329"/>
                    <a:pt x="3802" y="2839"/>
                  </a:cubicBezTo>
                  <a:cubicBezTo>
                    <a:pt x="3865" y="2902"/>
                    <a:pt x="3993" y="2966"/>
                    <a:pt x="4120" y="2966"/>
                  </a:cubicBezTo>
                  <a:cubicBezTo>
                    <a:pt x="4948" y="2966"/>
                    <a:pt x="5266" y="1820"/>
                    <a:pt x="4502" y="1438"/>
                  </a:cubicBezTo>
                  <a:cubicBezTo>
                    <a:pt x="3547" y="928"/>
                    <a:pt x="2528" y="482"/>
                    <a:pt x="1573" y="100"/>
                  </a:cubicBezTo>
                  <a:cubicBezTo>
                    <a:pt x="1434" y="31"/>
                    <a:pt x="1302" y="1"/>
                    <a:pt x="11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4" name="Google Shape;544;p24"/>
            <p:cNvSpPr/>
            <p:nvPr/>
          </p:nvSpPr>
          <p:spPr>
            <a:xfrm>
              <a:off x="6616075" y="3944100"/>
              <a:ext cx="157625" cy="176750"/>
            </a:xfrm>
            <a:custGeom>
              <a:rect b="b" l="l" r="r" t="t"/>
              <a:pathLst>
                <a:path extrusionOk="0" h="7070" w="6305">
                  <a:moveTo>
                    <a:pt x="3121" y="0"/>
                  </a:moveTo>
                  <a:cubicBezTo>
                    <a:pt x="2675" y="0"/>
                    <a:pt x="2293" y="319"/>
                    <a:pt x="2293" y="765"/>
                  </a:cubicBezTo>
                  <a:lnTo>
                    <a:pt x="0" y="765"/>
                  </a:lnTo>
                  <a:lnTo>
                    <a:pt x="0" y="7069"/>
                  </a:lnTo>
                  <a:lnTo>
                    <a:pt x="6305" y="7069"/>
                  </a:lnTo>
                  <a:lnTo>
                    <a:pt x="6305" y="828"/>
                  </a:lnTo>
                  <a:lnTo>
                    <a:pt x="3885" y="828"/>
                  </a:lnTo>
                  <a:lnTo>
                    <a:pt x="3885" y="765"/>
                  </a:lnTo>
                  <a:cubicBezTo>
                    <a:pt x="3885" y="319"/>
                    <a:pt x="3566" y="0"/>
                    <a:pt x="3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5" name="Google Shape;545;p24"/>
            <p:cNvSpPr/>
            <p:nvPr/>
          </p:nvSpPr>
          <p:spPr>
            <a:xfrm>
              <a:off x="6299225" y="3275275"/>
              <a:ext cx="313675" cy="328125"/>
            </a:xfrm>
            <a:custGeom>
              <a:rect b="b" l="l" r="r" t="t"/>
              <a:pathLst>
                <a:path extrusionOk="0" h="13125" w="12547">
                  <a:moveTo>
                    <a:pt x="920" y="1"/>
                  </a:moveTo>
                  <a:cubicBezTo>
                    <a:pt x="664" y="1"/>
                    <a:pt x="420" y="141"/>
                    <a:pt x="256" y="388"/>
                  </a:cubicBezTo>
                  <a:cubicBezTo>
                    <a:pt x="1" y="707"/>
                    <a:pt x="128" y="1216"/>
                    <a:pt x="510" y="1471"/>
                  </a:cubicBezTo>
                  <a:cubicBezTo>
                    <a:pt x="1338" y="2044"/>
                    <a:pt x="2166" y="2617"/>
                    <a:pt x="2994" y="3318"/>
                  </a:cubicBezTo>
                  <a:cubicBezTo>
                    <a:pt x="3121" y="3381"/>
                    <a:pt x="3312" y="3445"/>
                    <a:pt x="3504" y="3445"/>
                  </a:cubicBezTo>
                  <a:lnTo>
                    <a:pt x="3567" y="3445"/>
                  </a:lnTo>
                  <a:lnTo>
                    <a:pt x="3567" y="9049"/>
                  </a:lnTo>
                  <a:lnTo>
                    <a:pt x="9490" y="9049"/>
                  </a:lnTo>
                  <a:cubicBezTo>
                    <a:pt x="9171" y="9304"/>
                    <a:pt x="9108" y="9750"/>
                    <a:pt x="9299" y="10068"/>
                  </a:cubicBezTo>
                  <a:cubicBezTo>
                    <a:pt x="9936" y="10960"/>
                    <a:pt x="10445" y="11851"/>
                    <a:pt x="10955" y="12743"/>
                  </a:cubicBezTo>
                  <a:cubicBezTo>
                    <a:pt x="11082" y="12998"/>
                    <a:pt x="11337" y="13125"/>
                    <a:pt x="11655" y="13125"/>
                  </a:cubicBezTo>
                  <a:cubicBezTo>
                    <a:pt x="11782" y="13125"/>
                    <a:pt x="11910" y="13125"/>
                    <a:pt x="12037" y="12998"/>
                  </a:cubicBezTo>
                  <a:cubicBezTo>
                    <a:pt x="12419" y="12807"/>
                    <a:pt x="12547" y="12361"/>
                    <a:pt x="12356" y="11915"/>
                  </a:cubicBezTo>
                  <a:cubicBezTo>
                    <a:pt x="11846" y="11023"/>
                    <a:pt x="11273" y="10068"/>
                    <a:pt x="10636" y="9177"/>
                  </a:cubicBezTo>
                  <a:cubicBezTo>
                    <a:pt x="10445" y="8922"/>
                    <a:pt x="10190" y="8858"/>
                    <a:pt x="9872" y="8858"/>
                  </a:cubicBezTo>
                  <a:lnTo>
                    <a:pt x="9872" y="2744"/>
                  </a:lnTo>
                  <a:lnTo>
                    <a:pt x="4268" y="2744"/>
                  </a:lnTo>
                  <a:cubicBezTo>
                    <a:pt x="4268" y="2490"/>
                    <a:pt x="4204" y="2235"/>
                    <a:pt x="4013" y="2044"/>
                  </a:cubicBezTo>
                  <a:cubicBezTo>
                    <a:pt x="3121" y="1407"/>
                    <a:pt x="2230" y="707"/>
                    <a:pt x="1338" y="133"/>
                  </a:cubicBezTo>
                  <a:cubicBezTo>
                    <a:pt x="1203" y="43"/>
                    <a:pt x="1060" y="1"/>
                    <a:pt x="9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6" name="Google Shape;546;p24"/>
            <p:cNvSpPr/>
            <p:nvPr/>
          </p:nvSpPr>
          <p:spPr>
            <a:xfrm>
              <a:off x="5732450" y="3078000"/>
              <a:ext cx="244700" cy="157625"/>
            </a:xfrm>
            <a:custGeom>
              <a:rect b="b" l="l" r="r" t="t"/>
              <a:pathLst>
                <a:path extrusionOk="0" h="6305" w="9788">
                  <a:moveTo>
                    <a:pt x="0" y="0"/>
                  </a:moveTo>
                  <a:lnTo>
                    <a:pt x="0" y="6305"/>
                  </a:lnTo>
                  <a:lnTo>
                    <a:pt x="6305" y="6305"/>
                  </a:lnTo>
                  <a:lnTo>
                    <a:pt x="6305" y="4140"/>
                  </a:lnTo>
                  <a:cubicBezTo>
                    <a:pt x="7133" y="4140"/>
                    <a:pt x="7834" y="4203"/>
                    <a:pt x="8598" y="4267"/>
                  </a:cubicBezTo>
                  <a:lnTo>
                    <a:pt x="8725" y="4267"/>
                  </a:lnTo>
                  <a:cubicBezTo>
                    <a:pt x="8745" y="4268"/>
                    <a:pt x="8765" y="4269"/>
                    <a:pt x="8784" y="4269"/>
                  </a:cubicBezTo>
                  <a:cubicBezTo>
                    <a:pt x="9746" y="4269"/>
                    <a:pt x="9788" y="2737"/>
                    <a:pt x="8789" y="2675"/>
                  </a:cubicBezTo>
                  <a:cubicBezTo>
                    <a:pt x="7961" y="2611"/>
                    <a:pt x="7133" y="2548"/>
                    <a:pt x="6305" y="2548"/>
                  </a:cubicBezTo>
                  <a:lnTo>
                    <a:pt x="630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7" name="Google Shape;547;p24"/>
            <p:cNvSpPr/>
            <p:nvPr/>
          </p:nvSpPr>
          <p:spPr>
            <a:xfrm>
              <a:off x="6651200" y="3786250"/>
              <a:ext cx="58825" cy="118075"/>
            </a:xfrm>
            <a:custGeom>
              <a:rect b="b" l="l" r="r" t="t"/>
              <a:pathLst>
                <a:path extrusionOk="0" h="4723" w="2353">
                  <a:moveTo>
                    <a:pt x="968" y="1"/>
                  </a:moveTo>
                  <a:cubicBezTo>
                    <a:pt x="491" y="1"/>
                    <a:pt x="1" y="395"/>
                    <a:pt x="187" y="1029"/>
                  </a:cubicBezTo>
                  <a:cubicBezTo>
                    <a:pt x="378" y="1984"/>
                    <a:pt x="569" y="3003"/>
                    <a:pt x="697" y="4022"/>
                  </a:cubicBezTo>
                  <a:cubicBezTo>
                    <a:pt x="760" y="4404"/>
                    <a:pt x="1079" y="4722"/>
                    <a:pt x="1524" y="4722"/>
                  </a:cubicBezTo>
                  <a:lnTo>
                    <a:pt x="1588" y="4722"/>
                  </a:lnTo>
                  <a:cubicBezTo>
                    <a:pt x="2034" y="4659"/>
                    <a:pt x="2352" y="4276"/>
                    <a:pt x="2289" y="3831"/>
                  </a:cubicBezTo>
                  <a:cubicBezTo>
                    <a:pt x="2161" y="2748"/>
                    <a:pt x="1970" y="1729"/>
                    <a:pt x="1716" y="646"/>
                  </a:cubicBezTo>
                  <a:cubicBezTo>
                    <a:pt x="1636" y="198"/>
                    <a:pt x="1306" y="1"/>
                    <a:pt x="9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8" name="Google Shape;548;p24"/>
            <p:cNvSpPr/>
            <p:nvPr/>
          </p:nvSpPr>
          <p:spPr>
            <a:xfrm>
              <a:off x="6007875" y="3155300"/>
              <a:ext cx="121025" cy="59650"/>
            </a:xfrm>
            <a:custGeom>
              <a:rect b="b" l="l" r="r" t="t"/>
              <a:pathLst>
                <a:path extrusionOk="0" h="2386" w="4841">
                  <a:moveTo>
                    <a:pt x="759" y="0"/>
                  </a:moveTo>
                  <a:cubicBezTo>
                    <a:pt x="402" y="0"/>
                    <a:pt x="118" y="287"/>
                    <a:pt x="64" y="666"/>
                  </a:cubicBezTo>
                  <a:cubicBezTo>
                    <a:pt x="1" y="1111"/>
                    <a:pt x="255" y="1557"/>
                    <a:pt x="701" y="1621"/>
                  </a:cubicBezTo>
                  <a:cubicBezTo>
                    <a:pt x="1720" y="1812"/>
                    <a:pt x="2739" y="2067"/>
                    <a:pt x="3694" y="2385"/>
                  </a:cubicBezTo>
                  <a:lnTo>
                    <a:pt x="3949" y="2385"/>
                  </a:lnTo>
                  <a:cubicBezTo>
                    <a:pt x="4268" y="2321"/>
                    <a:pt x="4586" y="2130"/>
                    <a:pt x="4713" y="1812"/>
                  </a:cubicBezTo>
                  <a:cubicBezTo>
                    <a:pt x="4841" y="1366"/>
                    <a:pt x="4586" y="920"/>
                    <a:pt x="4140" y="793"/>
                  </a:cubicBezTo>
                  <a:cubicBezTo>
                    <a:pt x="3121" y="475"/>
                    <a:pt x="2102" y="220"/>
                    <a:pt x="956" y="29"/>
                  </a:cubicBezTo>
                  <a:cubicBezTo>
                    <a:pt x="889" y="10"/>
                    <a:pt x="823" y="0"/>
                    <a:pt x="7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9" name="Google Shape;549;p24"/>
            <p:cNvSpPr/>
            <p:nvPr/>
          </p:nvSpPr>
          <p:spPr>
            <a:xfrm>
              <a:off x="6599900" y="3634350"/>
              <a:ext cx="76675" cy="115525"/>
            </a:xfrm>
            <a:custGeom>
              <a:rect b="b" l="l" r="r" t="t"/>
              <a:pathLst>
                <a:path extrusionOk="0" h="4621" w="3067">
                  <a:moveTo>
                    <a:pt x="1048" y="1"/>
                  </a:moveTo>
                  <a:cubicBezTo>
                    <a:pt x="518" y="1"/>
                    <a:pt x="0" y="525"/>
                    <a:pt x="329" y="1182"/>
                  </a:cubicBezTo>
                  <a:cubicBezTo>
                    <a:pt x="711" y="2074"/>
                    <a:pt x="1093" y="3092"/>
                    <a:pt x="1411" y="4048"/>
                  </a:cubicBezTo>
                  <a:cubicBezTo>
                    <a:pt x="1539" y="4366"/>
                    <a:pt x="1857" y="4621"/>
                    <a:pt x="2175" y="4621"/>
                  </a:cubicBezTo>
                  <a:cubicBezTo>
                    <a:pt x="2239" y="4621"/>
                    <a:pt x="2366" y="4621"/>
                    <a:pt x="2430" y="4557"/>
                  </a:cubicBezTo>
                  <a:cubicBezTo>
                    <a:pt x="2812" y="4430"/>
                    <a:pt x="3067" y="3984"/>
                    <a:pt x="2940" y="3538"/>
                  </a:cubicBezTo>
                  <a:cubicBezTo>
                    <a:pt x="2621" y="2519"/>
                    <a:pt x="2239" y="1500"/>
                    <a:pt x="1793" y="545"/>
                  </a:cubicBezTo>
                  <a:cubicBezTo>
                    <a:pt x="1635" y="160"/>
                    <a:pt x="1340" y="1"/>
                    <a:pt x="10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0" name="Google Shape;550;p24"/>
            <p:cNvSpPr/>
            <p:nvPr/>
          </p:nvSpPr>
          <p:spPr>
            <a:xfrm>
              <a:off x="238125" y="2229325"/>
              <a:ext cx="224500" cy="433150"/>
            </a:xfrm>
            <a:custGeom>
              <a:rect b="b" l="l" r="r" t="t"/>
              <a:pathLst>
                <a:path extrusionOk="0" h="17326" w="8980">
                  <a:moveTo>
                    <a:pt x="5509" y="0"/>
                  </a:moveTo>
                  <a:cubicBezTo>
                    <a:pt x="5187" y="0"/>
                    <a:pt x="4877" y="174"/>
                    <a:pt x="4776" y="577"/>
                  </a:cubicBezTo>
                  <a:cubicBezTo>
                    <a:pt x="4458" y="1659"/>
                    <a:pt x="4267" y="2742"/>
                    <a:pt x="4076" y="3761"/>
                  </a:cubicBezTo>
                  <a:cubicBezTo>
                    <a:pt x="4012" y="4079"/>
                    <a:pt x="4076" y="4334"/>
                    <a:pt x="4331" y="4525"/>
                  </a:cubicBezTo>
                  <a:lnTo>
                    <a:pt x="0" y="8856"/>
                  </a:lnTo>
                  <a:lnTo>
                    <a:pt x="4012" y="12868"/>
                  </a:lnTo>
                  <a:cubicBezTo>
                    <a:pt x="3757" y="12995"/>
                    <a:pt x="3694" y="13250"/>
                    <a:pt x="3694" y="13505"/>
                  </a:cubicBezTo>
                  <a:cubicBezTo>
                    <a:pt x="3821" y="14587"/>
                    <a:pt x="4012" y="15670"/>
                    <a:pt x="4203" y="16689"/>
                  </a:cubicBezTo>
                  <a:cubicBezTo>
                    <a:pt x="4267" y="17071"/>
                    <a:pt x="4585" y="17326"/>
                    <a:pt x="4967" y="17326"/>
                  </a:cubicBezTo>
                  <a:lnTo>
                    <a:pt x="5158" y="17326"/>
                  </a:lnTo>
                  <a:cubicBezTo>
                    <a:pt x="5541" y="17262"/>
                    <a:pt x="5859" y="16816"/>
                    <a:pt x="5732" y="16434"/>
                  </a:cubicBezTo>
                  <a:cubicBezTo>
                    <a:pt x="5541" y="15415"/>
                    <a:pt x="5413" y="14396"/>
                    <a:pt x="5286" y="13377"/>
                  </a:cubicBezTo>
                  <a:cubicBezTo>
                    <a:pt x="5222" y="13123"/>
                    <a:pt x="5158" y="12932"/>
                    <a:pt x="4967" y="12804"/>
                  </a:cubicBezTo>
                  <a:lnTo>
                    <a:pt x="8979" y="8856"/>
                  </a:lnTo>
                  <a:lnTo>
                    <a:pt x="4776" y="4716"/>
                  </a:lnTo>
                  <a:lnTo>
                    <a:pt x="4840" y="4716"/>
                  </a:lnTo>
                  <a:cubicBezTo>
                    <a:pt x="5222" y="4716"/>
                    <a:pt x="5541" y="4462"/>
                    <a:pt x="5668" y="4079"/>
                  </a:cubicBezTo>
                  <a:cubicBezTo>
                    <a:pt x="5859" y="3061"/>
                    <a:pt x="6050" y="2042"/>
                    <a:pt x="6368" y="1023"/>
                  </a:cubicBezTo>
                  <a:cubicBezTo>
                    <a:pt x="6522" y="407"/>
                    <a:pt x="6001" y="0"/>
                    <a:pt x="550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1" name="Google Shape;551;p24"/>
            <p:cNvSpPr/>
            <p:nvPr/>
          </p:nvSpPr>
          <p:spPr>
            <a:xfrm>
              <a:off x="417375" y="2847300"/>
              <a:ext cx="91425" cy="108125"/>
            </a:xfrm>
            <a:custGeom>
              <a:rect b="b" l="l" r="r" t="t"/>
              <a:pathLst>
                <a:path extrusionOk="0" h="4325" w="3657">
                  <a:moveTo>
                    <a:pt x="1064" y="1"/>
                  </a:moveTo>
                  <a:cubicBezTo>
                    <a:pt x="528" y="1"/>
                    <a:pt x="1" y="559"/>
                    <a:pt x="345" y="1204"/>
                  </a:cubicBezTo>
                  <a:cubicBezTo>
                    <a:pt x="918" y="2159"/>
                    <a:pt x="1427" y="3051"/>
                    <a:pt x="2064" y="3942"/>
                  </a:cubicBezTo>
                  <a:cubicBezTo>
                    <a:pt x="2192" y="4197"/>
                    <a:pt x="2446" y="4325"/>
                    <a:pt x="2701" y="4325"/>
                  </a:cubicBezTo>
                  <a:cubicBezTo>
                    <a:pt x="2892" y="4325"/>
                    <a:pt x="3019" y="4261"/>
                    <a:pt x="3147" y="4197"/>
                  </a:cubicBezTo>
                  <a:cubicBezTo>
                    <a:pt x="3529" y="3942"/>
                    <a:pt x="3656" y="3433"/>
                    <a:pt x="3402" y="3051"/>
                  </a:cubicBezTo>
                  <a:cubicBezTo>
                    <a:pt x="2828" y="2223"/>
                    <a:pt x="2255" y="1331"/>
                    <a:pt x="1746" y="440"/>
                  </a:cubicBezTo>
                  <a:cubicBezTo>
                    <a:pt x="1580" y="130"/>
                    <a:pt x="1321" y="1"/>
                    <a:pt x="10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2" name="Google Shape;552;p24"/>
            <p:cNvSpPr/>
            <p:nvPr/>
          </p:nvSpPr>
          <p:spPr>
            <a:xfrm>
              <a:off x="360700" y="2701425"/>
              <a:ext cx="71675" cy="113900"/>
            </a:xfrm>
            <a:custGeom>
              <a:rect b="b" l="l" r="r" t="t"/>
              <a:pathLst>
                <a:path extrusionOk="0" h="4556" w="2867">
                  <a:moveTo>
                    <a:pt x="908" y="1"/>
                  </a:moveTo>
                  <a:cubicBezTo>
                    <a:pt x="839" y="1"/>
                    <a:pt x="769" y="11"/>
                    <a:pt x="701" y="34"/>
                  </a:cubicBezTo>
                  <a:cubicBezTo>
                    <a:pt x="255" y="161"/>
                    <a:pt x="1" y="607"/>
                    <a:pt x="128" y="989"/>
                  </a:cubicBezTo>
                  <a:cubicBezTo>
                    <a:pt x="446" y="2072"/>
                    <a:pt x="829" y="3091"/>
                    <a:pt x="1274" y="4046"/>
                  </a:cubicBezTo>
                  <a:cubicBezTo>
                    <a:pt x="1402" y="4364"/>
                    <a:pt x="1656" y="4555"/>
                    <a:pt x="1975" y="4555"/>
                  </a:cubicBezTo>
                  <a:cubicBezTo>
                    <a:pt x="2102" y="4555"/>
                    <a:pt x="2230" y="4555"/>
                    <a:pt x="2293" y="4492"/>
                  </a:cubicBezTo>
                  <a:cubicBezTo>
                    <a:pt x="2675" y="4301"/>
                    <a:pt x="2866" y="3855"/>
                    <a:pt x="2675" y="3473"/>
                  </a:cubicBezTo>
                  <a:cubicBezTo>
                    <a:pt x="2293" y="2517"/>
                    <a:pt x="1911" y="1499"/>
                    <a:pt x="1656" y="543"/>
                  </a:cubicBezTo>
                  <a:cubicBezTo>
                    <a:pt x="1552" y="229"/>
                    <a:pt x="1231" y="1"/>
                    <a:pt x="9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3" name="Google Shape;553;p24"/>
            <p:cNvSpPr/>
            <p:nvPr/>
          </p:nvSpPr>
          <p:spPr>
            <a:xfrm>
              <a:off x="379800" y="2081500"/>
              <a:ext cx="80800" cy="112900"/>
            </a:xfrm>
            <a:custGeom>
              <a:rect b="b" l="l" r="r" t="t"/>
              <a:pathLst>
                <a:path extrusionOk="0" h="4516" w="3232">
                  <a:moveTo>
                    <a:pt x="2170" y="1"/>
                  </a:moveTo>
                  <a:cubicBezTo>
                    <a:pt x="1919" y="1"/>
                    <a:pt x="1674" y="130"/>
                    <a:pt x="1529" y="440"/>
                  </a:cubicBezTo>
                  <a:cubicBezTo>
                    <a:pt x="1020" y="1395"/>
                    <a:pt x="574" y="2414"/>
                    <a:pt x="192" y="3433"/>
                  </a:cubicBezTo>
                  <a:cubicBezTo>
                    <a:pt x="1" y="3815"/>
                    <a:pt x="192" y="4325"/>
                    <a:pt x="638" y="4516"/>
                  </a:cubicBezTo>
                  <a:lnTo>
                    <a:pt x="892" y="4516"/>
                  </a:lnTo>
                  <a:cubicBezTo>
                    <a:pt x="1211" y="4516"/>
                    <a:pt x="1529" y="4325"/>
                    <a:pt x="1657" y="4006"/>
                  </a:cubicBezTo>
                  <a:cubicBezTo>
                    <a:pt x="2039" y="3051"/>
                    <a:pt x="2421" y="2096"/>
                    <a:pt x="2930" y="1204"/>
                  </a:cubicBezTo>
                  <a:cubicBezTo>
                    <a:pt x="3231" y="559"/>
                    <a:pt x="2690" y="1"/>
                    <a:pt x="21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4" name="Google Shape;554;p24"/>
            <p:cNvSpPr/>
            <p:nvPr/>
          </p:nvSpPr>
          <p:spPr>
            <a:xfrm>
              <a:off x="516725" y="1740625"/>
              <a:ext cx="222925" cy="222925"/>
            </a:xfrm>
            <a:custGeom>
              <a:rect b="b" l="l" r="r" t="t"/>
              <a:pathLst>
                <a:path extrusionOk="0" h="8917" w="8917">
                  <a:moveTo>
                    <a:pt x="4459" y="1"/>
                  </a:moveTo>
                  <a:lnTo>
                    <a:pt x="1" y="4459"/>
                  </a:lnTo>
                  <a:lnTo>
                    <a:pt x="1656" y="6114"/>
                  </a:lnTo>
                  <a:lnTo>
                    <a:pt x="1656" y="6178"/>
                  </a:lnTo>
                  <a:cubicBezTo>
                    <a:pt x="1338" y="6496"/>
                    <a:pt x="1338" y="7006"/>
                    <a:pt x="1656" y="7324"/>
                  </a:cubicBezTo>
                  <a:cubicBezTo>
                    <a:pt x="1784" y="7452"/>
                    <a:pt x="1975" y="7515"/>
                    <a:pt x="2230" y="7515"/>
                  </a:cubicBezTo>
                  <a:cubicBezTo>
                    <a:pt x="2421" y="7515"/>
                    <a:pt x="2612" y="7452"/>
                    <a:pt x="2803" y="7261"/>
                  </a:cubicBezTo>
                  <a:lnTo>
                    <a:pt x="4459" y="8916"/>
                  </a:lnTo>
                  <a:lnTo>
                    <a:pt x="8916" y="4459"/>
                  </a:lnTo>
                  <a:lnTo>
                    <a:pt x="445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5" name="Google Shape;555;p24"/>
            <p:cNvSpPr/>
            <p:nvPr/>
          </p:nvSpPr>
          <p:spPr>
            <a:xfrm>
              <a:off x="451450" y="1948450"/>
              <a:ext cx="90775" cy="104250"/>
            </a:xfrm>
            <a:custGeom>
              <a:rect b="b" l="l" r="r" t="t"/>
              <a:pathLst>
                <a:path extrusionOk="0" h="4170" w="3631">
                  <a:moveTo>
                    <a:pt x="2782" y="0"/>
                  </a:moveTo>
                  <a:cubicBezTo>
                    <a:pt x="2549" y="0"/>
                    <a:pt x="2314" y="100"/>
                    <a:pt x="2166" y="285"/>
                  </a:cubicBezTo>
                  <a:cubicBezTo>
                    <a:pt x="1465" y="1113"/>
                    <a:pt x="829" y="2005"/>
                    <a:pt x="255" y="2960"/>
                  </a:cubicBezTo>
                  <a:cubicBezTo>
                    <a:pt x="1" y="3342"/>
                    <a:pt x="128" y="3788"/>
                    <a:pt x="510" y="4042"/>
                  </a:cubicBezTo>
                  <a:cubicBezTo>
                    <a:pt x="637" y="4106"/>
                    <a:pt x="765" y="4170"/>
                    <a:pt x="892" y="4170"/>
                  </a:cubicBezTo>
                  <a:cubicBezTo>
                    <a:pt x="1211" y="4170"/>
                    <a:pt x="1465" y="4042"/>
                    <a:pt x="1593" y="3788"/>
                  </a:cubicBezTo>
                  <a:cubicBezTo>
                    <a:pt x="2166" y="2960"/>
                    <a:pt x="2739" y="2068"/>
                    <a:pt x="3376" y="1304"/>
                  </a:cubicBezTo>
                  <a:cubicBezTo>
                    <a:pt x="3631" y="922"/>
                    <a:pt x="3567" y="412"/>
                    <a:pt x="3249" y="158"/>
                  </a:cubicBezTo>
                  <a:cubicBezTo>
                    <a:pt x="3116" y="51"/>
                    <a:pt x="2949" y="0"/>
                    <a:pt x="2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6" name="Google Shape;556;p24"/>
            <p:cNvSpPr/>
            <p:nvPr/>
          </p:nvSpPr>
          <p:spPr>
            <a:xfrm>
              <a:off x="504525" y="2977900"/>
              <a:ext cx="231950" cy="235450"/>
            </a:xfrm>
            <a:custGeom>
              <a:rect b="b" l="l" r="r" t="t"/>
              <a:pathLst>
                <a:path extrusionOk="0" h="9418" w="9278">
                  <a:moveTo>
                    <a:pt x="1102" y="1"/>
                  </a:moveTo>
                  <a:cubicBezTo>
                    <a:pt x="511" y="1"/>
                    <a:pt x="0" y="732"/>
                    <a:pt x="552" y="1330"/>
                  </a:cubicBezTo>
                  <a:cubicBezTo>
                    <a:pt x="1062" y="1966"/>
                    <a:pt x="1635" y="2603"/>
                    <a:pt x="2144" y="3176"/>
                  </a:cubicBezTo>
                  <a:lnTo>
                    <a:pt x="361" y="4959"/>
                  </a:lnTo>
                  <a:lnTo>
                    <a:pt x="4819" y="9417"/>
                  </a:lnTo>
                  <a:lnTo>
                    <a:pt x="9277" y="4959"/>
                  </a:lnTo>
                  <a:lnTo>
                    <a:pt x="4819" y="502"/>
                  </a:lnTo>
                  <a:lnTo>
                    <a:pt x="3291" y="2094"/>
                  </a:lnTo>
                  <a:cubicBezTo>
                    <a:pt x="2781" y="1521"/>
                    <a:pt x="2272" y="947"/>
                    <a:pt x="1762" y="374"/>
                  </a:cubicBezTo>
                  <a:cubicBezTo>
                    <a:pt x="1568" y="109"/>
                    <a:pt x="1329" y="1"/>
                    <a:pt x="11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7" name="Google Shape;557;p24"/>
            <p:cNvSpPr/>
            <p:nvPr/>
          </p:nvSpPr>
          <p:spPr>
            <a:xfrm>
              <a:off x="7060250" y="2937275"/>
              <a:ext cx="87600" cy="107625"/>
            </a:xfrm>
            <a:custGeom>
              <a:rect b="b" l="l" r="r" t="t"/>
              <a:pathLst>
                <a:path extrusionOk="0" h="4305" w="3504">
                  <a:moveTo>
                    <a:pt x="2565" y="1"/>
                  </a:moveTo>
                  <a:cubicBezTo>
                    <a:pt x="2291" y="1"/>
                    <a:pt x="2024" y="143"/>
                    <a:pt x="1848" y="407"/>
                  </a:cubicBezTo>
                  <a:cubicBezTo>
                    <a:pt x="1402" y="1362"/>
                    <a:pt x="829" y="2254"/>
                    <a:pt x="256" y="3082"/>
                  </a:cubicBezTo>
                  <a:cubicBezTo>
                    <a:pt x="1" y="3464"/>
                    <a:pt x="128" y="3973"/>
                    <a:pt x="510" y="4165"/>
                  </a:cubicBezTo>
                  <a:cubicBezTo>
                    <a:pt x="638" y="4292"/>
                    <a:pt x="765" y="4292"/>
                    <a:pt x="956" y="4292"/>
                  </a:cubicBezTo>
                  <a:cubicBezTo>
                    <a:pt x="990" y="4300"/>
                    <a:pt x="1024" y="4304"/>
                    <a:pt x="1058" y="4304"/>
                  </a:cubicBezTo>
                  <a:cubicBezTo>
                    <a:pt x="1277" y="4304"/>
                    <a:pt x="1483" y="4139"/>
                    <a:pt x="1593" y="3973"/>
                  </a:cubicBezTo>
                  <a:cubicBezTo>
                    <a:pt x="2166" y="3082"/>
                    <a:pt x="2803" y="2127"/>
                    <a:pt x="3312" y="1171"/>
                  </a:cubicBezTo>
                  <a:cubicBezTo>
                    <a:pt x="3503" y="789"/>
                    <a:pt x="3312" y="280"/>
                    <a:pt x="2930" y="89"/>
                  </a:cubicBezTo>
                  <a:cubicBezTo>
                    <a:pt x="2812" y="30"/>
                    <a:pt x="2688" y="1"/>
                    <a:pt x="25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8" name="Google Shape;558;p24"/>
            <p:cNvSpPr/>
            <p:nvPr/>
          </p:nvSpPr>
          <p:spPr>
            <a:xfrm>
              <a:off x="7136675" y="2790600"/>
              <a:ext cx="71675" cy="115475"/>
            </a:xfrm>
            <a:custGeom>
              <a:rect b="b" l="l" r="r" t="t"/>
              <a:pathLst>
                <a:path extrusionOk="0" h="4619" w="2867">
                  <a:moveTo>
                    <a:pt x="1998" y="0"/>
                  </a:moveTo>
                  <a:cubicBezTo>
                    <a:pt x="1638" y="0"/>
                    <a:pt x="1316" y="238"/>
                    <a:pt x="1211" y="606"/>
                  </a:cubicBezTo>
                  <a:cubicBezTo>
                    <a:pt x="892" y="1562"/>
                    <a:pt x="574" y="2517"/>
                    <a:pt x="128" y="3472"/>
                  </a:cubicBezTo>
                  <a:cubicBezTo>
                    <a:pt x="1" y="3918"/>
                    <a:pt x="192" y="4364"/>
                    <a:pt x="574" y="4555"/>
                  </a:cubicBezTo>
                  <a:cubicBezTo>
                    <a:pt x="701" y="4555"/>
                    <a:pt x="765" y="4618"/>
                    <a:pt x="892" y="4618"/>
                  </a:cubicBezTo>
                  <a:cubicBezTo>
                    <a:pt x="1211" y="4618"/>
                    <a:pt x="1529" y="4427"/>
                    <a:pt x="1656" y="4109"/>
                  </a:cubicBezTo>
                  <a:cubicBezTo>
                    <a:pt x="2039" y="3090"/>
                    <a:pt x="2421" y="2071"/>
                    <a:pt x="2739" y="1052"/>
                  </a:cubicBezTo>
                  <a:cubicBezTo>
                    <a:pt x="2866" y="606"/>
                    <a:pt x="2612" y="160"/>
                    <a:pt x="2230" y="33"/>
                  </a:cubicBezTo>
                  <a:cubicBezTo>
                    <a:pt x="2152" y="11"/>
                    <a:pt x="2074" y="0"/>
                    <a:pt x="19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9" name="Google Shape;559;p24"/>
            <p:cNvSpPr/>
            <p:nvPr/>
          </p:nvSpPr>
          <p:spPr>
            <a:xfrm>
              <a:off x="6832600" y="3069275"/>
              <a:ext cx="226100" cy="234825"/>
            </a:xfrm>
            <a:custGeom>
              <a:rect b="b" l="l" r="r" t="t"/>
              <a:pathLst>
                <a:path extrusionOk="0" h="9393" w="9044">
                  <a:moveTo>
                    <a:pt x="8144" y="1"/>
                  </a:moveTo>
                  <a:cubicBezTo>
                    <a:pt x="7898" y="1"/>
                    <a:pt x="7663" y="100"/>
                    <a:pt x="7515" y="286"/>
                  </a:cubicBezTo>
                  <a:cubicBezTo>
                    <a:pt x="7005" y="859"/>
                    <a:pt x="6496" y="1432"/>
                    <a:pt x="5986" y="2005"/>
                  </a:cubicBezTo>
                  <a:lnTo>
                    <a:pt x="4458" y="477"/>
                  </a:lnTo>
                  <a:lnTo>
                    <a:pt x="0" y="4934"/>
                  </a:lnTo>
                  <a:lnTo>
                    <a:pt x="4458" y="9392"/>
                  </a:lnTo>
                  <a:lnTo>
                    <a:pt x="8916" y="4934"/>
                  </a:lnTo>
                  <a:lnTo>
                    <a:pt x="7069" y="3151"/>
                  </a:lnTo>
                  <a:cubicBezTo>
                    <a:pt x="7642" y="2514"/>
                    <a:pt x="8215" y="1941"/>
                    <a:pt x="8725" y="1304"/>
                  </a:cubicBezTo>
                  <a:cubicBezTo>
                    <a:pt x="9043" y="986"/>
                    <a:pt x="8979" y="477"/>
                    <a:pt x="8661" y="158"/>
                  </a:cubicBezTo>
                  <a:cubicBezTo>
                    <a:pt x="8502" y="52"/>
                    <a:pt x="8320" y="1"/>
                    <a:pt x="8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0" name="Google Shape;560;p24"/>
            <p:cNvSpPr/>
            <p:nvPr/>
          </p:nvSpPr>
          <p:spPr>
            <a:xfrm>
              <a:off x="7108025" y="2320075"/>
              <a:ext cx="222925" cy="434750"/>
            </a:xfrm>
            <a:custGeom>
              <a:rect b="b" l="l" r="r" t="t"/>
              <a:pathLst>
                <a:path extrusionOk="0" h="17390" w="8917">
                  <a:moveTo>
                    <a:pt x="3384" y="0"/>
                  </a:moveTo>
                  <a:cubicBezTo>
                    <a:pt x="2901" y="0"/>
                    <a:pt x="2419" y="407"/>
                    <a:pt x="2611" y="1023"/>
                  </a:cubicBezTo>
                  <a:cubicBezTo>
                    <a:pt x="2866" y="1978"/>
                    <a:pt x="3121" y="2997"/>
                    <a:pt x="3312" y="4016"/>
                  </a:cubicBezTo>
                  <a:cubicBezTo>
                    <a:pt x="3376" y="4398"/>
                    <a:pt x="3694" y="4653"/>
                    <a:pt x="4076" y="4653"/>
                  </a:cubicBezTo>
                  <a:lnTo>
                    <a:pt x="4140" y="4653"/>
                  </a:lnTo>
                  <a:lnTo>
                    <a:pt x="0" y="8856"/>
                  </a:lnTo>
                  <a:lnTo>
                    <a:pt x="3949" y="12804"/>
                  </a:lnTo>
                  <a:cubicBezTo>
                    <a:pt x="3821" y="12932"/>
                    <a:pt x="3694" y="13123"/>
                    <a:pt x="3694" y="13377"/>
                  </a:cubicBezTo>
                  <a:cubicBezTo>
                    <a:pt x="3567" y="14396"/>
                    <a:pt x="3376" y="15415"/>
                    <a:pt x="3185" y="16434"/>
                  </a:cubicBezTo>
                  <a:cubicBezTo>
                    <a:pt x="3121" y="16880"/>
                    <a:pt x="3376" y="17262"/>
                    <a:pt x="3821" y="17389"/>
                  </a:cubicBezTo>
                  <a:lnTo>
                    <a:pt x="3949" y="17389"/>
                  </a:lnTo>
                  <a:cubicBezTo>
                    <a:pt x="4331" y="17389"/>
                    <a:pt x="4713" y="17135"/>
                    <a:pt x="4777" y="16753"/>
                  </a:cubicBezTo>
                  <a:cubicBezTo>
                    <a:pt x="4968" y="15670"/>
                    <a:pt x="5159" y="14587"/>
                    <a:pt x="5286" y="13568"/>
                  </a:cubicBezTo>
                  <a:cubicBezTo>
                    <a:pt x="5286" y="13250"/>
                    <a:pt x="5159" y="12995"/>
                    <a:pt x="4904" y="12804"/>
                  </a:cubicBezTo>
                  <a:lnTo>
                    <a:pt x="8916" y="8856"/>
                  </a:lnTo>
                  <a:lnTo>
                    <a:pt x="4586" y="4525"/>
                  </a:lnTo>
                  <a:cubicBezTo>
                    <a:pt x="4777" y="4334"/>
                    <a:pt x="4904" y="4016"/>
                    <a:pt x="4840" y="3761"/>
                  </a:cubicBezTo>
                  <a:cubicBezTo>
                    <a:pt x="4649" y="2678"/>
                    <a:pt x="4395" y="1596"/>
                    <a:pt x="4140" y="577"/>
                  </a:cubicBezTo>
                  <a:cubicBezTo>
                    <a:pt x="4014" y="174"/>
                    <a:pt x="3699" y="0"/>
                    <a:pt x="33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1" name="Google Shape;561;p24"/>
            <p:cNvSpPr/>
            <p:nvPr/>
          </p:nvSpPr>
          <p:spPr>
            <a:xfrm>
              <a:off x="7025225" y="2038025"/>
              <a:ext cx="92375" cy="105425"/>
            </a:xfrm>
            <a:custGeom>
              <a:rect b="b" l="l" r="r" t="t"/>
              <a:pathLst>
                <a:path extrusionOk="0" h="4217" w="3695">
                  <a:moveTo>
                    <a:pt x="931" y="1"/>
                  </a:moveTo>
                  <a:cubicBezTo>
                    <a:pt x="758" y="1"/>
                    <a:pt x="584" y="67"/>
                    <a:pt x="447" y="205"/>
                  </a:cubicBezTo>
                  <a:cubicBezTo>
                    <a:pt x="64" y="459"/>
                    <a:pt x="1" y="969"/>
                    <a:pt x="319" y="1287"/>
                  </a:cubicBezTo>
                  <a:cubicBezTo>
                    <a:pt x="956" y="2115"/>
                    <a:pt x="1529" y="2943"/>
                    <a:pt x="2102" y="3835"/>
                  </a:cubicBezTo>
                  <a:cubicBezTo>
                    <a:pt x="2230" y="4026"/>
                    <a:pt x="2484" y="4217"/>
                    <a:pt x="2739" y="4217"/>
                  </a:cubicBezTo>
                  <a:cubicBezTo>
                    <a:pt x="2930" y="4217"/>
                    <a:pt x="3058" y="4153"/>
                    <a:pt x="3185" y="4089"/>
                  </a:cubicBezTo>
                  <a:cubicBezTo>
                    <a:pt x="3567" y="3835"/>
                    <a:pt x="3694" y="3325"/>
                    <a:pt x="3440" y="2943"/>
                  </a:cubicBezTo>
                  <a:cubicBezTo>
                    <a:pt x="2867" y="2051"/>
                    <a:pt x="2230" y="1160"/>
                    <a:pt x="1529" y="332"/>
                  </a:cubicBezTo>
                  <a:cubicBezTo>
                    <a:pt x="1385" y="115"/>
                    <a:pt x="1158" y="1"/>
                    <a:pt x="9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2" name="Google Shape;562;p24"/>
            <p:cNvSpPr/>
            <p:nvPr/>
          </p:nvSpPr>
          <p:spPr>
            <a:xfrm>
              <a:off x="7111200" y="2171525"/>
              <a:ext cx="78050" cy="113625"/>
            </a:xfrm>
            <a:custGeom>
              <a:rect b="b" l="l" r="r" t="t"/>
              <a:pathLst>
                <a:path extrusionOk="0" h="4545" w="3122">
                  <a:moveTo>
                    <a:pt x="876" y="1"/>
                  </a:moveTo>
                  <a:cubicBezTo>
                    <a:pt x="751" y="1"/>
                    <a:pt x="625" y="29"/>
                    <a:pt x="510" y="87"/>
                  </a:cubicBezTo>
                  <a:cubicBezTo>
                    <a:pt x="128" y="278"/>
                    <a:pt x="1" y="787"/>
                    <a:pt x="192" y="1169"/>
                  </a:cubicBezTo>
                  <a:cubicBezTo>
                    <a:pt x="701" y="2125"/>
                    <a:pt x="1083" y="3080"/>
                    <a:pt x="1465" y="4035"/>
                  </a:cubicBezTo>
                  <a:cubicBezTo>
                    <a:pt x="1593" y="4290"/>
                    <a:pt x="1911" y="4545"/>
                    <a:pt x="2230" y="4545"/>
                  </a:cubicBezTo>
                  <a:cubicBezTo>
                    <a:pt x="2293" y="4545"/>
                    <a:pt x="2421" y="4481"/>
                    <a:pt x="2484" y="4481"/>
                  </a:cubicBezTo>
                  <a:cubicBezTo>
                    <a:pt x="2930" y="4290"/>
                    <a:pt x="3121" y="3844"/>
                    <a:pt x="2930" y="3462"/>
                  </a:cubicBezTo>
                  <a:cubicBezTo>
                    <a:pt x="2548" y="2443"/>
                    <a:pt x="2102" y="1424"/>
                    <a:pt x="1593" y="469"/>
                  </a:cubicBezTo>
                  <a:cubicBezTo>
                    <a:pt x="1459" y="157"/>
                    <a:pt x="1169" y="1"/>
                    <a:pt x="8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3" name="Google Shape;563;p24"/>
            <p:cNvSpPr/>
            <p:nvPr/>
          </p:nvSpPr>
          <p:spPr>
            <a:xfrm>
              <a:off x="6829400" y="1831375"/>
              <a:ext cx="222925" cy="222925"/>
            </a:xfrm>
            <a:custGeom>
              <a:rect b="b" l="l" r="r" t="t"/>
              <a:pathLst>
                <a:path extrusionOk="0" h="8917" w="8917">
                  <a:moveTo>
                    <a:pt x="4459" y="1"/>
                  </a:moveTo>
                  <a:lnTo>
                    <a:pt x="1" y="4459"/>
                  </a:lnTo>
                  <a:lnTo>
                    <a:pt x="4459" y="8916"/>
                  </a:lnTo>
                  <a:lnTo>
                    <a:pt x="6114" y="7197"/>
                  </a:lnTo>
                  <a:cubicBezTo>
                    <a:pt x="6242" y="7388"/>
                    <a:pt x="6433" y="7452"/>
                    <a:pt x="6687" y="7452"/>
                  </a:cubicBezTo>
                  <a:cubicBezTo>
                    <a:pt x="7388" y="7452"/>
                    <a:pt x="7706" y="6624"/>
                    <a:pt x="7261" y="6114"/>
                  </a:cubicBezTo>
                  <a:lnTo>
                    <a:pt x="8916" y="4459"/>
                  </a:lnTo>
                  <a:lnTo>
                    <a:pt x="445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4" name="Google Shape;564;p24"/>
            <p:cNvSpPr/>
            <p:nvPr/>
          </p:nvSpPr>
          <p:spPr>
            <a:xfrm>
              <a:off x="1369300" y="4886275"/>
              <a:ext cx="322425" cy="328350"/>
            </a:xfrm>
            <a:custGeom>
              <a:rect b="b" l="l" r="r" t="t"/>
              <a:pathLst>
                <a:path extrusionOk="0" h="13134" w="12897">
                  <a:moveTo>
                    <a:pt x="1070" y="1"/>
                  </a:moveTo>
                  <a:cubicBezTo>
                    <a:pt x="523" y="1"/>
                    <a:pt x="0" y="567"/>
                    <a:pt x="351" y="1224"/>
                  </a:cubicBezTo>
                  <a:cubicBezTo>
                    <a:pt x="860" y="2179"/>
                    <a:pt x="1433" y="3071"/>
                    <a:pt x="2070" y="3963"/>
                  </a:cubicBezTo>
                  <a:cubicBezTo>
                    <a:pt x="2198" y="4154"/>
                    <a:pt x="2452" y="4281"/>
                    <a:pt x="2707" y="4345"/>
                  </a:cubicBezTo>
                  <a:lnTo>
                    <a:pt x="2834" y="4345"/>
                  </a:lnTo>
                  <a:lnTo>
                    <a:pt x="2834" y="10458"/>
                  </a:lnTo>
                  <a:lnTo>
                    <a:pt x="8439" y="10458"/>
                  </a:lnTo>
                  <a:cubicBezTo>
                    <a:pt x="8439" y="10713"/>
                    <a:pt x="8502" y="10968"/>
                    <a:pt x="8693" y="11095"/>
                  </a:cubicBezTo>
                  <a:cubicBezTo>
                    <a:pt x="9585" y="11796"/>
                    <a:pt x="10476" y="12433"/>
                    <a:pt x="11368" y="13006"/>
                  </a:cubicBezTo>
                  <a:cubicBezTo>
                    <a:pt x="11495" y="13133"/>
                    <a:pt x="11623" y="13133"/>
                    <a:pt x="11814" y="13133"/>
                  </a:cubicBezTo>
                  <a:cubicBezTo>
                    <a:pt x="12578" y="13133"/>
                    <a:pt x="12896" y="12114"/>
                    <a:pt x="12196" y="11732"/>
                  </a:cubicBezTo>
                  <a:lnTo>
                    <a:pt x="12196" y="11668"/>
                  </a:lnTo>
                  <a:cubicBezTo>
                    <a:pt x="11368" y="11095"/>
                    <a:pt x="10540" y="10458"/>
                    <a:pt x="9712" y="9822"/>
                  </a:cubicBezTo>
                  <a:cubicBezTo>
                    <a:pt x="9572" y="9728"/>
                    <a:pt x="9433" y="9669"/>
                    <a:pt x="9268" y="9669"/>
                  </a:cubicBezTo>
                  <a:cubicBezTo>
                    <a:pt x="9207" y="9669"/>
                    <a:pt x="9144" y="9677"/>
                    <a:pt x="9075" y="9694"/>
                  </a:cubicBezTo>
                  <a:lnTo>
                    <a:pt x="9075" y="4090"/>
                  </a:lnTo>
                  <a:lnTo>
                    <a:pt x="3217" y="4090"/>
                  </a:lnTo>
                  <a:cubicBezTo>
                    <a:pt x="3535" y="3835"/>
                    <a:pt x="3599" y="3389"/>
                    <a:pt x="3408" y="3071"/>
                  </a:cubicBezTo>
                  <a:cubicBezTo>
                    <a:pt x="2771" y="2179"/>
                    <a:pt x="2261" y="1288"/>
                    <a:pt x="1752" y="396"/>
                  </a:cubicBezTo>
                  <a:cubicBezTo>
                    <a:pt x="1573" y="118"/>
                    <a:pt x="1319" y="1"/>
                    <a:pt x="10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5" name="Google Shape;565;p24"/>
            <p:cNvSpPr/>
            <p:nvPr/>
          </p:nvSpPr>
          <p:spPr>
            <a:xfrm>
              <a:off x="1849075" y="5273675"/>
              <a:ext cx="130825" cy="60350"/>
            </a:xfrm>
            <a:custGeom>
              <a:rect b="b" l="l" r="r" t="t"/>
              <a:pathLst>
                <a:path extrusionOk="0" h="2414" w="5233">
                  <a:moveTo>
                    <a:pt x="1161" y="0"/>
                  </a:moveTo>
                  <a:cubicBezTo>
                    <a:pt x="305" y="0"/>
                    <a:pt x="0" y="1357"/>
                    <a:pt x="1029" y="1586"/>
                  </a:cubicBezTo>
                  <a:cubicBezTo>
                    <a:pt x="2048" y="1904"/>
                    <a:pt x="3131" y="2159"/>
                    <a:pt x="4213" y="2413"/>
                  </a:cubicBezTo>
                  <a:lnTo>
                    <a:pt x="4341" y="2413"/>
                  </a:lnTo>
                  <a:cubicBezTo>
                    <a:pt x="4723" y="2413"/>
                    <a:pt x="5041" y="2095"/>
                    <a:pt x="5105" y="1713"/>
                  </a:cubicBezTo>
                  <a:cubicBezTo>
                    <a:pt x="5232" y="1331"/>
                    <a:pt x="4914" y="885"/>
                    <a:pt x="4468" y="821"/>
                  </a:cubicBezTo>
                  <a:cubicBezTo>
                    <a:pt x="3449" y="630"/>
                    <a:pt x="2430" y="376"/>
                    <a:pt x="1475" y="57"/>
                  </a:cubicBezTo>
                  <a:cubicBezTo>
                    <a:pt x="1364" y="18"/>
                    <a:pt x="1259" y="0"/>
                    <a:pt x="11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6" name="Google Shape;566;p24"/>
            <p:cNvSpPr/>
            <p:nvPr/>
          </p:nvSpPr>
          <p:spPr>
            <a:xfrm>
              <a:off x="1276025" y="4585150"/>
              <a:ext cx="55875" cy="116800"/>
            </a:xfrm>
            <a:custGeom>
              <a:rect b="b" l="l" r="r" t="t"/>
              <a:pathLst>
                <a:path extrusionOk="0" h="4672" w="2235">
                  <a:moveTo>
                    <a:pt x="875" y="1"/>
                  </a:moveTo>
                  <a:cubicBezTo>
                    <a:pt x="440" y="1"/>
                    <a:pt x="0" y="326"/>
                    <a:pt x="70" y="915"/>
                  </a:cubicBezTo>
                  <a:cubicBezTo>
                    <a:pt x="197" y="1933"/>
                    <a:pt x="388" y="3016"/>
                    <a:pt x="643" y="4099"/>
                  </a:cubicBezTo>
                  <a:cubicBezTo>
                    <a:pt x="706" y="4417"/>
                    <a:pt x="1025" y="4672"/>
                    <a:pt x="1407" y="4672"/>
                  </a:cubicBezTo>
                  <a:lnTo>
                    <a:pt x="1598" y="4672"/>
                  </a:lnTo>
                  <a:cubicBezTo>
                    <a:pt x="1980" y="4608"/>
                    <a:pt x="2235" y="4162"/>
                    <a:pt x="2171" y="3780"/>
                  </a:cubicBezTo>
                  <a:cubicBezTo>
                    <a:pt x="1916" y="2761"/>
                    <a:pt x="1789" y="1742"/>
                    <a:pt x="1662" y="723"/>
                  </a:cubicBezTo>
                  <a:cubicBezTo>
                    <a:pt x="1604" y="230"/>
                    <a:pt x="1241" y="1"/>
                    <a:pt x="8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7" name="Google Shape;567;p24"/>
            <p:cNvSpPr/>
            <p:nvPr/>
          </p:nvSpPr>
          <p:spPr>
            <a:xfrm>
              <a:off x="1307975" y="4740050"/>
              <a:ext cx="74875" cy="114750"/>
            </a:xfrm>
            <a:custGeom>
              <a:rect b="b" l="l" r="r" t="t"/>
              <a:pathLst>
                <a:path extrusionOk="0" h="4590" w="2995">
                  <a:moveTo>
                    <a:pt x="965" y="1"/>
                  </a:moveTo>
                  <a:cubicBezTo>
                    <a:pt x="483" y="1"/>
                    <a:pt x="0" y="407"/>
                    <a:pt x="193" y="1023"/>
                  </a:cubicBezTo>
                  <a:cubicBezTo>
                    <a:pt x="511" y="2106"/>
                    <a:pt x="893" y="3125"/>
                    <a:pt x="1339" y="4080"/>
                  </a:cubicBezTo>
                  <a:cubicBezTo>
                    <a:pt x="1466" y="4398"/>
                    <a:pt x="1785" y="4590"/>
                    <a:pt x="2103" y="4590"/>
                  </a:cubicBezTo>
                  <a:cubicBezTo>
                    <a:pt x="2167" y="4590"/>
                    <a:pt x="2294" y="4526"/>
                    <a:pt x="2422" y="4526"/>
                  </a:cubicBezTo>
                  <a:cubicBezTo>
                    <a:pt x="2804" y="4335"/>
                    <a:pt x="2995" y="3889"/>
                    <a:pt x="2804" y="3443"/>
                  </a:cubicBezTo>
                  <a:cubicBezTo>
                    <a:pt x="2422" y="2488"/>
                    <a:pt x="2040" y="1533"/>
                    <a:pt x="1721" y="577"/>
                  </a:cubicBezTo>
                  <a:cubicBezTo>
                    <a:pt x="1595" y="175"/>
                    <a:pt x="1280" y="1"/>
                    <a:pt x="9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8" name="Google Shape;568;p24"/>
            <p:cNvSpPr/>
            <p:nvPr/>
          </p:nvSpPr>
          <p:spPr>
            <a:xfrm>
              <a:off x="1214075" y="4367600"/>
              <a:ext cx="157625" cy="178325"/>
            </a:xfrm>
            <a:custGeom>
              <a:rect b="b" l="l" r="r" t="t"/>
              <a:pathLst>
                <a:path extrusionOk="0" h="7133" w="6305">
                  <a:moveTo>
                    <a:pt x="0" y="0"/>
                  </a:moveTo>
                  <a:lnTo>
                    <a:pt x="0" y="6305"/>
                  </a:lnTo>
                  <a:lnTo>
                    <a:pt x="2357" y="6305"/>
                  </a:lnTo>
                  <a:cubicBezTo>
                    <a:pt x="2357" y="6751"/>
                    <a:pt x="2739" y="7133"/>
                    <a:pt x="3184" y="7133"/>
                  </a:cubicBezTo>
                  <a:cubicBezTo>
                    <a:pt x="3567" y="7133"/>
                    <a:pt x="3949" y="6751"/>
                    <a:pt x="3949" y="6305"/>
                  </a:cubicBezTo>
                  <a:lnTo>
                    <a:pt x="6305" y="6305"/>
                  </a:lnTo>
                  <a:lnTo>
                    <a:pt x="630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9" name="Google Shape;569;p24"/>
            <p:cNvSpPr/>
            <p:nvPr/>
          </p:nvSpPr>
          <p:spPr>
            <a:xfrm>
              <a:off x="1702125" y="5214500"/>
              <a:ext cx="131300" cy="73350"/>
            </a:xfrm>
            <a:custGeom>
              <a:rect b="b" l="l" r="r" t="t"/>
              <a:pathLst>
                <a:path extrusionOk="0" h="2934" w="5252">
                  <a:moveTo>
                    <a:pt x="1122" y="1"/>
                  </a:moveTo>
                  <a:cubicBezTo>
                    <a:pt x="404" y="1"/>
                    <a:pt x="0" y="1104"/>
                    <a:pt x="857" y="1533"/>
                  </a:cubicBezTo>
                  <a:cubicBezTo>
                    <a:pt x="1812" y="2042"/>
                    <a:pt x="2768" y="2488"/>
                    <a:pt x="3787" y="2870"/>
                  </a:cubicBezTo>
                  <a:cubicBezTo>
                    <a:pt x="3914" y="2934"/>
                    <a:pt x="3978" y="2934"/>
                    <a:pt x="4105" y="2934"/>
                  </a:cubicBezTo>
                  <a:cubicBezTo>
                    <a:pt x="4997" y="2934"/>
                    <a:pt x="5251" y="1724"/>
                    <a:pt x="4423" y="1405"/>
                  </a:cubicBezTo>
                  <a:cubicBezTo>
                    <a:pt x="3468" y="1023"/>
                    <a:pt x="2513" y="641"/>
                    <a:pt x="1558" y="131"/>
                  </a:cubicBezTo>
                  <a:cubicBezTo>
                    <a:pt x="1406" y="40"/>
                    <a:pt x="1258" y="1"/>
                    <a:pt x="11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0" name="Google Shape;570;p24"/>
            <p:cNvSpPr/>
            <p:nvPr/>
          </p:nvSpPr>
          <p:spPr>
            <a:xfrm>
              <a:off x="2014900" y="5254400"/>
              <a:ext cx="237250" cy="157625"/>
            </a:xfrm>
            <a:custGeom>
              <a:rect b="b" l="l" r="r" t="t"/>
              <a:pathLst>
                <a:path extrusionOk="0" h="6305" w="9490">
                  <a:moveTo>
                    <a:pt x="3185" y="0"/>
                  </a:moveTo>
                  <a:lnTo>
                    <a:pt x="3185" y="2165"/>
                  </a:lnTo>
                  <a:cubicBezTo>
                    <a:pt x="2420" y="2165"/>
                    <a:pt x="1656" y="2102"/>
                    <a:pt x="892" y="2038"/>
                  </a:cubicBezTo>
                  <a:cubicBezTo>
                    <a:pt x="854" y="2033"/>
                    <a:pt x="816" y="2030"/>
                    <a:pt x="779" y="2030"/>
                  </a:cubicBezTo>
                  <a:cubicBezTo>
                    <a:pt x="383" y="2030"/>
                    <a:pt x="64" y="2331"/>
                    <a:pt x="64" y="2739"/>
                  </a:cubicBezTo>
                  <a:cubicBezTo>
                    <a:pt x="0" y="3184"/>
                    <a:pt x="319" y="3566"/>
                    <a:pt x="765" y="3630"/>
                  </a:cubicBezTo>
                  <a:cubicBezTo>
                    <a:pt x="1529" y="3694"/>
                    <a:pt x="2357" y="3758"/>
                    <a:pt x="3185" y="3758"/>
                  </a:cubicBezTo>
                  <a:lnTo>
                    <a:pt x="3185" y="6305"/>
                  </a:lnTo>
                  <a:lnTo>
                    <a:pt x="9489" y="6305"/>
                  </a:lnTo>
                  <a:lnTo>
                    <a:pt x="948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1" name="Google Shape;571;p24"/>
            <p:cNvSpPr/>
            <p:nvPr/>
          </p:nvSpPr>
          <p:spPr>
            <a:xfrm>
              <a:off x="3619725" y="1871175"/>
              <a:ext cx="240450" cy="240450"/>
            </a:xfrm>
            <a:custGeom>
              <a:rect b="b" l="l" r="r" t="t"/>
              <a:pathLst>
                <a:path extrusionOk="0" h="9618" w="9618">
                  <a:moveTo>
                    <a:pt x="1" y="1"/>
                  </a:moveTo>
                  <a:lnTo>
                    <a:pt x="1" y="9617"/>
                  </a:lnTo>
                  <a:lnTo>
                    <a:pt x="9617" y="9617"/>
                  </a:lnTo>
                  <a:lnTo>
                    <a:pt x="961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2" name="Google Shape;572;p24"/>
            <p:cNvSpPr/>
            <p:nvPr/>
          </p:nvSpPr>
          <p:spPr>
            <a:xfrm>
              <a:off x="4411000" y="772625"/>
              <a:ext cx="240425" cy="240450"/>
            </a:xfrm>
            <a:custGeom>
              <a:rect b="b" l="l" r="r" t="t"/>
              <a:pathLst>
                <a:path extrusionOk="0" h="9618" w="9617">
                  <a:moveTo>
                    <a:pt x="1" y="1"/>
                  </a:moveTo>
                  <a:lnTo>
                    <a:pt x="1" y="9617"/>
                  </a:lnTo>
                  <a:lnTo>
                    <a:pt x="9617" y="9617"/>
                  </a:lnTo>
                  <a:lnTo>
                    <a:pt x="961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3" name="Google Shape;573;p24"/>
            <p:cNvSpPr/>
            <p:nvPr/>
          </p:nvSpPr>
          <p:spPr>
            <a:xfrm>
              <a:off x="4718275" y="772625"/>
              <a:ext cx="240425" cy="240450"/>
            </a:xfrm>
            <a:custGeom>
              <a:rect b="b" l="l" r="r" t="t"/>
              <a:pathLst>
                <a:path extrusionOk="0" h="9618" w="9617">
                  <a:moveTo>
                    <a:pt x="1" y="1"/>
                  </a:moveTo>
                  <a:lnTo>
                    <a:pt x="1" y="9617"/>
                  </a:lnTo>
                  <a:lnTo>
                    <a:pt x="9617" y="9617"/>
                  </a:lnTo>
                  <a:lnTo>
                    <a:pt x="961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4" name="Google Shape;574;p24"/>
            <p:cNvSpPr/>
            <p:nvPr/>
          </p:nvSpPr>
          <p:spPr>
            <a:xfrm>
              <a:off x="5320100" y="772625"/>
              <a:ext cx="240425" cy="240450"/>
            </a:xfrm>
            <a:custGeom>
              <a:rect b="b" l="l" r="r" t="t"/>
              <a:pathLst>
                <a:path extrusionOk="0" h="9618" w="9617">
                  <a:moveTo>
                    <a:pt x="0" y="1"/>
                  </a:moveTo>
                  <a:lnTo>
                    <a:pt x="0" y="9617"/>
                  </a:lnTo>
                  <a:lnTo>
                    <a:pt x="9617" y="9617"/>
                  </a:lnTo>
                  <a:lnTo>
                    <a:pt x="961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5" name="Google Shape;575;p24"/>
            <p:cNvSpPr/>
            <p:nvPr/>
          </p:nvSpPr>
          <p:spPr>
            <a:xfrm>
              <a:off x="1718775" y="4396250"/>
              <a:ext cx="472875" cy="608200"/>
            </a:xfrm>
            <a:custGeom>
              <a:rect b="b" l="l" r="r" t="t"/>
              <a:pathLst>
                <a:path extrusionOk="0" h="24328" w="18915">
                  <a:moveTo>
                    <a:pt x="16494" y="16749"/>
                  </a:moveTo>
                  <a:lnTo>
                    <a:pt x="12992" y="21207"/>
                  </a:lnTo>
                  <a:lnTo>
                    <a:pt x="12992" y="16749"/>
                  </a:lnTo>
                  <a:close/>
                  <a:moveTo>
                    <a:pt x="17322" y="1593"/>
                  </a:moveTo>
                  <a:lnTo>
                    <a:pt x="17322" y="15157"/>
                  </a:lnTo>
                  <a:lnTo>
                    <a:pt x="12164" y="15157"/>
                  </a:lnTo>
                  <a:cubicBezTo>
                    <a:pt x="11718" y="15157"/>
                    <a:pt x="11400" y="15476"/>
                    <a:pt x="11400" y="15922"/>
                  </a:cubicBezTo>
                  <a:lnTo>
                    <a:pt x="11400" y="22672"/>
                  </a:lnTo>
                  <a:lnTo>
                    <a:pt x="1592" y="22672"/>
                  </a:lnTo>
                  <a:lnTo>
                    <a:pt x="1592" y="1593"/>
                  </a:lnTo>
                  <a:close/>
                  <a:moveTo>
                    <a:pt x="764" y="1"/>
                  </a:moveTo>
                  <a:cubicBezTo>
                    <a:pt x="319" y="1"/>
                    <a:pt x="0" y="383"/>
                    <a:pt x="0" y="828"/>
                  </a:cubicBezTo>
                  <a:lnTo>
                    <a:pt x="0" y="23500"/>
                  </a:lnTo>
                  <a:cubicBezTo>
                    <a:pt x="0" y="23946"/>
                    <a:pt x="319" y="24328"/>
                    <a:pt x="764" y="24328"/>
                  </a:cubicBezTo>
                  <a:lnTo>
                    <a:pt x="12164" y="24328"/>
                  </a:lnTo>
                  <a:cubicBezTo>
                    <a:pt x="12291" y="24328"/>
                    <a:pt x="12418" y="24264"/>
                    <a:pt x="12482" y="24200"/>
                  </a:cubicBezTo>
                  <a:cubicBezTo>
                    <a:pt x="12610" y="24137"/>
                    <a:pt x="12737" y="24073"/>
                    <a:pt x="12801" y="24009"/>
                  </a:cubicBezTo>
                  <a:lnTo>
                    <a:pt x="18787" y="16431"/>
                  </a:lnTo>
                  <a:cubicBezTo>
                    <a:pt x="18787" y="16367"/>
                    <a:pt x="18851" y="16304"/>
                    <a:pt x="18851" y="16240"/>
                  </a:cubicBezTo>
                  <a:lnTo>
                    <a:pt x="18851" y="16176"/>
                  </a:lnTo>
                  <a:cubicBezTo>
                    <a:pt x="18914" y="16113"/>
                    <a:pt x="18914" y="16049"/>
                    <a:pt x="18851" y="15985"/>
                  </a:cubicBezTo>
                  <a:lnTo>
                    <a:pt x="18914" y="828"/>
                  </a:lnTo>
                  <a:cubicBezTo>
                    <a:pt x="18914" y="383"/>
                    <a:pt x="18596" y="1"/>
                    <a:pt x="18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6" name="Google Shape;576;p24"/>
            <p:cNvSpPr/>
            <p:nvPr/>
          </p:nvSpPr>
          <p:spPr>
            <a:xfrm>
              <a:off x="1817475" y="4498150"/>
              <a:ext cx="280225" cy="39825"/>
            </a:xfrm>
            <a:custGeom>
              <a:rect b="b" l="l" r="r" t="t"/>
              <a:pathLst>
                <a:path extrusionOk="0" h="1593" w="11209">
                  <a:moveTo>
                    <a:pt x="1" y="0"/>
                  </a:moveTo>
                  <a:lnTo>
                    <a:pt x="1" y="1592"/>
                  </a:lnTo>
                  <a:lnTo>
                    <a:pt x="11209" y="1592"/>
                  </a:lnTo>
                  <a:lnTo>
                    <a:pt x="1120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7" name="Google Shape;577;p24"/>
            <p:cNvSpPr/>
            <p:nvPr/>
          </p:nvSpPr>
          <p:spPr>
            <a:xfrm>
              <a:off x="1817475" y="4574575"/>
              <a:ext cx="280225" cy="39825"/>
            </a:xfrm>
            <a:custGeom>
              <a:rect b="b" l="l" r="r" t="t"/>
              <a:pathLst>
                <a:path extrusionOk="0" h="1593" w="11209">
                  <a:moveTo>
                    <a:pt x="1" y="0"/>
                  </a:moveTo>
                  <a:lnTo>
                    <a:pt x="1" y="1592"/>
                  </a:lnTo>
                  <a:lnTo>
                    <a:pt x="11209" y="1592"/>
                  </a:lnTo>
                  <a:lnTo>
                    <a:pt x="1120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8" name="Google Shape;578;p24"/>
            <p:cNvSpPr/>
            <p:nvPr/>
          </p:nvSpPr>
          <p:spPr>
            <a:xfrm>
              <a:off x="1817475" y="4650975"/>
              <a:ext cx="221325" cy="39850"/>
            </a:xfrm>
            <a:custGeom>
              <a:rect b="b" l="l" r="r" t="t"/>
              <a:pathLst>
                <a:path extrusionOk="0" h="1594" w="8853">
                  <a:moveTo>
                    <a:pt x="1" y="1"/>
                  </a:moveTo>
                  <a:lnTo>
                    <a:pt x="1" y="1593"/>
                  </a:lnTo>
                  <a:lnTo>
                    <a:pt x="8853" y="1593"/>
                  </a:lnTo>
                  <a:lnTo>
                    <a:pt x="885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9" name="Google Shape;579;p24"/>
            <p:cNvSpPr/>
            <p:nvPr/>
          </p:nvSpPr>
          <p:spPr>
            <a:xfrm>
              <a:off x="6358150" y="2643350"/>
              <a:ext cx="401225" cy="445825"/>
            </a:xfrm>
            <a:custGeom>
              <a:rect b="b" l="l" r="r" t="t"/>
              <a:pathLst>
                <a:path extrusionOk="0" h="17833" w="16049">
                  <a:moveTo>
                    <a:pt x="8024" y="2166"/>
                  </a:moveTo>
                  <a:lnTo>
                    <a:pt x="14456" y="8216"/>
                  </a:lnTo>
                  <a:lnTo>
                    <a:pt x="14456" y="16240"/>
                  </a:lnTo>
                  <a:lnTo>
                    <a:pt x="11081" y="16240"/>
                  </a:lnTo>
                  <a:lnTo>
                    <a:pt x="11081" y="9872"/>
                  </a:lnTo>
                  <a:lnTo>
                    <a:pt x="4968" y="9872"/>
                  </a:lnTo>
                  <a:lnTo>
                    <a:pt x="4968" y="16240"/>
                  </a:lnTo>
                  <a:lnTo>
                    <a:pt x="1592" y="16240"/>
                  </a:lnTo>
                  <a:lnTo>
                    <a:pt x="1592" y="8216"/>
                  </a:lnTo>
                  <a:lnTo>
                    <a:pt x="8024" y="2166"/>
                  </a:lnTo>
                  <a:close/>
                  <a:moveTo>
                    <a:pt x="8024" y="1"/>
                  </a:moveTo>
                  <a:lnTo>
                    <a:pt x="0" y="7515"/>
                  </a:lnTo>
                  <a:lnTo>
                    <a:pt x="0" y="17832"/>
                  </a:lnTo>
                  <a:lnTo>
                    <a:pt x="6560" y="17832"/>
                  </a:lnTo>
                  <a:lnTo>
                    <a:pt x="6560" y="11464"/>
                  </a:lnTo>
                  <a:lnTo>
                    <a:pt x="9489" y="11464"/>
                  </a:lnTo>
                  <a:lnTo>
                    <a:pt x="9489" y="17832"/>
                  </a:lnTo>
                  <a:lnTo>
                    <a:pt x="16049" y="17832"/>
                  </a:lnTo>
                  <a:lnTo>
                    <a:pt x="16049" y="7515"/>
                  </a:lnTo>
                  <a:lnTo>
                    <a:pt x="802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0" name="Google Shape;580;p24"/>
            <p:cNvSpPr/>
            <p:nvPr/>
          </p:nvSpPr>
          <p:spPr>
            <a:xfrm>
              <a:off x="3627700" y="319425"/>
              <a:ext cx="525400" cy="450050"/>
            </a:xfrm>
            <a:custGeom>
              <a:rect b="b" l="l" r="r" t="t"/>
              <a:pathLst>
                <a:path extrusionOk="0" h="18002" w="21016">
                  <a:moveTo>
                    <a:pt x="8980" y="1635"/>
                  </a:moveTo>
                  <a:cubicBezTo>
                    <a:pt x="15603" y="1635"/>
                    <a:pt x="18851" y="9595"/>
                    <a:pt x="14202" y="14244"/>
                  </a:cubicBezTo>
                  <a:cubicBezTo>
                    <a:pt x="12701" y="15745"/>
                    <a:pt x="10855" y="16416"/>
                    <a:pt x="9043" y="16416"/>
                  </a:cubicBezTo>
                  <a:cubicBezTo>
                    <a:pt x="5242" y="16416"/>
                    <a:pt x="1592" y="13464"/>
                    <a:pt x="1592" y="9022"/>
                  </a:cubicBezTo>
                  <a:cubicBezTo>
                    <a:pt x="1592" y="4883"/>
                    <a:pt x="4904" y="1635"/>
                    <a:pt x="8980" y="1635"/>
                  </a:cubicBezTo>
                  <a:close/>
                  <a:moveTo>
                    <a:pt x="9054" y="0"/>
                  </a:moveTo>
                  <a:cubicBezTo>
                    <a:pt x="4432" y="0"/>
                    <a:pt x="0" y="3593"/>
                    <a:pt x="0" y="9022"/>
                  </a:cubicBezTo>
                  <a:cubicBezTo>
                    <a:pt x="0" y="13926"/>
                    <a:pt x="4012" y="18001"/>
                    <a:pt x="8980" y="18001"/>
                  </a:cubicBezTo>
                  <a:cubicBezTo>
                    <a:pt x="17004" y="18001"/>
                    <a:pt x="21016" y="8322"/>
                    <a:pt x="15348" y="2654"/>
                  </a:cubicBezTo>
                  <a:cubicBezTo>
                    <a:pt x="13515" y="821"/>
                    <a:pt x="11263" y="0"/>
                    <a:pt x="90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1" name="Google Shape;581;p24"/>
            <p:cNvSpPr/>
            <p:nvPr/>
          </p:nvSpPr>
          <p:spPr>
            <a:xfrm>
              <a:off x="3778950" y="401675"/>
              <a:ext cx="101900" cy="235650"/>
            </a:xfrm>
            <a:custGeom>
              <a:rect b="b" l="l" r="r" t="t"/>
              <a:pathLst>
                <a:path extrusionOk="0" h="9426" w="4076">
                  <a:moveTo>
                    <a:pt x="2484" y="1"/>
                  </a:moveTo>
                  <a:lnTo>
                    <a:pt x="2484" y="5668"/>
                  </a:lnTo>
                  <a:lnTo>
                    <a:pt x="0" y="8279"/>
                  </a:lnTo>
                  <a:lnTo>
                    <a:pt x="1146" y="9426"/>
                  </a:lnTo>
                  <a:lnTo>
                    <a:pt x="4076" y="6305"/>
                  </a:lnTo>
                  <a:lnTo>
                    <a:pt x="407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2" name="Google Shape;582;p24"/>
            <p:cNvSpPr/>
            <p:nvPr/>
          </p:nvSpPr>
          <p:spPr>
            <a:xfrm>
              <a:off x="2650150" y="1654650"/>
              <a:ext cx="173550" cy="173575"/>
            </a:xfrm>
            <a:custGeom>
              <a:rect b="b" l="l" r="r" t="t"/>
              <a:pathLst>
                <a:path extrusionOk="0" h="6943" w="6942">
                  <a:moveTo>
                    <a:pt x="2675" y="1"/>
                  </a:moveTo>
                  <a:lnTo>
                    <a:pt x="2675" y="2676"/>
                  </a:lnTo>
                  <a:lnTo>
                    <a:pt x="0" y="2676"/>
                  </a:lnTo>
                  <a:lnTo>
                    <a:pt x="0" y="4268"/>
                  </a:lnTo>
                  <a:lnTo>
                    <a:pt x="2675" y="4268"/>
                  </a:lnTo>
                  <a:lnTo>
                    <a:pt x="2675" y="6942"/>
                  </a:lnTo>
                  <a:lnTo>
                    <a:pt x="4267" y="6942"/>
                  </a:lnTo>
                  <a:lnTo>
                    <a:pt x="4267" y="4268"/>
                  </a:lnTo>
                  <a:lnTo>
                    <a:pt x="6942" y="4268"/>
                  </a:lnTo>
                  <a:lnTo>
                    <a:pt x="6942" y="2676"/>
                  </a:lnTo>
                  <a:lnTo>
                    <a:pt x="4267" y="2676"/>
                  </a:lnTo>
                  <a:lnTo>
                    <a:pt x="426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3" name="Google Shape;583;p24"/>
            <p:cNvSpPr/>
            <p:nvPr/>
          </p:nvSpPr>
          <p:spPr>
            <a:xfrm>
              <a:off x="1094650" y="2691125"/>
              <a:ext cx="171975" cy="173550"/>
            </a:xfrm>
            <a:custGeom>
              <a:rect b="b" l="l" r="r" t="t"/>
              <a:pathLst>
                <a:path extrusionOk="0" h="6942" w="6879">
                  <a:moveTo>
                    <a:pt x="2612" y="0"/>
                  </a:moveTo>
                  <a:lnTo>
                    <a:pt x="2612" y="2675"/>
                  </a:lnTo>
                  <a:lnTo>
                    <a:pt x="1" y="2675"/>
                  </a:lnTo>
                  <a:lnTo>
                    <a:pt x="1" y="4267"/>
                  </a:lnTo>
                  <a:lnTo>
                    <a:pt x="2612" y="4267"/>
                  </a:lnTo>
                  <a:lnTo>
                    <a:pt x="2612" y="6942"/>
                  </a:lnTo>
                  <a:lnTo>
                    <a:pt x="4204" y="6942"/>
                  </a:lnTo>
                  <a:lnTo>
                    <a:pt x="4204" y="4267"/>
                  </a:lnTo>
                  <a:lnTo>
                    <a:pt x="6879" y="4267"/>
                  </a:lnTo>
                  <a:lnTo>
                    <a:pt x="6879" y="2675"/>
                  </a:lnTo>
                  <a:lnTo>
                    <a:pt x="4204" y="2675"/>
                  </a:lnTo>
                  <a:lnTo>
                    <a:pt x="420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4" name="Google Shape;584;p24"/>
            <p:cNvSpPr/>
            <p:nvPr/>
          </p:nvSpPr>
          <p:spPr>
            <a:xfrm>
              <a:off x="1723550" y="1665800"/>
              <a:ext cx="151275" cy="151275"/>
            </a:xfrm>
            <a:custGeom>
              <a:rect b="b" l="l" r="r" t="t"/>
              <a:pathLst>
                <a:path extrusionOk="0" h="6051" w="6051">
                  <a:moveTo>
                    <a:pt x="1146" y="1"/>
                  </a:moveTo>
                  <a:lnTo>
                    <a:pt x="0" y="1147"/>
                  </a:lnTo>
                  <a:lnTo>
                    <a:pt x="1911" y="3057"/>
                  </a:lnTo>
                  <a:lnTo>
                    <a:pt x="0" y="4904"/>
                  </a:lnTo>
                  <a:lnTo>
                    <a:pt x="1146" y="6051"/>
                  </a:lnTo>
                  <a:lnTo>
                    <a:pt x="3057" y="4140"/>
                  </a:lnTo>
                  <a:lnTo>
                    <a:pt x="4904" y="6051"/>
                  </a:lnTo>
                  <a:lnTo>
                    <a:pt x="6050" y="4904"/>
                  </a:lnTo>
                  <a:lnTo>
                    <a:pt x="4140" y="3057"/>
                  </a:lnTo>
                  <a:lnTo>
                    <a:pt x="6050" y="1147"/>
                  </a:lnTo>
                  <a:lnTo>
                    <a:pt x="4904" y="1"/>
                  </a:lnTo>
                  <a:lnTo>
                    <a:pt x="3057" y="1911"/>
                  </a:lnTo>
                  <a:lnTo>
                    <a:pt x="11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5" name="Google Shape;585;p24"/>
            <p:cNvSpPr/>
            <p:nvPr/>
          </p:nvSpPr>
          <p:spPr>
            <a:xfrm>
              <a:off x="6334250" y="436700"/>
              <a:ext cx="149700" cy="151275"/>
            </a:xfrm>
            <a:custGeom>
              <a:rect b="b" l="l" r="r" t="t"/>
              <a:pathLst>
                <a:path extrusionOk="0" h="6051" w="5988">
                  <a:moveTo>
                    <a:pt x="1084" y="1"/>
                  </a:moveTo>
                  <a:lnTo>
                    <a:pt x="1" y="1147"/>
                  </a:lnTo>
                  <a:lnTo>
                    <a:pt x="1848" y="3057"/>
                  </a:lnTo>
                  <a:lnTo>
                    <a:pt x="1" y="4904"/>
                  </a:lnTo>
                  <a:lnTo>
                    <a:pt x="1084" y="6051"/>
                  </a:lnTo>
                  <a:lnTo>
                    <a:pt x="2994" y="4140"/>
                  </a:lnTo>
                  <a:lnTo>
                    <a:pt x="4905" y="6051"/>
                  </a:lnTo>
                  <a:lnTo>
                    <a:pt x="5987" y="4904"/>
                  </a:lnTo>
                  <a:lnTo>
                    <a:pt x="4140" y="3057"/>
                  </a:lnTo>
                  <a:lnTo>
                    <a:pt x="5987" y="1147"/>
                  </a:lnTo>
                  <a:lnTo>
                    <a:pt x="4905" y="1"/>
                  </a:lnTo>
                  <a:lnTo>
                    <a:pt x="2994" y="1911"/>
                  </a:lnTo>
                  <a:lnTo>
                    <a:pt x="108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6" name="Google Shape;586;p24"/>
            <p:cNvSpPr/>
            <p:nvPr/>
          </p:nvSpPr>
          <p:spPr>
            <a:xfrm>
              <a:off x="6866025" y="2581250"/>
              <a:ext cx="149675" cy="151275"/>
            </a:xfrm>
            <a:custGeom>
              <a:rect b="b" l="l" r="r" t="t"/>
              <a:pathLst>
                <a:path extrusionOk="0" h="6051" w="5987">
                  <a:moveTo>
                    <a:pt x="1083" y="1"/>
                  </a:moveTo>
                  <a:lnTo>
                    <a:pt x="0" y="1147"/>
                  </a:lnTo>
                  <a:lnTo>
                    <a:pt x="1847" y="3058"/>
                  </a:lnTo>
                  <a:lnTo>
                    <a:pt x="0" y="4905"/>
                  </a:lnTo>
                  <a:lnTo>
                    <a:pt x="1083" y="6051"/>
                  </a:lnTo>
                  <a:lnTo>
                    <a:pt x="2994" y="4140"/>
                  </a:lnTo>
                  <a:lnTo>
                    <a:pt x="4840" y="6051"/>
                  </a:lnTo>
                  <a:lnTo>
                    <a:pt x="5987" y="4905"/>
                  </a:lnTo>
                  <a:lnTo>
                    <a:pt x="4076" y="3058"/>
                  </a:lnTo>
                  <a:lnTo>
                    <a:pt x="5987" y="1147"/>
                  </a:lnTo>
                  <a:lnTo>
                    <a:pt x="4840" y="1"/>
                  </a:lnTo>
                  <a:lnTo>
                    <a:pt x="2994" y="1911"/>
                  </a:lnTo>
                  <a:lnTo>
                    <a:pt x="108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7" name="Google Shape;587;p24"/>
            <p:cNvSpPr/>
            <p:nvPr/>
          </p:nvSpPr>
          <p:spPr>
            <a:xfrm>
              <a:off x="1094650" y="2971325"/>
              <a:ext cx="171975" cy="173550"/>
            </a:xfrm>
            <a:custGeom>
              <a:rect b="b" l="l" r="r" t="t"/>
              <a:pathLst>
                <a:path extrusionOk="0" h="6942" w="6879">
                  <a:moveTo>
                    <a:pt x="2612" y="0"/>
                  </a:moveTo>
                  <a:lnTo>
                    <a:pt x="2612" y="2675"/>
                  </a:lnTo>
                  <a:lnTo>
                    <a:pt x="1" y="2675"/>
                  </a:lnTo>
                  <a:lnTo>
                    <a:pt x="1" y="4267"/>
                  </a:lnTo>
                  <a:lnTo>
                    <a:pt x="2612" y="4267"/>
                  </a:lnTo>
                  <a:lnTo>
                    <a:pt x="2612" y="6942"/>
                  </a:lnTo>
                  <a:lnTo>
                    <a:pt x="4204" y="6942"/>
                  </a:lnTo>
                  <a:lnTo>
                    <a:pt x="4204" y="4267"/>
                  </a:lnTo>
                  <a:lnTo>
                    <a:pt x="6879" y="4267"/>
                  </a:lnTo>
                  <a:lnTo>
                    <a:pt x="6879" y="2675"/>
                  </a:lnTo>
                  <a:lnTo>
                    <a:pt x="4204" y="2675"/>
                  </a:lnTo>
                  <a:lnTo>
                    <a:pt x="420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8" name="Google Shape;588;p24"/>
            <p:cNvSpPr/>
            <p:nvPr/>
          </p:nvSpPr>
          <p:spPr>
            <a:xfrm>
              <a:off x="2409725" y="1654650"/>
              <a:ext cx="171975" cy="173575"/>
            </a:xfrm>
            <a:custGeom>
              <a:rect b="b" l="l" r="r" t="t"/>
              <a:pathLst>
                <a:path extrusionOk="0" h="6943" w="6879">
                  <a:moveTo>
                    <a:pt x="2612" y="1"/>
                  </a:moveTo>
                  <a:lnTo>
                    <a:pt x="2612" y="2676"/>
                  </a:lnTo>
                  <a:lnTo>
                    <a:pt x="1" y="2676"/>
                  </a:lnTo>
                  <a:lnTo>
                    <a:pt x="1" y="4268"/>
                  </a:lnTo>
                  <a:lnTo>
                    <a:pt x="2612" y="4268"/>
                  </a:lnTo>
                  <a:lnTo>
                    <a:pt x="2612" y="6942"/>
                  </a:lnTo>
                  <a:lnTo>
                    <a:pt x="4204" y="6942"/>
                  </a:lnTo>
                  <a:lnTo>
                    <a:pt x="4204" y="4268"/>
                  </a:lnTo>
                  <a:lnTo>
                    <a:pt x="6879" y="4268"/>
                  </a:lnTo>
                  <a:lnTo>
                    <a:pt x="6879" y="2676"/>
                  </a:lnTo>
                  <a:lnTo>
                    <a:pt x="4204" y="2676"/>
                  </a:lnTo>
                  <a:lnTo>
                    <a:pt x="420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9" name="Google Shape;589;p24"/>
            <p:cNvSpPr/>
            <p:nvPr/>
          </p:nvSpPr>
          <p:spPr>
            <a:xfrm>
              <a:off x="4450800" y="4440825"/>
              <a:ext cx="1246650" cy="250000"/>
            </a:xfrm>
            <a:custGeom>
              <a:rect b="b" l="l" r="r" t="t"/>
              <a:pathLst>
                <a:path extrusionOk="0" h="10000" w="49866">
                  <a:moveTo>
                    <a:pt x="38975" y="1529"/>
                  </a:moveTo>
                  <a:lnTo>
                    <a:pt x="38975" y="4140"/>
                  </a:lnTo>
                  <a:lnTo>
                    <a:pt x="13438" y="4140"/>
                  </a:lnTo>
                  <a:lnTo>
                    <a:pt x="13438" y="1529"/>
                  </a:lnTo>
                  <a:close/>
                  <a:moveTo>
                    <a:pt x="40568" y="2039"/>
                  </a:moveTo>
                  <a:lnTo>
                    <a:pt x="43943" y="3758"/>
                  </a:lnTo>
                  <a:lnTo>
                    <a:pt x="43943" y="6114"/>
                  </a:lnTo>
                  <a:lnTo>
                    <a:pt x="40568" y="7834"/>
                  </a:lnTo>
                  <a:lnTo>
                    <a:pt x="40568" y="2039"/>
                  </a:lnTo>
                  <a:close/>
                  <a:moveTo>
                    <a:pt x="38975" y="5732"/>
                  </a:moveTo>
                  <a:lnTo>
                    <a:pt x="38975" y="8343"/>
                  </a:lnTo>
                  <a:lnTo>
                    <a:pt x="13438" y="8343"/>
                  </a:lnTo>
                  <a:lnTo>
                    <a:pt x="13438" y="5732"/>
                  </a:lnTo>
                  <a:close/>
                  <a:moveTo>
                    <a:pt x="3694" y="1"/>
                  </a:moveTo>
                  <a:cubicBezTo>
                    <a:pt x="1657" y="1"/>
                    <a:pt x="1" y="1593"/>
                    <a:pt x="1" y="3631"/>
                  </a:cubicBezTo>
                  <a:lnTo>
                    <a:pt x="1" y="6305"/>
                  </a:lnTo>
                  <a:cubicBezTo>
                    <a:pt x="1" y="8343"/>
                    <a:pt x="1657" y="9999"/>
                    <a:pt x="3694" y="9999"/>
                  </a:cubicBezTo>
                  <a:lnTo>
                    <a:pt x="39803" y="9999"/>
                  </a:lnTo>
                  <a:cubicBezTo>
                    <a:pt x="39931" y="9999"/>
                    <a:pt x="40058" y="9935"/>
                    <a:pt x="40122" y="9872"/>
                  </a:cubicBezTo>
                  <a:lnTo>
                    <a:pt x="49865" y="4968"/>
                  </a:lnTo>
                  <a:lnTo>
                    <a:pt x="40122" y="64"/>
                  </a:lnTo>
                  <a:cubicBezTo>
                    <a:pt x="40058" y="1"/>
                    <a:pt x="39931" y="1"/>
                    <a:pt x="398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0" name="Google Shape;590;p24"/>
            <p:cNvSpPr/>
            <p:nvPr/>
          </p:nvSpPr>
          <p:spPr>
            <a:xfrm>
              <a:off x="3118225" y="1673750"/>
              <a:ext cx="1514100" cy="135375"/>
            </a:xfrm>
            <a:custGeom>
              <a:rect b="b" l="l" r="r" t="t"/>
              <a:pathLst>
                <a:path extrusionOk="0" h="5415" w="60564">
                  <a:moveTo>
                    <a:pt x="55851" y="1"/>
                  </a:moveTo>
                  <a:lnTo>
                    <a:pt x="55851" y="1912"/>
                  </a:lnTo>
                  <a:lnTo>
                    <a:pt x="1083" y="1912"/>
                  </a:lnTo>
                  <a:cubicBezTo>
                    <a:pt x="0" y="1912"/>
                    <a:pt x="0" y="3504"/>
                    <a:pt x="1083" y="3504"/>
                  </a:cubicBezTo>
                  <a:lnTo>
                    <a:pt x="55851" y="3504"/>
                  </a:lnTo>
                  <a:lnTo>
                    <a:pt x="55851" y="5414"/>
                  </a:lnTo>
                  <a:lnTo>
                    <a:pt x="60564" y="2676"/>
                  </a:lnTo>
                  <a:lnTo>
                    <a:pt x="5585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1" name="Google Shape;591;p24"/>
            <p:cNvSpPr/>
            <p:nvPr/>
          </p:nvSpPr>
          <p:spPr>
            <a:xfrm>
              <a:off x="1349400" y="323650"/>
              <a:ext cx="2101600" cy="616175"/>
            </a:xfrm>
            <a:custGeom>
              <a:rect b="b" l="l" r="r" t="t"/>
              <a:pathLst>
                <a:path extrusionOk="0" h="24647" w="84064">
                  <a:moveTo>
                    <a:pt x="23563" y="1"/>
                  </a:moveTo>
                  <a:lnTo>
                    <a:pt x="23563" y="2357"/>
                  </a:lnTo>
                  <a:lnTo>
                    <a:pt x="7897" y="2357"/>
                  </a:lnTo>
                  <a:cubicBezTo>
                    <a:pt x="3503" y="2357"/>
                    <a:pt x="0" y="5860"/>
                    <a:pt x="0" y="10254"/>
                  </a:cubicBezTo>
                  <a:lnTo>
                    <a:pt x="0" y="23882"/>
                  </a:lnTo>
                  <a:cubicBezTo>
                    <a:pt x="0" y="24265"/>
                    <a:pt x="383" y="24647"/>
                    <a:pt x="828" y="24647"/>
                  </a:cubicBezTo>
                  <a:cubicBezTo>
                    <a:pt x="1274" y="24647"/>
                    <a:pt x="1593" y="24265"/>
                    <a:pt x="1593" y="23882"/>
                  </a:cubicBezTo>
                  <a:lnTo>
                    <a:pt x="1593" y="10190"/>
                  </a:lnTo>
                  <a:cubicBezTo>
                    <a:pt x="1593" y="6751"/>
                    <a:pt x="4395" y="3949"/>
                    <a:pt x="7897" y="3949"/>
                  </a:cubicBezTo>
                  <a:lnTo>
                    <a:pt x="23563" y="3949"/>
                  </a:lnTo>
                  <a:lnTo>
                    <a:pt x="23563" y="6369"/>
                  </a:lnTo>
                  <a:lnTo>
                    <a:pt x="29868" y="6369"/>
                  </a:lnTo>
                  <a:lnTo>
                    <a:pt x="29868" y="3949"/>
                  </a:lnTo>
                  <a:lnTo>
                    <a:pt x="79414" y="3949"/>
                  </a:lnTo>
                  <a:lnTo>
                    <a:pt x="79414" y="5860"/>
                  </a:lnTo>
                  <a:lnTo>
                    <a:pt x="84063" y="3185"/>
                  </a:lnTo>
                  <a:lnTo>
                    <a:pt x="79414" y="447"/>
                  </a:lnTo>
                  <a:lnTo>
                    <a:pt x="79414" y="2357"/>
                  </a:lnTo>
                  <a:lnTo>
                    <a:pt x="29868" y="2357"/>
                  </a:lnTo>
                  <a:lnTo>
                    <a:pt x="2986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2" name="Google Shape;592;p24"/>
            <p:cNvSpPr/>
            <p:nvPr/>
          </p:nvSpPr>
          <p:spPr>
            <a:xfrm>
              <a:off x="5823200" y="713725"/>
              <a:ext cx="843825" cy="1111300"/>
            </a:xfrm>
            <a:custGeom>
              <a:rect b="b" l="l" r="r" t="t"/>
              <a:pathLst>
                <a:path extrusionOk="0" h="44452" w="33753">
                  <a:moveTo>
                    <a:pt x="0" y="1"/>
                  </a:moveTo>
                  <a:lnTo>
                    <a:pt x="0" y="6305"/>
                  </a:lnTo>
                  <a:lnTo>
                    <a:pt x="6305" y="6305"/>
                  </a:lnTo>
                  <a:lnTo>
                    <a:pt x="6305" y="3885"/>
                  </a:lnTo>
                  <a:lnTo>
                    <a:pt x="24264" y="3885"/>
                  </a:lnTo>
                  <a:cubicBezTo>
                    <a:pt x="27576" y="3885"/>
                    <a:pt x="30250" y="6560"/>
                    <a:pt x="30314" y="9935"/>
                  </a:cubicBezTo>
                  <a:lnTo>
                    <a:pt x="30314" y="39803"/>
                  </a:lnTo>
                  <a:lnTo>
                    <a:pt x="28403" y="39803"/>
                  </a:lnTo>
                  <a:lnTo>
                    <a:pt x="31078" y="44452"/>
                  </a:lnTo>
                  <a:lnTo>
                    <a:pt x="33753" y="39803"/>
                  </a:lnTo>
                  <a:lnTo>
                    <a:pt x="31906" y="39803"/>
                  </a:lnTo>
                  <a:lnTo>
                    <a:pt x="31906" y="9935"/>
                  </a:lnTo>
                  <a:cubicBezTo>
                    <a:pt x="31842" y="5796"/>
                    <a:pt x="28467" y="2357"/>
                    <a:pt x="24264" y="2357"/>
                  </a:cubicBezTo>
                  <a:lnTo>
                    <a:pt x="6305" y="2357"/>
                  </a:lnTo>
                  <a:lnTo>
                    <a:pt x="630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3" name="Google Shape;593;p24"/>
            <p:cNvSpPr/>
            <p:nvPr/>
          </p:nvSpPr>
          <p:spPr>
            <a:xfrm>
              <a:off x="924300" y="661175"/>
              <a:ext cx="135350" cy="314875"/>
            </a:xfrm>
            <a:custGeom>
              <a:rect b="b" l="l" r="r" t="t"/>
              <a:pathLst>
                <a:path extrusionOk="0" h="12595" w="5414">
                  <a:moveTo>
                    <a:pt x="2676" y="1"/>
                  </a:moveTo>
                  <a:lnTo>
                    <a:pt x="1" y="4714"/>
                  </a:lnTo>
                  <a:lnTo>
                    <a:pt x="1911" y="4714"/>
                  </a:lnTo>
                  <a:lnTo>
                    <a:pt x="1911" y="11783"/>
                  </a:lnTo>
                  <a:cubicBezTo>
                    <a:pt x="1911" y="12324"/>
                    <a:pt x="2309" y="12594"/>
                    <a:pt x="2707" y="12594"/>
                  </a:cubicBezTo>
                  <a:cubicBezTo>
                    <a:pt x="3105" y="12594"/>
                    <a:pt x="3503" y="12324"/>
                    <a:pt x="3503" y="11783"/>
                  </a:cubicBezTo>
                  <a:lnTo>
                    <a:pt x="3503" y="4714"/>
                  </a:lnTo>
                  <a:lnTo>
                    <a:pt x="5414" y="4714"/>
                  </a:lnTo>
                  <a:lnTo>
                    <a:pt x="267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4" name="Google Shape;594;p24"/>
            <p:cNvSpPr/>
            <p:nvPr/>
          </p:nvSpPr>
          <p:spPr>
            <a:xfrm>
              <a:off x="1782450" y="3907475"/>
              <a:ext cx="135350" cy="315250"/>
            </a:xfrm>
            <a:custGeom>
              <a:rect b="b" l="l" r="r" t="t"/>
              <a:pathLst>
                <a:path extrusionOk="0" h="12610" w="5414">
                  <a:moveTo>
                    <a:pt x="2739" y="1"/>
                  </a:moveTo>
                  <a:cubicBezTo>
                    <a:pt x="2293" y="1"/>
                    <a:pt x="1911" y="383"/>
                    <a:pt x="1911" y="828"/>
                  </a:cubicBezTo>
                  <a:lnTo>
                    <a:pt x="1911" y="7897"/>
                  </a:lnTo>
                  <a:lnTo>
                    <a:pt x="0" y="7897"/>
                  </a:lnTo>
                  <a:lnTo>
                    <a:pt x="2739" y="12610"/>
                  </a:lnTo>
                  <a:lnTo>
                    <a:pt x="5414" y="7897"/>
                  </a:lnTo>
                  <a:lnTo>
                    <a:pt x="3503" y="7897"/>
                  </a:lnTo>
                  <a:lnTo>
                    <a:pt x="3503" y="828"/>
                  </a:lnTo>
                  <a:cubicBezTo>
                    <a:pt x="3503" y="383"/>
                    <a:pt x="3121" y="1"/>
                    <a:pt x="27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5" name="Google Shape;595;p24"/>
            <p:cNvSpPr/>
            <p:nvPr/>
          </p:nvSpPr>
          <p:spPr>
            <a:xfrm>
              <a:off x="1113775" y="661175"/>
              <a:ext cx="133750" cy="314875"/>
            </a:xfrm>
            <a:custGeom>
              <a:rect b="b" l="l" r="r" t="t"/>
              <a:pathLst>
                <a:path extrusionOk="0" h="12595" w="5350">
                  <a:moveTo>
                    <a:pt x="2675" y="1"/>
                  </a:moveTo>
                  <a:lnTo>
                    <a:pt x="0" y="4714"/>
                  </a:lnTo>
                  <a:lnTo>
                    <a:pt x="1911" y="4714"/>
                  </a:lnTo>
                  <a:lnTo>
                    <a:pt x="1847" y="11783"/>
                  </a:lnTo>
                  <a:cubicBezTo>
                    <a:pt x="1847" y="12324"/>
                    <a:pt x="2245" y="12594"/>
                    <a:pt x="2643" y="12594"/>
                  </a:cubicBezTo>
                  <a:cubicBezTo>
                    <a:pt x="3041" y="12594"/>
                    <a:pt x="3439" y="12324"/>
                    <a:pt x="3439" y="11783"/>
                  </a:cubicBezTo>
                  <a:lnTo>
                    <a:pt x="3439" y="4714"/>
                  </a:lnTo>
                  <a:lnTo>
                    <a:pt x="5350" y="4714"/>
                  </a:lnTo>
                  <a:lnTo>
                    <a:pt x="267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6" name="Google Shape;596;p24"/>
            <p:cNvSpPr/>
            <p:nvPr/>
          </p:nvSpPr>
          <p:spPr>
            <a:xfrm>
              <a:off x="1782450" y="2181650"/>
              <a:ext cx="135350" cy="1668525"/>
            </a:xfrm>
            <a:custGeom>
              <a:rect b="b" l="l" r="r" t="t"/>
              <a:pathLst>
                <a:path extrusionOk="0" h="66741" w="5414">
                  <a:moveTo>
                    <a:pt x="2739" y="0"/>
                  </a:moveTo>
                  <a:lnTo>
                    <a:pt x="0" y="4649"/>
                  </a:lnTo>
                  <a:lnTo>
                    <a:pt x="1911" y="4649"/>
                  </a:lnTo>
                  <a:lnTo>
                    <a:pt x="1911" y="65977"/>
                  </a:lnTo>
                  <a:cubicBezTo>
                    <a:pt x="1911" y="66486"/>
                    <a:pt x="2309" y="66741"/>
                    <a:pt x="2707" y="66741"/>
                  </a:cubicBezTo>
                  <a:cubicBezTo>
                    <a:pt x="3105" y="66741"/>
                    <a:pt x="3503" y="66486"/>
                    <a:pt x="3503" y="65977"/>
                  </a:cubicBezTo>
                  <a:lnTo>
                    <a:pt x="3503" y="4649"/>
                  </a:lnTo>
                  <a:lnTo>
                    <a:pt x="5414" y="4649"/>
                  </a:lnTo>
                  <a:lnTo>
                    <a:pt x="273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7" name="Google Shape;597;p24"/>
            <p:cNvSpPr/>
            <p:nvPr/>
          </p:nvSpPr>
          <p:spPr>
            <a:xfrm>
              <a:off x="5576425" y="4885025"/>
              <a:ext cx="1047625" cy="159225"/>
            </a:xfrm>
            <a:custGeom>
              <a:rect b="b" l="l" r="r" t="t"/>
              <a:pathLst>
                <a:path extrusionOk="0" h="6369" w="41905">
                  <a:moveTo>
                    <a:pt x="25092" y="1"/>
                  </a:moveTo>
                  <a:lnTo>
                    <a:pt x="25092" y="2357"/>
                  </a:lnTo>
                  <a:lnTo>
                    <a:pt x="1019" y="2357"/>
                  </a:lnTo>
                  <a:cubicBezTo>
                    <a:pt x="0" y="2357"/>
                    <a:pt x="0" y="3949"/>
                    <a:pt x="1019" y="3949"/>
                  </a:cubicBezTo>
                  <a:lnTo>
                    <a:pt x="25092" y="3949"/>
                  </a:lnTo>
                  <a:lnTo>
                    <a:pt x="25092" y="6369"/>
                  </a:lnTo>
                  <a:lnTo>
                    <a:pt x="31397" y="6369"/>
                  </a:lnTo>
                  <a:lnTo>
                    <a:pt x="31397" y="3949"/>
                  </a:lnTo>
                  <a:lnTo>
                    <a:pt x="37256" y="3949"/>
                  </a:lnTo>
                  <a:lnTo>
                    <a:pt x="37256" y="5859"/>
                  </a:lnTo>
                  <a:lnTo>
                    <a:pt x="41904" y="3185"/>
                  </a:lnTo>
                  <a:lnTo>
                    <a:pt x="37256" y="446"/>
                  </a:lnTo>
                  <a:lnTo>
                    <a:pt x="37256" y="2357"/>
                  </a:lnTo>
                  <a:lnTo>
                    <a:pt x="31397" y="2357"/>
                  </a:lnTo>
                  <a:lnTo>
                    <a:pt x="3139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8" name="Google Shape;598;p24"/>
            <p:cNvSpPr/>
            <p:nvPr/>
          </p:nvSpPr>
          <p:spPr>
            <a:xfrm>
              <a:off x="5523875" y="5074475"/>
              <a:ext cx="1100175" cy="157650"/>
            </a:xfrm>
            <a:custGeom>
              <a:rect b="b" l="l" r="r" t="t"/>
              <a:pathLst>
                <a:path extrusionOk="0" h="6306" w="44007">
                  <a:moveTo>
                    <a:pt x="1" y="1"/>
                  </a:moveTo>
                  <a:lnTo>
                    <a:pt x="1" y="6306"/>
                  </a:lnTo>
                  <a:lnTo>
                    <a:pt x="6306" y="6306"/>
                  </a:lnTo>
                  <a:lnTo>
                    <a:pt x="6306" y="3949"/>
                  </a:lnTo>
                  <a:lnTo>
                    <a:pt x="39358" y="3949"/>
                  </a:lnTo>
                  <a:lnTo>
                    <a:pt x="39358" y="5860"/>
                  </a:lnTo>
                  <a:lnTo>
                    <a:pt x="44006" y="3121"/>
                  </a:lnTo>
                  <a:lnTo>
                    <a:pt x="39358" y="447"/>
                  </a:lnTo>
                  <a:lnTo>
                    <a:pt x="39358" y="2357"/>
                  </a:lnTo>
                  <a:lnTo>
                    <a:pt x="6306" y="2357"/>
                  </a:lnTo>
                  <a:lnTo>
                    <a:pt x="63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9" name="Google Shape;599;p24"/>
            <p:cNvSpPr/>
            <p:nvPr/>
          </p:nvSpPr>
          <p:spPr>
            <a:xfrm>
              <a:off x="2408625" y="5020350"/>
              <a:ext cx="1230225" cy="393850"/>
            </a:xfrm>
            <a:custGeom>
              <a:rect b="b" l="l" r="r" t="t"/>
              <a:pathLst>
                <a:path extrusionOk="0" h="15754" w="49209">
                  <a:moveTo>
                    <a:pt x="46534" y="1"/>
                  </a:moveTo>
                  <a:lnTo>
                    <a:pt x="43796" y="4650"/>
                  </a:lnTo>
                  <a:lnTo>
                    <a:pt x="45706" y="4650"/>
                  </a:lnTo>
                  <a:lnTo>
                    <a:pt x="45706" y="8725"/>
                  </a:lnTo>
                  <a:cubicBezTo>
                    <a:pt x="45706" y="10381"/>
                    <a:pt x="44369" y="11719"/>
                    <a:pt x="42713" y="11719"/>
                  </a:cubicBezTo>
                  <a:lnTo>
                    <a:pt x="32651" y="11719"/>
                  </a:lnTo>
                  <a:lnTo>
                    <a:pt x="32651" y="9235"/>
                  </a:lnTo>
                  <a:lnTo>
                    <a:pt x="26346" y="9235"/>
                  </a:lnTo>
                  <a:lnTo>
                    <a:pt x="26346" y="11719"/>
                  </a:lnTo>
                  <a:lnTo>
                    <a:pt x="6859" y="11719"/>
                  </a:lnTo>
                  <a:cubicBezTo>
                    <a:pt x="6497" y="9847"/>
                    <a:pt x="5018" y="8948"/>
                    <a:pt x="3536" y="8948"/>
                  </a:cubicBezTo>
                  <a:cubicBezTo>
                    <a:pt x="1892" y="8948"/>
                    <a:pt x="243" y="10054"/>
                    <a:pt x="109" y="12164"/>
                  </a:cubicBezTo>
                  <a:cubicBezTo>
                    <a:pt x="0" y="14441"/>
                    <a:pt x="1778" y="15754"/>
                    <a:pt x="3558" y="15754"/>
                  </a:cubicBezTo>
                  <a:cubicBezTo>
                    <a:pt x="4915" y="15754"/>
                    <a:pt x="6272" y="14991"/>
                    <a:pt x="6795" y="13311"/>
                  </a:cubicBezTo>
                  <a:lnTo>
                    <a:pt x="26346" y="13311"/>
                  </a:lnTo>
                  <a:lnTo>
                    <a:pt x="26346" y="15540"/>
                  </a:lnTo>
                  <a:lnTo>
                    <a:pt x="32651" y="15540"/>
                  </a:lnTo>
                  <a:lnTo>
                    <a:pt x="32651" y="13311"/>
                  </a:lnTo>
                  <a:lnTo>
                    <a:pt x="42650" y="13311"/>
                  </a:lnTo>
                  <a:cubicBezTo>
                    <a:pt x="45261" y="13311"/>
                    <a:pt x="47298" y="11273"/>
                    <a:pt x="47298" y="8725"/>
                  </a:cubicBezTo>
                  <a:lnTo>
                    <a:pt x="47298" y="4650"/>
                  </a:lnTo>
                  <a:lnTo>
                    <a:pt x="49209" y="4650"/>
                  </a:lnTo>
                  <a:lnTo>
                    <a:pt x="4653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0" name="Google Shape;600;p24"/>
            <p:cNvSpPr/>
            <p:nvPr/>
          </p:nvSpPr>
          <p:spPr>
            <a:xfrm>
              <a:off x="819225" y="2831225"/>
              <a:ext cx="197450" cy="168025"/>
            </a:xfrm>
            <a:custGeom>
              <a:rect b="b" l="l" r="r" t="t"/>
              <a:pathLst>
                <a:path extrusionOk="0" h="6721" w="7898">
                  <a:moveTo>
                    <a:pt x="4522" y="0"/>
                  </a:moveTo>
                  <a:cubicBezTo>
                    <a:pt x="1465" y="0"/>
                    <a:pt x="1" y="3630"/>
                    <a:pt x="2102" y="5732"/>
                  </a:cubicBezTo>
                  <a:cubicBezTo>
                    <a:pt x="2805" y="6414"/>
                    <a:pt x="3663" y="6721"/>
                    <a:pt x="4501" y="6721"/>
                  </a:cubicBezTo>
                  <a:cubicBezTo>
                    <a:pt x="6242" y="6721"/>
                    <a:pt x="7897" y="5396"/>
                    <a:pt x="7897" y="3375"/>
                  </a:cubicBezTo>
                  <a:cubicBezTo>
                    <a:pt x="7897" y="1465"/>
                    <a:pt x="6369" y="0"/>
                    <a:pt x="45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1" name="Google Shape;601;p24"/>
            <p:cNvSpPr/>
            <p:nvPr/>
          </p:nvSpPr>
          <p:spPr>
            <a:xfrm>
              <a:off x="860625" y="1842525"/>
              <a:ext cx="619350" cy="135350"/>
            </a:xfrm>
            <a:custGeom>
              <a:rect b="b" l="l" r="r" t="t"/>
              <a:pathLst>
                <a:path extrusionOk="0" h="5414" w="24774">
                  <a:moveTo>
                    <a:pt x="4713" y="0"/>
                  </a:moveTo>
                  <a:lnTo>
                    <a:pt x="0" y="2739"/>
                  </a:lnTo>
                  <a:lnTo>
                    <a:pt x="4713" y="5414"/>
                  </a:lnTo>
                  <a:lnTo>
                    <a:pt x="4713" y="3503"/>
                  </a:lnTo>
                  <a:lnTo>
                    <a:pt x="23946" y="3503"/>
                  </a:lnTo>
                  <a:cubicBezTo>
                    <a:pt x="24391" y="3503"/>
                    <a:pt x="24774" y="3185"/>
                    <a:pt x="24774" y="2739"/>
                  </a:cubicBezTo>
                  <a:cubicBezTo>
                    <a:pt x="24774" y="2293"/>
                    <a:pt x="24391" y="1911"/>
                    <a:pt x="23946" y="1911"/>
                  </a:cubicBezTo>
                  <a:lnTo>
                    <a:pt x="4713" y="1911"/>
                  </a:lnTo>
                  <a:lnTo>
                    <a:pt x="471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2" name="Google Shape;602;p24"/>
            <p:cNvSpPr/>
            <p:nvPr/>
          </p:nvSpPr>
          <p:spPr>
            <a:xfrm>
              <a:off x="6060425" y="4273650"/>
              <a:ext cx="627300" cy="495175"/>
            </a:xfrm>
            <a:custGeom>
              <a:rect b="b" l="l" r="r" t="t"/>
              <a:pathLst>
                <a:path extrusionOk="0" h="19807" w="25092">
                  <a:moveTo>
                    <a:pt x="5031" y="1"/>
                  </a:moveTo>
                  <a:cubicBezTo>
                    <a:pt x="2229" y="1"/>
                    <a:pt x="0" y="2230"/>
                    <a:pt x="0" y="5032"/>
                  </a:cubicBezTo>
                  <a:lnTo>
                    <a:pt x="0" y="14776"/>
                  </a:lnTo>
                  <a:cubicBezTo>
                    <a:pt x="0" y="17578"/>
                    <a:pt x="2229" y="19807"/>
                    <a:pt x="5031" y="19807"/>
                  </a:cubicBezTo>
                  <a:lnTo>
                    <a:pt x="20124" y="19807"/>
                  </a:lnTo>
                  <a:cubicBezTo>
                    <a:pt x="22863" y="19807"/>
                    <a:pt x="25092" y="17578"/>
                    <a:pt x="25092" y="14776"/>
                  </a:cubicBezTo>
                  <a:lnTo>
                    <a:pt x="25092" y="5032"/>
                  </a:lnTo>
                  <a:cubicBezTo>
                    <a:pt x="25092" y="2230"/>
                    <a:pt x="22863" y="1"/>
                    <a:pt x="2012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3" name="Google Shape;603;p24"/>
            <p:cNvSpPr/>
            <p:nvPr/>
          </p:nvSpPr>
          <p:spPr>
            <a:xfrm>
              <a:off x="6033350" y="2694300"/>
              <a:ext cx="97150" cy="98725"/>
            </a:xfrm>
            <a:custGeom>
              <a:rect b="b" l="l" r="r" t="t"/>
              <a:pathLst>
                <a:path extrusionOk="0" h="3949" w="3886">
                  <a:moveTo>
                    <a:pt x="1" y="0"/>
                  </a:moveTo>
                  <a:lnTo>
                    <a:pt x="1" y="3949"/>
                  </a:lnTo>
                  <a:lnTo>
                    <a:pt x="3885" y="3949"/>
                  </a:lnTo>
                  <a:lnTo>
                    <a:pt x="388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4" name="Google Shape;604;p24"/>
            <p:cNvSpPr/>
            <p:nvPr/>
          </p:nvSpPr>
          <p:spPr>
            <a:xfrm>
              <a:off x="6162325" y="2694300"/>
              <a:ext cx="98725" cy="98725"/>
            </a:xfrm>
            <a:custGeom>
              <a:rect b="b" l="l" r="r" t="t"/>
              <a:pathLst>
                <a:path extrusionOk="0" h="3949" w="3949">
                  <a:moveTo>
                    <a:pt x="0" y="0"/>
                  </a:moveTo>
                  <a:lnTo>
                    <a:pt x="0" y="3949"/>
                  </a:lnTo>
                  <a:lnTo>
                    <a:pt x="3948" y="3949"/>
                  </a:lnTo>
                  <a:lnTo>
                    <a:pt x="39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5" name="Google Shape;605;p24"/>
            <p:cNvSpPr/>
            <p:nvPr/>
          </p:nvSpPr>
          <p:spPr>
            <a:xfrm>
              <a:off x="6033350" y="2820075"/>
              <a:ext cx="97150" cy="98725"/>
            </a:xfrm>
            <a:custGeom>
              <a:rect b="b" l="l" r="r" t="t"/>
              <a:pathLst>
                <a:path extrusionOk="0" h="3949" w="3886">
                  <a:moveTo>
                    <a:pt x="1" y="0"/>
                  </a:moveTo>
                  <a:lnTo>
                    <a:pt x="1" y="3949"/>
                  </a:lnTo>
                  <a:lnTo>
                    <a:pt x="3885" y="3949"/>
                  </a:lnTo>
                  <a:lnTo>
                    <a:pt x="388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6" name="Google Shape;606;p24"/>
            <p:cNvSpPr/>
            <p:nvPr/>
          </p:nvSpPr>
          <p:spPr>
            <a:xfrm>
              <a:off x="6162325" y="2820075"/>
              <a:ext cx="98725" cy="98725"/>
            </a:xfrm>
            <a:custGeom>
              <a:rect b="b" l="l" r="r" t="t"/>
              <a:pathLst>
                <a:path extrusionOk="0" h="3949" w="3949">
                  <a:moveTo>
                    <a:pt x="0" y="0"/>
                  </a:moveTo>
                  <a:lnTo>
                    <a:pt x="0" y="3949"/>
                  </a:lnTo>
                  <a:lnTo>
                    <a:pt x="3948" y="3949"/>
                  </a:lnTo>
                  <a:lnTo>
                    <a:pt x="39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7" name="Google Shape;607;p24"/>
            <p:cNvSpPr/>
            <p:nvPr/>
          </p:nvSpPr>
          <p:spPr>
            <a:xfrm>
              <a:off x="6076350" y="3681400"/>
              <a:ext cx="176750" cy="455375"/>
            </a:xfrm>
            <a:custGeom>
              <a:rect b="b" l="l" r="r" t="t"/>
              <a:pathLst>
                <a:path extrusionOk="0" h="18215" w="7070">
                  <a:moveTo>
                    <a:pt x="0" y="0"/>
                  </a:moveTo>
                  <a:cubicBezTo>
                    <a:pt x="0" y="2866"/>
                    <a:pt x="1911" y="4777"/>
                    <a:pt x="3503" y="6305"/>
                  </a:cubicBezTo>
                  <a:cubicBezTo>
                    <a:pt x="4522" y="7324"/>
                    <a:pt x="5413" y="8279"/>
                    <a:pt x="5541" y="9107"/>
                  </a:cubicBezTo>
                  <a:cubicBezTo>
                    <a:pt x="5413" y="9935"/>
                    <a:pt x="4522" y="10890"/>
                    <a:pt x="3503" y="11846"/>
                  </a:cubicBezTo>
                  <a:cubicBezTo>
                    <a:pt x="1911" y="13438"/>
                    <a:pt x="0" y="15348"/>
                    <a:pt x="0" y="18214"/>
                  </a:cubicBezTo>
                  <a:lnTo>
                    <a:pt x="1592" y="18214"/>
                  </a:lnTo>
                  <a:cubicBezTo>
                    <a:pt x="1592" y="16049"/>
                    <a:pt x="3121" y="14520"/>
                    <a:pt x="4585" y="13056"/>
                  </a:cubicBezTo>
                  <a:cubicBezTo>
                    <a:pt x="5859" y="11846"/>
                    <a:pt x="7005" y="10636"/>
                    <a:pt x="7069" y="9235"/>
                  </a:cubicBezTo>
                  <a:lnTo>
                    <a:pt x="7069" y="9107"/>
                  </a:lnTo>
                  <a:lnTo>
                    <a:pt x="7069" y="9044"/>
                  </a:lnTo>
                  <a:cubicBezTo>
                    <a:pt x="7005" y="7579"/>
                    <a:pt x="5859" y="6433"/>
                    <a:pt x="4585" y="5223"/>
                  </a:cubicBezTo>
                  <a:cubicBezTo>
                    <a:pt x="3121" y="3694"/>
                    <a:pt x="1592" y="2166"/>
                    <a:pt x="15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8" name="Google Shape;608;p24"/>
            <p:cNvSpPr/>
            <p:nvPr/>
          </p:nvSpPr>
          <p:spPr>
            <a:xfrm>
              <a:off x="6270575" y="3679800"/>
              <a:ext cx="178350" cy="456975"/>
            </a:xfrm>
            <a:custGeom>
              <a:rect b="b" l="l" r="r" t="t"/>
              <a:pathLst>
                <a:path extrusionOk="0" h="18279" w="7134">
                  <a:moveTo>
                    <a:pt x="5541" y="1"/>
                  </a:moveTo>
                  <a:cubicBezTo>
                    <a:pt x="5541" y="2230"/>
                    <a:pt x="4013" y="3758"/>
                    <a:pt x="2484" y="5223"/>
                  </a:cubicBezTo>
                  <a:cubicBezTo>
                    <a:pt x="1274" y="6433"/>
                    <a:pt x="128" y="7643"/>
                    <a:pt x="1" y="9044"/>
                  </a:cubicBezTo>
                  <a:lnTo>
                    <a:pt x="1" y="9171"/>
                  </a:lnTo>
                  <a:lnTo>
                    <a:pt x="1" y="9235"/>
                  </a:lnTo>
                  <a:cubicBezTo>
                    <a:pt x="128" y="10700"/>
                    <a:pt x="1274" y="11846"/>
                    <a:pt x="2484" y="13056"/>
                  </a:cubicBezTo>
                  <a:cubicBezTo>
                    <a:pt x="4013" y="14521"/>
                    <a:pt x="5541" y="16113"/>
                    <a:pt x="5541" y="18278"/>
                  </a:cubicBezTo>
                  <a:lnTo>
                    <a:pt x="7133" y="18278"/>
                  </a:lnTo>
                  <a:cubicBezTo>
                    <a:pt x="7133" y="15412"/>
                    <a:pt x="5159" y="13502"/>
                    <a:pt x="3631" y="11910"/>
                  </a:cubicBezTo>
                  <a:cubicBezTo>
                    <a:pt x="2612" y="10891"/>
                    <a:pt x="1656" y="9935"/>
                    <a:pt x="1593" y="9108"/>
                  </a:cubicBezTo>
                  <a:cubicBezTo>
                    <a:pt x="1656" y="8280"/>
                    <a:pt x="2612" y="7388"/>
                    <a:pt x="3631" y="6369"/>
                  </a:cubicBezTo>
                  <a:cubicBezTo>
                    <a:pt x="5223" y="4777"/>
                    <a:pt x="7133" y="2867"/>
                    <a:pt x="713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9" name="Google Shape;609;p24"/>
            <p:cNvSpPr/>
            <p:nvPr/>
          </p:nvSpPr>
          <p:spPr>
            <a:xfrm>
              <a:off x="6170275" y="3772150"/>
              <a:ext cx="184700" cy="116250"/>
            </a:xfrm>
            <a:custGeom>
              <a:rect b="b" l="l" r="r" t="t"/>
              <a:pathLst>
                <a:path extrusionOk="0" h="4650" w="7388">
                  <a:moveTo>
                    <a:pt x="1" y="0"/>
                  </a:moveTo>
                  <a:cubicBezTo>
                    <a:pt x="574" y="637"/>
                    <a:pt x="1274" y="1338"/>
                    <a:pt x="1975" y="1975"/>
                  </a:cubicBezTo>
                  <a:cubicBezTo>
                    <a:pt x="2548" y="2548"/>
                    <a:pt x="3057" y="3248"/>
                    <a:pt x="3439" y="4013"/>
                  </a:cubicBezTo>
                  <a:cubicBezTo>
                    <a:pt x="3567" y="4204"/>
                    <a:pt x="3630" y="4458"/>
                    <a:pt x="3694" y="4649"/>
                  </a:cubicBezTo>
                  <a:cubicBezTo>
                    <a:pt x="3694" y="4586"/>
                    <a:pt x="3758" y="4458"/>
                    <a:pt x="3758" y="4395"/>
                  </a:cubicBezTo>
                  <a:cubicBezTo>
                    <a:pt x="3885" y="4013"/>
                    <a:pt x="4076" y="3694"/>
                    <a:pt x="4267" y="3376"/>
                  </a:cubicBezTo>
                  <a:cubicBezTo>
                    <a:pt x="4713" y="2803"/>
                    <a:pt x="5159" y="2229"/>
                    <a:pt x="5668" y="1720"/>
                  </a:cubicBezTo>
                  <a:cubicBezTo>
                    <a:pt x="6242" y="1147"/>
                    <a:pt x="6878" y="574"/>
                    <a:pt x="73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0" name="Google Shape;610;p24"/>
            <p:cNvSpPr/>
            <p:nvPr/>
          </p:nvSpPr>
          <p:spPr>
            <a:xfrm>
              <a:off x="6132075" y="3928175"/>
              <a:ext cx="261125" cy="208600"/>
            </a:xfrm>
            <a:custGeom>
              <a:rect b="b" l="l" r="r" t="t"/>
              <a:pathLst>
                <a:path extrusionOk="0" h="8344" w="10445">
                  <a:moveTo>
                    <a:pt x="5222" y="0"/>
                  </a:moveTo>
                  <a:cubicBezTo>
                    <a:pt x="5222" y="4522"/>
                    <a:pt x="828" y="6496"/>
                    <a:pt x="191" y="6751"/>
                  </a:cubicBezTo>
                  <a:cubicBezTo>
                    <a:pt x="64" y="7260"/>
                    <a:pt x="0" y="7770"/>
                    <a:pt x="0" y="8343"/>
                  </a:cubicBezTo>
                  <a:lnTo>
                    <a:pt x="10444" y="8343"/>
                  </a:lnTo>
                  <a:cubicBezTo>
                    <a:pt x="10444" y="7770"/>
                    <a:pt x="10444" y="7260"/>
                    <a:pt x="10317" y="6751"/>
                  </a:cubicBezTo>
                  <a:cubicBezTo>
                    <a:pt x="10317" y="6751"/>
                    <a:pt x="5222" y="4840"/>
                    <a:pt x="52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1" name="Google Shape;611;p24"/>
            <p:cNvSpPr/>
            <p:nvPr/>
          </p:nvSpPr>
          <p:spPr>
            <a:xfrm>
              <a:off x="6262625" y="3928175"/>
              <a:ext cx="25" cy="25"/>
            </a:xfrm>
            <a:custGeom>
              <a:rect b="b" l="l" r="r" t="t"/>
              <a:pathLst>
                <a:path extrusionOk="0" h="1" w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2" name="Google Shape;612;p24"/>
            <p:cNvSpPr/>
            <p:nvPr/>
          </p:nvSpPr>
          <p:spPr>
            <a:xfrm>
              <a:off x="6036550" y="3628850"/>
              <a:ext cx="447400" cy="39825"/>
            </a:xfrm>
            <a:custGeom>
              <a:rect b="b" l="l" r="r" t="t"/>
              <a:pathLst>
                <a:path extrusionOk="0" h="1593" w="17896">
                  <a:moveTo>
                    <a:pt x="0" y="1"/>
                  </a:moveTo>
                  <a:lnTo>
                    <a:pt x="0" y="1593"/>
                  </a:lnTo>
                  <a:lnTo>
                    <a:pt x="17895" y="1593"/>
                  </a:lnTo>
                  <a:lnTo>
                    <a:pt x="1789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3" name="Google Shape;613;p24"/>
            <p:cNvSpPr/>
            <p:nvPr/>
          </p:nvSpPr>
          <p:spPr>
            <a:xfrm>
              <a:off x="6036550" y="4149475"/>
              <a:ext cx="447400" cy="39825"/>
            </a:xfrm>
            <a:custGeom>
              <a:rect b="b" l="l" r="r" t="t"/>
              <a:pathLst>
                <a:path extrusionOk="0" h="1593" w="17896">
                  <a:moveTo>
                    <a:pt x="0" y="1"/>
                  </a:moveTo>
                  <a:lnTo>
                    <a:pt x="0" y="1593"/>
                  </a:lnTo>
                  <a:lnTo>
                    <a:pt x="17895" y="1593"/>
                  </a:lnTo>
                  <a:lnTo>
                    <a:pt x="1789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4" name="Google Shape;614;p24"/>
            <p:cNvSpPr/>
            <p:nvPr/>
          </p:nvSpPr>
          <p:spPr>
            <a:xfrm>
              <a:off x="6163900" y="2121150"/>
              <a:ext cx="122575" cy="176750"/>
            </a:xfrm>
            <a:custGeom>
              <a:rect b="b" l="l" r="r" t="t"/>
              <a:pathLst>
                <a:path extrusionOk="0" h="7070" w="4903">
                  <a:moveTo>
                    <a:pt x="2357" y="1274"/>
                  </a:moveTo>
                  <a:cubicBezTo>
                    <a:pt x="2930" y="1274"/>
                    <a:pt x="3312" y="1720"/>
                    <a:pt x="3312" y="2293"/>
                  </a:cubicBezTo>
                  <a:cubicBezTo>
                    <a:pt x="3312" y="2802"/>
                    <a:pt x="2930" y="3312"/>
                    <a:pt x="2357" y="3312"/>
                  </a:cubicBezTo>
                  <a:lnTo>
                    <a:pt x="1593" y="3312"/>
                  </a:lnTo>
                  <a:lnTo>
                    <a:pt x="1593" y="1274"/>
                  </a:lnTo>
                  <a:close/>
                  <a:moveTo>
                    <a:pt x="1" y="0"/>
                  </a:moveTo>
                  <a:lnTo>
                    <a:pt x="1" y="7069"/>
                  </a:lnTo>
                  <a:lnTo>
                    <a:pt x="1593" y="7069"/>
                  </a:lnTo>
                  <a:lnTo>
                    <a:pt x="1593" y="4522"/>
                  </a:lnTo>
                  <a:lnTo>
                    <a:pt x="2675" y="4522"/>
                  </a:lnTo>
                  <a:cubicBezTo>
                    <a:pt x="2710" y="4524"/>
                    <a:pt x="2743" y="4524"/>
                    <a:pt x="2777" y="4524"/>
                  </a:cubicBezTo>
                  <a:cubicBezTo>
                    <a:pt x="3942" y="4524"/>
                    <a:pt x="4903" y="3469"/>
                    <a:pt x="4841" y="2293"/>
                  </a:cubicBezTo>
                  <a:cubicBezTo>
                    <a:pt x="4841" y="1019"/>
                    <a:pt x="3885" y="0"/>
                    <a:pt x="26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5" name="Google Shape;615;p24"/>
            <p:cNvSpPr/>
            <p:nvPr/>
          </p:nvSpPr>
          <p:spPr>
            <a:xfrm>
              <a:off x="6302425" y="2121150"/>
              <a:ext cx="138525" cy="176750"/>
            </a:xfrm>
            <a:custGeom>
              <a:rect b="b" l="l" r="r" t="t"/>
              <a:pathLst>
                <a:path extrusionOk="0" h="7070" w="5541">
                  <a:moveTo>
                    <a:pt x="0" y="0"/>
                  </a:moveTo>
                  <a:lnTo>
                    <a:pt x="0" y="7069"/>
                  </a:lnTo>
                  <a:lnTo>
                    <a:pt x="1592" y="7069"/>
                  </a:lnTo>
                  <a:lnTo>
                    <a:pt x="1592" y="4267"/>
                  </a:lnTo>
                  <a:lnTo>
                    <a:pt x="3885" y="4267"/>
                  </a:lnTo>
                  <a:lnTo>
                    <a:pt x="3885" y="7069"/>
                  </a:lnTo>
                  <a:lnTo>
                    <a:pt x="5541" y="7069"/>
                  </a:lnTo>
                  <a:lnTo>
                    <a:pt x="5541" y="0"/>
                  </a:lnTo>
                  <a:lnTo>
                    <a:pt x="3885" y="0"/>
                  </a:lnTo>
                  <a:lnTo>
                    <a:pt x="3885" y="2802"/>
                  </a:lnTo>
                  <a:lnTo>
                    <a:pt x="1592" y="2802"/>
                  </a:lnTo>
                  <a:lnTo>
                    <a:pt x="159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6" name="Google Shape;616;p24"/>
            <p:cNvSpPr/>
            <p:nvPr/>
          </p:nvSpPr>
          <p:spPr>
            <a:xfrm>
              <a:off x="6472775" y="2121150"/>
              <a:ext cx="121025" cy="176750"/>
            </a:xfrm>
            <a:custGeom>
              <a:rect b="b" l="l" r="r" t="t"/>
              <a:pathLst>
                <a:path extrusionOk="0" h="7070" w="4841">
                  <a:moveTo>
                    <a:pt x="2357" y="1274"/>
                  </a:moveTo>
                  <a:cubicBezTo>
                    <a:pt x="2930" y="1274"/>
                    <a:pt x="3312" y="1720"/>
                    <a:pt x="3312" y="2293"/>
                  </a:cubicBezTo>
                  <a:cubicBezTo>
                    <a:pt x="3312" y="2802"/>
                    <a:pt x="2930" y="3312"/>
                    <a:pt x="2357" y="3312"/>
                  </a:cubicBezTo>
                  <a:lnTo>
                    <a:pt x="1529" y="3312"/>
                  </a:lnTo>
                  <a:lnTo>
                    <a:pt x="1529" y="1274"/>
                  </a:lnTo>
                  <a:close/>
                  <a:moveTo>
                    <a:pt x="0" y="0"/>
                  </a:moveTo>
                  <a:lnTo>
                    <a:pt x="0" y="7069"/>
                  </a:lnTo>
                  <a:lnTo>
                    <a:pt x="1529" y="7069"/>
                  </a:lnTo>
                  <a:lnTo>
                    <a:pt x="1529" y="4522"/>
                  </a:lnTo>
                  <a:lnTo>
                    <a:pt x="2612" y="4522"/>
                  </a:lnTo>
                  <a:cubicBezTo>
                    <a:pt x="2647" y="4524"/>
                    <a:pt x="2683" y="4524"/>
                    <a:pt x="2718" y="4524"/>
                  </a:cubicBezTo>
                  <a:cubicBezTo>
                    <a:pt x="3938" y="4524"/>
                    <a:pt x="4839" y="3469"/>
                    <a:pt x="4777" y="2293"/>
                  </a:cubicBezTo>
                  <a:cubicBezTo>
                    <a:pt x="4840" y="1083"/>
                    <a:pt x="3822" y="64"/>
                    <a:pt x="26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7" name="Google Shape;617;p24"/>
            <p:cNvSpPr/>
            <p:nvPr/>
          </p:nvSpPr>
          <p:spPr>
            <a:xfrm>
              <a:off x="1688525" y="661175"/>
              <a:ext cx="92350" cy="178350"/>
            </a:xfrm>
            <a:custGeom>
              <a:rect b="b" l="l" r="r" t="t"/>
              <a:pathLst>
                <a:path extrusionOk="0" h="7134" w="3694">
                  <a:moveTo>
                    <a:pt x="2102" y="1"/>
                  </a:moveTo>
                  <a:lnTo>
                    <a:pt x="2102" y="4268"/>
                  </a:lnTo>
                  <a:cubicBezTo>
                    <a:pt x="2102" y="5032"/>
                    <a:pt x="2102" y="5669"/>
                    <a:pt x="955" y="5669"/>
                  </a:cubicBezTo>
                  <a:cubicBezTo>
                    <a:pt x="573" y="5669"/>
                    <a:pt x="191" y="5478"/>
                    <a:pt x="0" y="5159"/>
                  </a:cubicBezTo>
                  <a:lnTo>
                    <a:pt x="0" y="7006"/>
                  </a:lnTo>
                  <a:cubicBezTo>
                    <a:pt x="319" y="7134"/>
                    <a:pt x="637" y="7134"/>
                    <a:pt x="955" y="7134"/>
                  </a:cubicBezTo>
                  <a:cubicBezTo>
                    <a:pt x="2675" y="7134"/>
                    <a:pt x="3694" y="6433"/>
                    <a:pt x="3694" y="4395"/>
                  </a:cubicBezTo>
                  <a:lnTo>
                    <a:pt x="369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8" name="Google Shape;618;p24"/>
            <p:cNvSpPr/>
            <p:nvPr/>
          </p:nvSpPr>
          <p:spPr>
            <a:xfrm flipH="1">
              <a:off x="1461393" y="1206602"/>
              <a:ext cx="147728" cy="176750"/>
            </a:xfrm>
            <a:custGeom>
              <a:rect b="b" l="l" r="r" t="t"/>
              <a:pathLst>
                <a:path extrusionOk="0" h="7070" w="5478">
                  <a:moveTo>
                    <a:pt x="0" y="1"/>
                  </a:moveTo>
                  <a:lnTo>
                    <a:pt x="0" y="7069"/>
                  </a:lnTo>
                  <a:lnTo>
                    <a:pt x="1529" y="7069"/>
                  </a:lnTo>
                  <a:lnTo>
                    <a:pt x="1529" y="4267"/>
                  </a:lnTo>
                  <a:lnTo>
                    <a:pt x="3821" y="4267"/>
                  </a:lnTo>
                  <a:lnTo>
                    <a:pt x="3821" y="7069"/>
                  </a:lnTo>
                  <a:lnTo>
                    <a:pt x="5477" y="7069"/>
                  </a:lnTo>
                  <a:lnTo>
                    <a:pt x="5477" y="1"/>
                  </a:lnTo>
                  <a:lnTo>
                    <a:pt x="3821" y="1"/>
                  </a:lnTo>
                  <a:lnTo>
                    <a:pt x="3821" y="2866"/>
                  </a:lnTo>
                  <a:lnTo>
                    <a:pt x="1529" y="2866"/>
                  </a:lnTo>
                  <a:lnTo>
                    <a:pt x="152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9" name="Google Shape;619;p24"/>
            <p:cNvSpPr/>
            <p:nvPr/>
          </p:nvSpPr>
          <p:spPr>
            <a:xfrm flipH="1">
              <a:off x="1291396" y="1206602"/>
              <a:ext cx="151153" cy="176750"/>
            </a:xfrm>
            <a:custGeom>
              <a:rect b="b" l="l" r="r" t="t"/>
              <a:pathLst>
                <a:path extrusionOk="0" h="7070" w="5605">
                  <a:moveTo>
                    <a:pt x="1" y="1"/>
                  </a:moveTo>
                  <a:lnTo>
                    <a:pt x="1" y="1465"/>
                  </a:lnTo>
                  <a:lnTo>
                    <a:pt x="2038" y="1465"/>
                  </a:lnTo>
                  <a:lnTo>
                    <a:pt x="2038" y="7069"/>
                  </a:lnTo>
                  <a:lnTo>
                    <a:pt x="3567" y="7069"/>
                  </a:lnTo>
                  <a:lnTo>
                    <a:pt x="3567" y="1465"/>
                  </a:lnTo>
                  <a:lnTo>
                    <a:pt x="5605" y="1465"/>
                  </a:lnTo>
                  <a:lnTo>
                    <a:pt x="560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0" name="Google Shape;620;p24"/>
            <p:cNvSpPr/>
            <p:nvPr/>
          </p:nvSpPr>
          <p:spPr>
            <a:xfrm flipH="1">
              <a:off x="1037205" y="1206602"/>
              <a:ext cx="252497" cy="176750"/>
            </a:xfrm>
            <a:custGeom>
              <a:rect b="b" l="l" r="r" t="t"/>
              <a:pathLst>
                <a:path extrusionOk="0" h="7070" w="9363">
                  <a:moveTo>
                    <a:pt x="1402" y="1"/>
                  </a:moveTo>
                  <a:lnTo>
                    <a:pt x="0" y="7069"/>
                  </a:lnTo>
                  <a:lnTo>
                    <a:pt x="1720" y="7069"/>
                  </a:lnTo>
                  <a:lnTo>
                    <a:pt x="2548" y="2229"/>
                  </a:lnTo>
                  <a:lnTo>
                    <a:pt x="3949" y="7069"/>
                  </a:lnTo>
                  <a:lnTo>
                    <a:pt x="5477" y="7069"/>
                  </a:lnTo>
                  <a:lnTo>
                    <a:pt x="6815" y="2229"/>
                  </a:lnTo>
                  <a:lnTo>
                    <a:pt x="7643" y="7069"/>
                  </a:lnTo>
                  <a:lnTo>
                    <a:pt x="9362" y="7069"/>
                  </a:lnTo>
                  <a:lnTo>
                    <a:pt x="8025" y="1"/>
                  </a:lnTo>
                  <a:lnTo>
                    <a:pt x="6178" y="1"/>
                  </a:lnTo>
                  <a:lnTo>
                    <a:pt x="4713" y="4968"/>
                  </a:lnTo>
                  <a:lnTo>
                    <a:pt x="324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1" name="Google Shape;621;p24"/>
            <p:cNvSpPr/>
            <p:nvPr/>
          </p:nvSpPr>
          <p:spPr>
            <a:xfrm flipH="1">
              <a:off x="908417" y="1206602"/>
              <a:ext cx="109946" cy="176750"/>
            </a:xfrm>
            <a:custGeom>
              <a:rect b="b" l="l" r="r" t="t"/>
              <a:pathLst>
                <a:path extrusionOk="0" h="7070" w="4077">
                  <a:moveTo>
                    <a:pt x="1" y="1"/>
                  </a:moveTo>
                  <a:lnTo>
                    <a:pt x="1" y="7069"/>
                  </a:lnTo>
                  <a:lnTo>
                    <a:pt x="4076" y="7069"/>
                  </a:lnTo>
                  <a:lnTo>
                    <a:pt x="4076" y="5668"/>
                  </a:lnTo>
                  <a:lnTo>
                    <a:pt x="1529" y="5668"/>
                  </a:lnTo>
                  <a:lnTo>
                    <a:pt x="152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2" name="Google Shape;622;p24"/>
            <p:cNvSpPr/>
            <p:nvPr/>
          </p:nvSpPr>
          <p:spPr>
            <a:xfrm>
              <a:off x="2245750" y="4830900"/>
              <a:ext cx="162425" cy="211775"/>
            </a:xfrm>
            <a:custGeom>
              <a:rect b="b" l="l" r="r" t="t"/>
              <a:pathLst>
                <a:path extrusionOk="0" h="8471" w="6497">
                  <a:moveTo>
                    <a:pt x="6496" y="0"/>
                  </a:moveTo>
                  <a:lnTo>
                    <a:pt x="0" y="3057"/>
                  </a:lnTo>
                  <a:lnTo>
                    <a:pt x="0" y="5413"/>
                  </a:lnTo>
                  <a:lnTo>
                    <a:pt x="6496" y="8470"/>
                  </a:lnTo>
                  <a:lnTo>
                    <a:pt x="6496" y="6560"/>
                  </a:lnTo>
                  <a:lnTo>
                    <a:pt x="1402" y="4267"/>
                  </a:lnTo>
                  <a:lnTo>
                    <a:pt x="6496" y="1911"/>
                  </a:lnTo>
                  <a:lnTo>
                    <a:pt x="649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3" name="Google Shape;623;p24"/>
            <p:cNvSpPr/>
            <p:nvPr/>
          </p:nvSpPr>
          <p:spPr>
            <a:xfrm>
              <a:off x="2433625" y="4727400"/>
              <a:ext cx="207000" cy="380550"/>
            </a:xfrm>
            <a:custGeom>
              <a:rect b="b" l="l" r="r" t="t"/>
              <a:pathLst>
                <a:path extrusionOk="0" h="15222" w="8280">
                  <a:moveTo>
                    <a:pt x="6114" y="1"/>
                  </a:moveTo>
                  <a:lnTo>
                    <a:pt x="0" y="15221"/>
                  </a:lnTo>
                  <a:lnTo>
                    <a:pt x="2165" y="15221"/>
                  </a:lnTo>
                  <a:lnTo>
                    <a:pt x="827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4" name="Google Shape;624;p24"/>
            <p:cNvSpPr/>
            <p:nvPr/>
          </p:nvSpPr>
          <p:spPr>
            <a:xfrm>
              <a:off x="2661300" y="4830900"/>
              <a:ext cx="164000" cy="211775"/>
            </a:xfrm>
            <a:custGeom>
              <a:rect b="b" l="l" r="r" t="t"/>
              <a:pathLst>
                <a:path extrusionOk="0" h="8471" w="6560">
                  <a:moveTo>
                    <a:pt x="0" y="0"/>
                  </a:moveTo>
                  <a:lnTo>
                    <a:pt x="0" y="1911"/>
                  </a:lnTo>
                  <a:lnTo>
                    <a:pt x="5095" y="4267"/>
                  </a:lnTo>
                  <a:lnTo>
                    <a:pt x="0" y="6560"/>
                  </a:lnTo>
                  <a:lnTo>
                    <a:pt x="0" y="8470"/>
                  </a:lnTo>
                  <a:lnTo>
                    <a:pt x="6559" y="5413"/>
                  </a:lnTo>
                  <a:lnTo>
                    <a:pt x="6559" y="30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8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629;p25"/>
          <p:cNvSpPr txBox="1"/>
          <p:nvPr>
            <p:ph idx="6" type="ctrTitle"/>
          </p:nvPr>
        </p:nvSpPr>
        <p:spPr>
          <a:xfrm>
            <a:off x="311700" y="644550"/>
            <a:ext cx="8520600" cy="606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accent1"/>
                </a:solidFill>
              </a:rPr>
              <a:t>REQUIREMENTS</a:t>
            </a:r>
            <a:endParaRPr>
              <a:solidFill>
                <a:schemeClr val="accent1"/>
              </a:solidFill>
            </a:endParaRPr>
          </a:p>
        </p:txBody>
      </p:sp>
      <p:sp>
        <p:nvSpPr>
          <p:cNvPr id="630" name="Google Shape;630;p25"/>
          <p:cNvSpPr txBox="1"/>
          <p:nvPr>
            <p:ph idx="1" type="subTitle"/>
          </p:nvPr>
        </p:nvSpPr>
        <p:spPr>
          <a:xfrm>
            <a:off x="3874950" y="3625075"/>
            <a:ext cx="1394100" cy="50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>
                <a:solidFill>
                  <a:schemeClr val="lt1"/>
                </a:solidFill>
              </a:rPr>
              <a:t>This step will allow us to control the NAS remotely</a:t>
            </a:r>
            <a:endParaRPr sz="900"/>
          </a:p>
        </p:txBody>
      </p:sp>
      <p:sp>
        <p:nvSpPr>
          <p:cNvPr id="631" name="Google Shape;631;p25"/>
          <p:cNvSpPr txBox="1"/>
          <p:nvPr>
            <p:ph idx="2" type="subTitle"/>
          </p:nvPr>
        </p:nvSpPr>
        <p:spPr>
          <a:xfrm>
            <a:off x="5813500" y="3639800"/>
            <a:ext cx="1394100" cy="50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>
                <a:solidFill>
                  <a:schemeClr val="lt1"/>
                </a:solidFill>
              </a:rPr>
              <a:t>We’re now ready to set up the OS</a:t>
            </a:r>
            <a:endParaRPr sz="900"/>
          </a:p>
        </p:txBody>
      </p:sp>
      <p:sp>
        <p:nvSpPr>
          <p:cNvPr id="632" name="Google Shape;632;p25"/>
          <p:cNvSpPr txBox="1"/>
          <p:nvPr>
            <p:ph idx="3" type="subTitle"/>
          </p:nvPr>
        </p:nvSpPr>
        <p:spPr>
          <a:xfrm>
            <a:off x="1936387" y="3619725"/>
            <a:ext cx="1394100" cy="50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Put the OS image on </a:t>
            </a:r>
            <a:r>
              <a:rPr lang="es"/>
              <a:t>a</a:t>
            </a:r>
            <a:r>
              <a:rPr lang="es"/>
              <a:t> micro SD card</a:t>
            </a:r>
            <a:endParaRPr/>
          </a:p>
        </p:txBody>
      </p:sp>
      <p:sp>
        <p:nvSpPr>
          <p:cNvPr id="633" name="Google Shape;633;p25"/>
          <p:cNvSpPr txBox="1"/>
          <p:nvPr>
            <p:ph type="ctrTitle"/>
          </p:nvPr>
        </p:nvSpPr>
        <p:spPr>
          <a:xfrm>
            <a:off x="3533994" y="3503375"/>
            <a:ext cx="2076000" cy="196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900"/>
              <a:t>ENABLE SSH CONNEXION</a:t>
            </a:r>
            <a:endParaRPr sz="900"/>
          </a:p>
        </p:txBody>
      </p:sp>
      <p:sp>
        <p:nvSpPr>
          <p:cNvPr id="634" name="Google Shape;634;p25"/>
          <p:cNvSpPr txBox="1"/>
          <p:nvPr>
            <p:ph idx="4" type="ctrTitle"/>
          </p:nvPr>
        </p:nvSpPr>
        <p:spPr>
          <a:xfrm>
            <a:off x="5472556" y="3523450"/>
            <a:ext cx="2076000" cy="196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900"/>
              <a:t>PLUG SD CARD IN THE PI</a:t>
            </a:r>
            <a:endParaRPr sz="900"/>
          </a:p>
        </p:txBody>
      </p:sp>
      <p:sp>
        <p:nvSpPr>
          <p:cNvPr id="635" name="Google Shape;635;p25"/>
          <p:cNvSpPr txBox="1"/>
          <p:nvPr>
            <p:ph idx="5" type="ctrTitle"/>
          </p:nvPr>
        </p:nvSpPr>
        <p:spPr>
          <a:xfrm>
            <a:off x="1595444" y="3503375"/>
            <a:ext cx="2076000" cy="196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900"/>
              <a:t>FLASH THE OS</a:t>
            </a:r>
            <a:endParaRPr sz="900"/>
          </a:p>
        </p:txBody>
      </p:sp>
      <p:sp>
        <p:nvSpPr>
          <p:cNvPr id="636" name="Google Shape;636;p25"/>
          <p:cNvSpPr/>
          <p:nvPr/>
        </p:nvSpPr>
        <p:spPr>
          <a:xfrm>
            <a:off x="1916500" y="3140312"/>
            <a:ext cx="1432353" cy="275589"/>
          </a:xfrm>
          <a:custGeom>
            <a:rect b="b" l="l" r="r" t="t"/>
            <a:pathLst>
              <a:path extrusionOk="0" h="14659" w="76189">
                <a:moveTo>
                  <a:pt x="1108" y="1"/>
                </a:moveTo>
                <a:cubicBezTo>
                  <a:pt x="511" y="1"/>
                  <a:pt x="0" y="512"/>
                  <a:pt x="0" y="1109"/>
                </a:cubicBezTo>
                <a:lnTo>
                  <a:pt x="0" y="13636"/>
                </a:lnTo>
                <a:cubicBezTo>
                  <a:pt x="0" y="14318"/>
                  <a:pt x="533" y="14659"/>
                  <a:pt x="1065" y="14659"/>
                </a:cubicBezTo>
                <a:cubicBezTo>
                  <a:pt x="1598" y="14659"/>
                  <a:pt x="2131" y="14318"/>
                  <a:pt x="2131" y="13636"/>
                </a:cubicBezTo>
                <a:lnTo>
                  <a:pt x="2131" y="2131"/>
                </a:lnTo>
                <a:lnTo>
                  <a:pt x="74058" y="2131"/>
                </a:lnTo>
                <a:lnTo>
                  <a:pt x="74058" y="13636"/>
                </a:lnTo>
                <a:cubicBezTo>
                  <a:pt x="74058" y="14233"/>
                  <a:pt x="74569" y="14659"/>
                  <a:pt x="75166" y="14659"/>
                </a:cubicBezTo>
                <a:cubicBezTo>
                  <a:pt x="75763" y="14659"/>
                  <a:pt x="76189" y="14233"/>
                  <a:pt x="76189" y="13636"/>
                </a:cubicBezTo>
                <a:lnTo>
                  <a:pt x="76189" y="1109"/>
                </a:lnTo>
                <a:cubicBezTo>
                  <a:pt x="76189" y="512"/>
                  <a:pt x="75763" y="1"/>
                  <a:pt x="7516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7" name="Google Shape;637;p25"/>
          <p:cNvSpPr/>
          <p:nvPr/>
        </p:nvSpPr>
        <p:spPr>
          <a:xfrm>
            <a:off x="2118344" y="1879988"/>
            <a:ext cx="1028623" cy="905784"/>
          </a:xfrm>
          <a:custGeom>
            <a:rect b="b" l="l" r="r" t="t"/>
            <a:pathLst>
              <a:path extrusionOk="0" h="48180" w="54714">
                <a:moveTo>
                  <a:pt x="27354" y="1"/>
                </a:moveTo>
                <a:cubicBezTo>
                  <a:pt x="24282" y="1"/>
                  <a:pt x="21161" y="594"/>
                  <a:pt x="18153" y="1847"/>
                </a:cubicBezTo>
                <a:cubicBezTo>
                  <a:pt x="5881" y="6960"/>
                  <a:pt x="1" y="21022"/>
                  <a:pt x="5114" y="33294"/>
                </a:cubicBezTo>
                <a:cubicBezTo>
                  <a:pt x="8974" y="42558"/>
                  <a:pt x="17933" y="48179"/>
                  <a:pt x="27372" y="48179"/>
                </a:cubicBezTo>
                <a:cubicBezTo>
                  <a:pt x="30437" y="48179"/>
                  <a:pt x="33553" y="47586"/>
                  <a:pt x="36561" y="46333"/>
                </a:cubicBezTo>
                <a:cubicBezTo>
                  <a:pt x="48918" y="41220"/>
                  <a:pt x="54713" y="27158"/>
                  <a:pt x="49600" y="14886"/>
                </a:cubicBezTo>
                <a:cubicBezTo>
                  <a:pt x="45805" y="5622"/>
                  <a:pt x="36813" y="1"/>
                  <a:pt x="2735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8" name="Google Shape;638;p25"/>
          <p:cNvSpPr/>
          <p:nvPr/>
        </p:nvSpPr>
        <p:spPr>
          <a:xfrm>
            <a:off x="2613395" y="2264371"/>
            <a:ext cx="40082" cy="916068"/>
          </a:xfrm>
          <a:custGeom>
            <a:rect b="b" l="l" r="r" t="t"/>
            <a:pathLst>
              <a:path extrusionOk="0" h="48727" w="2132">
                <a:moveTo>
                  <a:pt x="1066" y="1"/>
                </a:moveTo>
                <a:cubicBezTo>
                  <a:pt x="533" y="1"/>
                  <a:pt x="1" y="363"/>
                  <a:pt x="1" y="1087"/>
                </a:cubicBezTo>
                <a:lnTo>
                  <a:pt x="1" y="47704"/>
                </a:lnTo>
                <a:cubicBezTo>
                  <a:pt x="1" y="48300"/>
                  <a:pt x="427" y="48726"/>
                  <a:pt x="1023" y="48726"/>
                </a:cubicBezTo>
                <a:cubicBezTo>
                  <a:pt x="1620" y="48726"/>
                  <a:pt x="2131" y="48300"/>
                  <a:pt x="2131" y="47704"/>
                </a:cubicBezTo>
                <a:lnTo>
                  <a:pt x="2131" y="1087"/>
                </a:lnTo>
                <a:cubicBezTo>
                  <a:pt x="2131" y="363"/>
                  <a:pt x="1599" y="1"/>
                  <a:pt x="106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9" name="Google Shape;639;p25"/>
          <p:cNvSpPr/>
          <p:nvPr/>
        </p:nvSpPr>
        <p:spPr>
          <a:xfrm>
            <a:off x="2268942" y="2012352"/>
            <a:ext cx="727410" cy="641042"/>
          </a:xfrm>
          <a:custGeom>
            <a:rect b="b" l="l" r="r" t="t"/>
            <a:pathLst>
              <a:path extrusionOk="0" h="34098" w="38692">
                <a:moveTo>
                  <a:pt x="19335" y="1"/>
                </a:moveTo>
                <a:cubicBezTo>
                  <a:pt x="17178" y="1"/>
                  <a:pt x="14986" y="413"/>
                  <a:pt x="12869" y="1284"/>
                </a:cubicBezTo>
                <a:cubicBezTo>
                  <a:pt x="4177" y="4949"/>
                  <a:pt x="1" y="14834"/>
                  <a:pt x="3665" y="23527"/>
                </a:cubicBezTo>
                <a:cubicBezTo>
                  <a:pt x="6375" y="30106"/>
                  <a:pt x="12745" y="34098"/>
                  <a:pt x="19452" y="34098"/>
                </a:cubicBezTo>
                <a:cubicBezTo>
                  <a:pt x="21606" y="34098"/>
                  <a:pt x="23795" y="33686"/>
                  <a:pt x="25908" y="32816"/>
                </a:cubicBezTo>
                <a:cubicBezTo>
                  <a:pt x="34601" y="29151"/>
                  <a:pt x="38692" y="19181"/>
                  <a:pt x="35112" y="10488"/>
                </a:cubicBezTo>
                <a:cubicBezTo>
                  <a:pt x="32405" y="3976"/>
                  <a:pt x="26039" y="1"/>
                  <a:pt x="19335" y="1"/>
                </a:cubicBezTo>
                <a:close/>
              </a:path>
            </a:pathLst>
          </a:custGeom>
          <a:solidFill>
            <a:srgbClr val="0E2A4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0" name="Google Shape;640;p25"/>
          <p:cNvSpPr/>
          <p:nvPr/>
        </p:nvSpPr>
        <p:spPr>
          <a:xfrm>
            <a:off x="2177636" y="1992067"/>
            <a:ext cx="796293" cy="682102"/>
          </a:xfrm>
          <a:custGeom>
            <a:rect b="b" l="l" r="r" t="t"/>
            <a:pathLst>
              <a:path extrusionOk="0" h="36282" w="42356">
                <a:moveTo>
                  <a:pt x="24098" y="2192"/>
                </a:moveTo>
                <a:cubicBezTo>
                  <a:pt x="24133" y="2192"/>
                  <a:pt x="24168" y="2192"/>
                  <a:pt x="24203" y="2193"/>
                </a:cubicBezTo>
                <a:cubicBezTo>
                  <a:pt x="33066" y="2193"/>
                  <a:pt x="40225" y="9266"/>
                  <a:pt x="40225" y="18129"/>
                </a:cubicBezTo>
                <a:cubicBezTo>
                  <a:pt x="40225" y="27767"/>
                  <a:pt x="32330" y="34162"/>
                  <a:pt x="24109" y="34162"/>
                </a:cubicBezTo>
                <a:cubicBezTo>
                  <a:pt x="20191" y="34162"/>
                  <a:pt x="16200" y="32709"/>
                  <a:pt x="12954" y="29463"/>
                </a:cubicBezTo>
                <a:cubicBezTo>
                  <a:pt x="2923" y="19347"/>
                  <a:pt x="9936" y="2192"/>
                  <a:pt x="24098" y="2192"/>
                </a:cubicBezTo>
                <a:close/>
                <a:moveTo>
                  <a:pt x="24106" y="1"/>
                </a:moveTo>
                <a:cubicBezTo>
                  <a:pt x="19653" y="1"/>
                  <a:pt x="15113" y="1653"/>
                  <a:pt x="11420" y="5346"/>
                </a:cubicBezTo>
                <a:cubicBezTo>
                  <a:pt x="0" y="16765"/>
                  <a:pt x="8096" y="36281"/>
                  <a:pt x="24203" y="36281"/>
                </a:cubicBezTo>
                <a:cubicBezTo>
                  <a:pt x="34260" y="36281"/>
                  <a:pt x="42356" y="28100"/>
                  <a:pt x="42356" y="18129"/>
                </a:cubicBezTo>
                <a:cubicBezTo>
                  <a:pt x="42356" y="7231"/>
                  <a:pt x="33422" y="1"/>
                  <a:pt x="241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1" name="Google Shape;641;p25"/>
          <p:cNvSpPr/>
          <p:nvPr/>
        </p:nvSpPr>
        <p:spPr>
          <a:xfrm>
            <a:off x="4057680" y="1879988"/>
            <a:ext cx="1028623" cy="905784"/>
          </a:xfrm>
          <a:custGeom>
            <a:rect b="b" l="l" r="r" t="t"/>
            <a:pathLst>
              <a:path extrusionOk="0" h="48180" w="54714">
                <a:moveTo>
                  <a:pt x="27354" y="1"/>
                </a:moveTo>
                <a:cubicBezTo>
                  <a:pt x="24282" y="1"/>
                  <a:pt x="21161" y="594"/>
                  <a:pt x="18153" y="1847"/>
                </a:cubicBezTo>
                <a:cubicBezTo>
                  <a:pt x="5881" y="6960"/>
                  <a:pt x="1" y="21022"/>
                  <a:pt x="5114" y="33294"/>
                </a:cubicBezTo>
                <a:cubicBezTo>
                  <a:pt x="8974" y="42558"/>
                  <a:pt x="17933" y="48179"/>
                  <a:pt x="27372" y="48179"/>
                </a:cubicBezTo>
                <a:cubicBezTo>
                  <a:pt x="30437" y="48179"/>
                  <a:pt x="33553" y="47586"/>
                  <a:pt x="36561" y="46333"/>
                </a:cubicBezTo>
                <a:cubicBezTo>
                  <a:pt x="48918" y="41220"/>
                  <a:pt x="54713" y="27158"/>
                  <a:pt x="49600" y="14886"/>
                </a:cubicBezTo>
                <a:cubicBezTo>
                  <a:pt x="45805" y="5622"/>
                  <a:pt x="36813" y="1"/>
                  <a:pt x="2735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2" name="Google Shape;642;p25"/>
          <p:cNvSpPr/>
          <p:nvPr/>
        </p:nvSpPr>
        <p:spPr>
          <a:xfrm>
            <a:off x="3855009" y="3140312"/>
            <a:ext cx="1433970" cy="275589"/>
          </a:xfrm>
          <a:custGeom>
            <a:rect b="b" l="l" r="r" t="t"/>
            <a:pathLst>
              <a:path extrusionOk="0" h="14659" w="76275">
                <a:moveTo>
                  <a:pt x="1109" y="1"/>
                </a:moveTo>
                <a:cubicBezTo>
                  <a:pt x="512" y="1"/>
                  <a:pt x="1" y="512"/>
                  <a:pt x="1" y="1109"/>
                </a:cubicBezTo>
                <a:lnTo>
                  <a:pt x="1" y="13636"/>
                </a:lnTo>
                <a:cubicBezTo>
                  <a:pt x="1" y="14318"/>
                  <a:pt x="533" y="14659"/>
                  <a:pt x="1066" y="14659"/>
                </a:cubicBezTo>
                <a:cubicBezTo>
                  <a:pt x="1599" y="14659"/>
                  <a:pt x="2131" y="14318"/>
                  <a:pt x="2131" y="13636"/>
                </a:cubicBezTo>
                <a:lnTo>
                  <a:pt x="2131" y="2131"/>
                </a:lnTo>
                <a:lnTo>
                  <a:pt x="74144" y="2131"/>
                </a:lnTo>
                <a:lnTo>
                  <a:pt x="74144" y="13636"/>
                </a:lnTo>
                <a:cubicBezTo>
                  <a:pt x="74144" y="14233"/>
                  <a:pt x="74570" y="14659"/>
                  <a:pt x="75167" y="14659"/>
                </a:cubicBezTo>
                <a:cubicBezTo>
                  <a:pt x="75763" y="14659"/>
                  <a:pt x="76275" y="14233"/>
                  <a:pt x="76275" y="13636"/>
                </a:cubicBezTo>
                <a:lnTo>
                  <a:pt x="76275" y="1109"/>
                </a:lnTo>
                <a:cubicBezTo>
                  <a:pt x="76275" y="512"/>
                  <a:pt x="75763" y="1"/>
                  <a:pt x="751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3" name="Google Shape;643;p25"/>
          <p:cNvSpPr/>
          <p:nvPr/>
        </p:nvSpPr>
        <p:spPr>
          <a:xfrm>
            <a:off x="4551923" y="2264371"/>
            <a:ext cx="40082" cy="916068"/>
          </a:xfrm>
          <a:custGeom>
            <a:rect b="b" l="l" r="r" t="t"/>
            <a:pathLst>
              <a:path extrusionOk="0" h="48727" w="2132">
                <a:moveTo>
                  <a:pt x="1066" y="1"/>
                </a:moveTo>
                <a:cubicBezTo>
                  <a:pt x="533" y="1"/>
                  <a:pt x="1" y="363"/>
                  <a:pt x="1" y="1087"/>
                </a:cubicBezTo>
                <a:lnTo>
                  <a:pt x="1" y="47704"/>
                </a:lnTo>
                <a:cubicBezTo>
                  <a:pt x="1" y="48300"/>
                  <a:pt x="427" y="48726"/>
                  <a:pt x="1023" y="48726"/>
                </a:cubicBezTo>
                <a:cubicBezTo>
                  <a:pt x="1620" y="48726"/>
                  <a:pt x="2131" y="48300"/>
                  <a:pt x="2131" y="47704"/>
                </a:cubicBezTo>
                <a:lnTo>
                  <a:pt x="2131" y="1087"/>
                </a:lnTo>
                <a:cubicBezTo>
                  <a:pt x="2131" y="363"/>
                  <a:pt x="1598" y="1"/>
                  <a:pt x="106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4" name="Google Shape;644;p25"/>
          <p:cNvSpPr/>
          <p:nvPr/>
        </p:nvSpPr>
        <p:spPr>
          <a:xfrm>
            <a:off x="4207470" y="2012389"/>
            <a:ext cx="727410" cy="641005"/>
          </a:xfrm>
          <a:custGeom>
            <a:rect b="b" l="l" r="r" t="t"/>
            <a:pathLst>
              <a:path extrusionOk="0" h="34096" w="38692">
                <a:moveTo>
                  <a:pt x="19326" y="0"/>
                </a:moveTo>
                <a:cubicBezTo>
                  <a:pt x="17171" y="0"/>
                  <a:pt x="14983" y="412"/>
                  <a:pt x="12869" y="1282"/>
                </a:cubicBezTo>
                <a:cubicBezTo>
                  <a:pt x="4177" y="4947"/>
                  <a:pt x="1" y="14917"/>
                  <a:pt x="3665" y="23525"/>
                </a:cubicBezTo>
                <a:cubicBezTo>
                  <a:pt x="6374" y="30104"/>
                  <a:pt x="12745" y="34096"/>
                  <a:pt x="19452" y="34096"/>
                </a:cubicBezTo>
                <a:cubicBezTo>
                  <a:pt x="21606" y="34096"/>
                  <a:pt x="23795" y="33684"/>
                  <a:pt x="25908" y="32814"/>
                </a:cubicBezTo>
                <a:cubicBezTo>
                  <a:pt x="34601" y="29149"/>
                  <a:pt x="38692" y="19264"/>
                  <a:pt x="35112" y="10571"/>
                </a:cubicBezTo>
                <a:cubicBezTo>
                  <a:pt x="32403" y="3992"/>
                  <a:pt x="26032" y="0"/>
                  <a:pt x="19326" y="0"/>
                </a:cubicBezTo>
                <a:close/>
              </a:path>
            </a:pathLst>
          </a:custGeom>
          <a:solidFill>
            <a:srgbClr val="0E2A4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5" name="Google Shape;645;p25"/>
          <p:cNvSpPr/>
          <p:nvPr/>
        </p:nvSpPr>
        <p:spPr>
          <a:xfrm>
            <a:off x="4116163" y="1992067"/>
            <a:ext cx="796293" cy="682102"/>
          </a:xfrm>
          <a:custGeom>
            <a:rect b="b" l="l" r="r" t="t"/>
            <a:pathLst>
              <a:path extrusionOk="0" h="36282" w="42356">
                <a:moveTo>
                  <a:pt x="24098" y="2192"/>
                </a:moveTo>
                <a:cubicBezTo>
                  <a:pt x="24133" y="2192"/>
                  <a:pt x="24168" y="2192"/>
                  <a:pt x="24203" y="2193"/>
                </a:cubicBezTo>
                <a:cubicBezTo>
                  <a:pt x="33066" y="2193"/>
                  <a:pt x="40225" y="9266"/>
                  <a:pt x="40225" y="18129"/>
                </a:cubicBezTo>
                <a:cubicBezTo>
                  <a:pt x="40225" y="27767"/>
                  <a:pt x="32329" y="34162"/>
                  <a:pt x="24109" y="34162"/>
                </a:cubicBezTo>
                <a:cubicBezTo>
                  <a:pt x="20191" y="34162"/>
                  <a:pt x="16200" y="32709"/>
                  <a:pt x="12954" y="29463"/>
                </a:cubicBezTo>
                <a:cubicBezTo>
                  <a:pt x="2922" y="19347"/>
                  <a:pt x="9936" y="2192"/>
                  <a:pt x="24098" y="2192"/>
                </a:cubicBezTo>
                <a:close/>
                <a:moveTo>
                  <a:pt x="24106" y="1"/>
                </a:moveTo>
                <a:cubicBezTo>
                  <a:pt x="19653" y="1"/>
                  <a:pt x="15113" y="1653"/>
                  <a:pt x="11420" y="5346"/>
                </a:cubicBezTo>
                <a:cubicBezTo>
                  <a:pt x="0" y="16765"/>
                  <a:pt x="8096" y="36281"/>
                  <a:pt x="24203" y="36281"/>
                </a:cubicBezTo>
                <a:cubicBezTo>
                  <a:pt x="34259" y="36281"/>
                  <a:pt x="42356" y="28100"/>
                  <a:pt x="42356" y="18129"/>
                </a:cubicBezTo>
                <a:cubicBezTo>
                  <a:pt x="42356" y="7231"/>
                  <a:pt x="33422" y="1"/>
                  <a:pt x="241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6" name="Google Shape;646;p25"/>
          <p:cNvSpPr/>
          <p:nvPr/>
        </p:nvSpPr>
        <p:spPr>
          <a:xfrm>
            <a:off x="5793536" y="3140312"/>
            <a:ext cx="1433970" cy="275589"/>
          </a:xfrm>
          <a:custGeom>
            <a:rect b="b" l="l" r="r" t="t"/>
            <a:pathLst>
              <a:path extrusionOk="0" h="14659" w="76275">
                <a:moveTo>
                  <a:pt x="1109" y="1"/>
                </a:moveTo>
                <a:cubicBezTo>
                  <a:pt x="512" y="1"/>
                  <a:pt x="1" y="512"/>
                  <a:pt x="1" y="1109"/>
                </a:cubicBezTo>
                <a:lnTo>
                  <a:pt x="1" y="13636"/>
                </a:lnTo>
                <a:cubicBezTo>
                  <a:pt x="1" y="14318"/>
                  <a:pt x="533" y="14659"/>
                  <a:pt x="1066" y="14659"/>
                </a:cubicBezTo>
                <a:cubicBezTo>
                  <a:pt x="1599" y="14659"/>
                  <a:pt x="2131" y="14318"/>
                  <a:pt x="2131" y="13636"/>
                </a:cubicBezTo>
                <a:lnTo>
                  <a:pt x="2131" y="2131"/>
                </a:lnTo>
                <a:lnTo>
                  <a:pt x="74144" y="2131"/>
                </a:lnTo>
                <a:lnTo>
                  <a:pt x="74144" y="13636"/>
                </a:lnTo>
                <a:cubicBezTo>
                  <a:pt x="74144" y="14233"/>
                  <a:pt x="74570" y="14659"/>
                  <a:pt x="75167" y="14659"/>
                </a:cubicBezTo>
                <a:cubicBezTo>
                  <a:pt x="75763" y="14659"/>
                  <a:pt x="76275" y="14233"/>
                  <a:pt x="76275" y="13636"/>
                </a:cubicBezTo>
                <a:lnTo>
                  <a:pt x="76275" y="1109"/>
                </a:lnTo>
                <a:cubicBezTo>
                  <a:pt x="76275" y="512"/>
                  <a:pt x="75763" y="1"/>
                  <a:pt x="751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7" name="Google Shape;647;p25"/>
          <p:cNvSpPr/>
          <p:nvPr/>
        </p:nvSpPr>
        <p:spPr>
          <a:xfrm>
            <a:off x="5990605" y="1879988"/>
            <a:ext cx="1028623" cy="905784"/>
          </a:xfrm>
          <a:custGeom>
            <a:rect b="b" l="l" r="r" t="t"/>
            <a:pathLst>
              <a:path extrusionOk="0" h="48180" w="54714">
                <a:moveTo>
                  <a:pt x="27354" y="1"/>
                </a:moveTo>
                <a:cubicBezTo>
                  <a:pt x="24282" y="1"/>
                  <a:pt x="21161" y="594"/>
                  <a:pt x="18153" y="1847"/>
                </a:cubicBezTo>
                <a:cubicBezTo>
                  <a:pt x="5881" y="6960"/>
                  <a:pt x="1" y="21022"/>
                  <a:pt x="5114" y="33294"/>
                </a:cubicBezTo>
                <a:cubicBezTo>
                  <a:pt x="8974" y="42558"/>
                  <a:pt x="17933" y="48179"/>
                  <a:pt x="27372" y="48179"/>
                </a:cubicBezTo>
                <a:cubicBezTo>
                  <a:pt x="30437" y="48179"/>
                  <a:pt x="33553" y="47586"/>
                  <a:pt x="36561" y="46333"/>
                </a:cubicBezTo>
                <a:cubicBezTo>
                  <a:pt x="48918" y="41220"/>
                  <a:pt x="54713" y="27158"/>
                  <a:pt x="49600" y="14886"/>
                </a:cubicBezTo>
                <a:cubicBezTo>
                  <a:pt x="45805" y="5622"/>
                  <a:pt x="36813" y="1"/>
                  <a:pt x="2735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8" name="Google Shape;648;p25"/>
          <p:cNvSpPr/>
          <p:nvPr/>
        </p:nvSpPr>
        <p:spPr>
          <a:xfrm>
            <a:off x="6490450" y="2264371"/>
            <a:ext cx="40063" cy="916068"/>
          </a:xfrm>
          <a:custGeom>
            <a:rect b="b" l="l" r="r" t="t"/>
            <a:pathLst>
              <a:path extrusionOk="0" h="48727" w="2131">
                <a:moveTo>
                  <a:pt x="1066" y="1"/>
                </a:moveTo>
                <a:cubicBezTo>
                  <a:pt x="533" y="1"/>
                  <a:pt x="0" y="363"/>
                  <a:pt x="0" y="1087"/>
                </a:cubicBezTo>
                <a:lnTo>
                  <a:pt x="0" y="47704"/>
                </a:lnTo>
                <a:cubicBezTo>
                  <a:pt x="0" y="48300"/>
                  <a:pt x="512" y="48726"/>
                  <a:pt x="1108" y="48726"/>
                </a:cubicBezTo>
                <a:cubicBezTo>
                  <a:pt x="1705" y="48726"/>
                  <a:pt x="2131" y="48300"/>
                  <a:pt x="2131" y="47704"/>
                </a:cubicBezTo>
                <a:lnTo>
                  <a:pt x="2131" y="1087"/>
                </a:lnTo>
                <a:cubicBezTo>
                  <a:pt x="2131" y="363"/>
                  <a:pt x="1598" y="1"/>
                  <a:pt x="106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9" name="Google Shape;649;p25"/>
          <p:cNvSpPr/>
          <p:nvPr/>
        </p:nvSpPr>
        <p:spPr>
          <a:xfrm>
            <a:off x="6147595" y="2012389"/>
            <a:ext cx="725812" cy="641005"/>
          </a:xfrm>
          <a:custGeom>
            <a:rect b="b" l="l" r="r" t="t"/>
            <a:pathLst>
              <a:path extrusionOk="0" h="34096" w="38607">
                <a:moveTo>
                  <a:pt x="19240" y="0"/>
                </a:moveTo>
                <a:cubicBezTo>
                  <a:pt x="17086" y="0"/>
                  <a:pt x="14897" y="412"/>
                  <a:pt x="12784" y="1282"/>
                </a:cubicBezTo>
                <a:cubicBezTo>
                  <a:pt x="4091" y="4947"/>
                  <a:pt x="1" y="14832"/>
                  <a:pt x="3580" y="23525"/>
                </a:cubicBezTo>
                <a:cubicBezTo>
                  <a:pt x="6289" y="30104"/>
                  <a:pt x="12660" y="34096"/>
                  <a:pt x="19367" y="34096"/>
                </a:cubicBezTo>
                <a:cubicBezTo>
                  <a:pt x="21521" y="34096"/>
                  <a:pt x="23710" y="33684"/>
                  <a:pt x="25823" y="32814"/>
                </a:cubicBezTo>
                <a:cubicBezTo>
                  <a:pt x="34516" y="29149"/>
                  <a:pt x="38606" y="19179"/>
                  <a:pt x="35027" y="10571"/>
                </a:cubicBezTo>
                <a:cubicBezTo>
                  <a:pt x="32318" y="3992"/>
                  <a:pt x="25947" y="0"/>
                  <a:pt x="19240" y="0"/>
                </a:cubicBezTo>
                <a:close/>
              </a:path>
            </a:pathLst>
          </a:custGeom>
          <a:solidFill>
            <a:srgbClr val="0E2A4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0" name="Google Shape;650;p25"/>
          <p:cNvSpPr/>
          <p:nvPr/>
        </p:nvSpPr>
        <p:spPr>
          <a:xfrm>
            <a:off x="6056289" y="1992067"/>
            <a:ext cx="794695" cy="682102"/>
          </a:xfrm>
          <a:custGeom>
            <a:rect b="b" l="l" r="r" t="t"/>
            <a:pathLst>
              <a:path extrusionOk="0" h="36282" w="42271">
                <a:moveTo>
                  <a:pt x="24098" y="2192"/>
                </a:moveTo>
                <a:cubicBezTo>
                  <a:pt x="24133" y="2192"/>
                  <a:pt x="24168" y="2192"/>
                  <a:pt x="24203" y="2193"/>
                </a:cubicBezTo>
                <a:cubicBezTo>
                  <a:pt x="32981" y="2193"/>
                  <a:pt x="40140" y="9266"/>
                  <a:pt x="40140" y="18129"/>
                </a:cubicBezTo>
                <a:cubicBezTo>
                  <a:pt x="40140" y="27767"/>
                  <a:pt x="32244" y="34162"/>
                  <a:pt x="24024" y="34162"/>
                </a:cubicBezTo>
                <a:cubicBezTo>
                  <a:pt x="20106" y="34162"/>
                  <a:pt x="16114" y="32709"/>
                  <a:pt x="12869" y="29463"/>
                </a:cubicBezTo>
                <a:cubicBezTo>
                  <a:pt x="2837" y="19347"/>
                  <a:pt x="9936" y="2192"/>
                  <a:pt x="24098" y="2192"/>
                </a:cubicBezTo>
                <a:close/>
                <a:moveTo>
                  <a:pt x="24021" y="1"/>
                </a:moveTo>
                <a:cubicBezTo>
                  <a:pt x="19568" y="1"/>
                  <a:pt x="15028" y="1653"/>
                  <a:pt x="11335" y="5346"/>
                </a:cubicBezTo>
                <a:cubicBezTo>
                  <a:pt x="0" y="16765"/>
                  <a:pt x="8011" y="36281"/>
                  <a:pt x="24203" y="36281"/>
                </a:cubicBezTo>
                <a:cubicBezTo>
                  <a:pt x="34174" y="36281"/>
                  <a:pt x="42270" y="28100"/>
                  <a:pt x="42270" y="18129"/>
                </a:cubicBezTo>
                <a:cubicBezTo>
                  <a:pt x="42270" y="7231"/>
                  <a:pt x="33336" y="1"/>
                  <a:pt x="2402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651" name="Google Shape;651;p25"/>
          <p:cNvCxnSpPr/>
          <p:nvPr/>
        </p:nvCxnSpPr>
        <p:spPr>
          <a:xfrm>
            <a:off x="311700" y="1191700"/>
            <a:ext cx="8520600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grpSp>
        <p:nvGrpSpPr>
          <p:cNvPr id="652" name="Google Shape;652;p25"/>
          <p:cNvGrpSpPr/>
          <p:nvPr/>
        </p:nvGrpSpPr>
        <p:grpSpPr>
          <a:xfrm>
            <a:off x="2467518" y="2166964"/>
            <a:ext cx="331848" cy="331821"/>
            <a:chOff x="-46401050" y="2333325"/>
            <a:chExt cx="300125" cy="300100"/>
          </a:xfrm>
        </p:grpSpPr>
        <p:sp>
          <p:nvSpPr>
            <p:cNvPr id="653" name="Google Shape;653;p25"/>
            <p:cNvSpPr/>
            <p:nvPr/>
          </p:nvSpPr>
          <p:spPr>
            <a:xfrm>
              <a:off x="-46401050" y="2333325"/>
              <a:ext cx="300125" cy="300100"/>
            </a:xfrm>
            <a:custGeom>
              <a:rect b="b" l="l" r="r" t="t"/>
              <a:pathLst>
                <a:path extrusionOk="0" h="12004" w="12005">
                  <a:moveTo>
                    <a:pt x="7719" y="725"/>
                  </a:moveTo>
                  <a:lnTo>
                    <a:pt x="7719" y="2111"/>
                  </a:lnTo>
                  <a:lnTo>
                    <a:pt x="7026" y="2111"/>
                  </a:lnTo>
                  <a:lnTo>
                    <a:pt x="7026" y="725"/>
                  </a:lnTo>
                  <a:close/>
                  <a:moveTo>
                    <a:pt x="9137" y="725"/>
                  </a:moveTo>
                  <a:lnTo>
                    <a:pt x="9137" y="3498"/>
                  </a:lnTo>
                  <a:lnTo>
                    <a:pt x="2805" y="3498"/>
                  </a:lnTo>
                  <a:lnTo>
                    <a:pt x="2805" y="725"/>
                  </a:lnTo>
                  <a:lnTo>
                    <a:pt x="6302" y="725"/>
                  </a:lnTo>
                  <a:lnTo>
                    <a:pt x="6302" y="2489"/>
                  </a:lnTo>
                  <a:cubicBezTo>
                    <a:pt x="6302" y="2678"/>
                    <a:pt x="6459" y="2836"/>
                    <a:pt x="6648" y="2836"/>
                  </a:cubicBezTo>
                  <a:lnTo>
                    <a:pt x="8066" y="2836"/>
                  </a:lnTo>
                  <a:cubicBezTo>
                    <a:pt x="8255" y="2836"/>
                    <a:pt x="8413" y="2678"/>
                    <a:pt x="8413" y="2489"/>
                  </a:cubicBezTo>
                  <a:lnTo>
                    <a:pt x="8413" y="725"/>
                  </a:lnTo>
                  <a:close/>
                  <a:moveTo>
                    <a:pt x="2080" y="725"/>
                  </a:moveTo>
                  <a:lnTo>
                    <a:pt x="2080" y="3876"/>
                  </a:lnTo>
                  <a:cubicBezTo>
                    <a:pt x="2080" y="4065"/>
                    <a:pt x="2238" y="4222"/>
                    <a:pt x="2427" y="4222"/>
                  </a:cubicBezTo>
                  <a:lnTo>
                    <a:pt x="9452" y="4222"/>
                  </a:lnTo>
                  <a:cubicBezTo>
                    <a:pt x="9641" y="4222"/>
                    <a:pt x="9799" y="4065"/>
                    <a:pt x="9799" y="3876"/>
                  </a:cubicBezTo>
                  <a:lnTo>
                    <a:pt x="9799" y="1166"/>
                  </a:lnTo>
                  <a:lnTo>
                    <a:pt x="11217" y="2584"/>
                  </a:lnTo>
                  <a:lnTo>
                    <a:pt x="11217" y="11311"/>
                  </a:lnTo>
                  <a:lnTo>
                    <a:pt x="662" y="11311"/>
                  </a:lnTo>
                  <a:lnTo>
                    <a:pt x="662" y="725"/>
                  </a:lnTo>
                  <a:close/>
                  <a:moveTo>
                    <a:pt x="347" y="1"/>
                  </a:moveTo>
                  <a:cubicBezTo>
                    <a:pt x="158" y="1"/>
                    <a:pt x="1" y="158"/>
                    <a:pt x="1" y="347"/>
                  </a:cubicBezTo>
                  <a:lnTo>
                    <a:pt x="1" y="11657"/>
                  </a:lnTo>
                  <a:cubicBezTo>
                    <a:pt x="1" y="11846"/>
                    <a:pt x="158" y="12004"/>
                    <a:pt x="347" y="12004"/>
                  </a:cubicBezTo>
                  <a:lnTo>
                    <a:pt x="11658" y="12004"/>
                  </a:lnTo>
                  <a:cubicBezTo>
                    <a:pt x="11847" y="12004"/>
                    <a:pt x="12004" y="11846"/>
                    <a:pt x="12004" y="11657"/>
                  </a:cubicBezTo>
                  <a:lnTo>
                    <a:pt x="12004" y="2489"/>
                  </a:lnTo>
                  <a:cubicBezTo>
                    <a:pt x="11941" y="2395"/>
                    <a:pt x="11878" y="2300"/>
                    <a:pt x="11847" y="2237"/>
                  </a:cubicBezTo>
                  <a:lnTo>
                    <a:pt x="9736" y="127"/>
                  </a:lnTo>
                  <a:cubicBezTo>
                    <a:pt x="9641" y="32"/>
                    <a:pt x="9578" y="1"/>
                    <a:pt x="94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4" name="Google Shape;654;p25"/>
            <p:cNvSpPr/>
            <p:nvPr/>
          </p:nvSpPr>
          <p:spPr>
            <a:xfrm>
              <a:off x="-46366400" y="2580650"/>
              <a:ext cx="35475" cy="17350"/>
            </a:xfrm>
            <a:custGeom>
              <a:rect b="b" l="l" r="r" t="t"/>
              <a:pathLst>
                <a:path extrusionOk="0" h="694" w="1419">
                  <a:moveTo>
                    <a:pt x="348" y="0"/>
                  </a:moveTo>
                  <a:cubicBezTo>
                    <a:pt x="159" y="0"/>
                    <a:pt x="1" y="158"/>
                    <a:pt x="1" y="347"/>
                  </a:cubicBezTo>
                  <a:cubicBezTo>
                    <a:pt x="1" y="536"/>
                    <a:pt x="159" y="693"/>
                    <a:pt x="348" y="693"/>
                  </a:cubicBezTo>
                  <a:lnTo>
                    <a:pt x="1041" y="693"/>
                  </a:lnTo>
                  <a:cubicBezTo>
                    <a:pt x="1261" y="693"/>
                    <a:pt x="1419" y="536"/>
                    <a:pt x="1419" y="347"/>
                  </a:cubicBezTo>
                  <a:cubicBezTo>
                    <a:pt x="1419" y="158"/>
                    <a:pt x="1261" y="0"/>
                    <a:pt x="10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5" name="Google Shape;655;p25"/>
            <p:cNvSpPr/>
            <p:nvPr/>
          </p:nvSpPr>
          <p:spPr>
            <a:xfrm>
              <a:off x="-46313625" y="2457775"/>
              <a:ext cx="122900" cy="122100"/>
            </a:xfrm>
            <a:custGeom>
              <a:rect b="b" l="l" r="r" t="t"/>
              <a:pathLst>
                <a:path extrusionOk="0" h="4884" w="4916">
                  <a:moveTo>
                    <a:pt x="2458" y="662"/>
                  </a:moveTo>
                  <a:cubicBezTo>
                    <a:pt x="3435" y="662"/>
                    <a:pt x="4222" y="1450"/>
                    <a:pt x="4222" y="2426"/>
                  </a:cubicBezTo>
                  <a:cubicBezTo>
                    <a:pt x="4222" y="3403"/>
                    <a:pt x="3435" y="4190"/>
                    <a:pt x="2458" y="4190"/>
                  </a:cubicBezTo>
                  <a:cubicBezTo>
                    <a:pt x="1450" y="4190"/>
                    <a:pt x="662" y="3403"/>
                    <a:pt x="662" y="2426"/>
                  </a:cubicBezTo>
                  <a:cubicBezTo>
                    <a:pt x="662" y="1450"/>
                    <a:pt x="1450" y="662"/>
                    <a:pt x="2458" y="662"/>
                  </a:cubicBezTo>
                  <a:close/>
                  <a:moveTo>
                    <a:pt x="2458" y="0"/>
                  </a:moveTo>
                  <a:cubicBezTo>
                    <a:pt x="1103" y="0"/>
                    <a:pt x="1" y="1103"/>
                    <a:pt x="1" y="2426"/>
                  </a:cubicBezTo>
                  <a:cubicBezTo>
                    <a:pt x="1" y="3781"/>
                    <a:pt x="1103" y="4884"/>
                    <a:pt x="2458" y="4884"/>
                  </a:cubicBezTo>
                  <a:cubicBezTo>
                    <a:pt x="3781" y="4884"/>
                    <a:pt x="4884" y="3749"/>
                    <a:pt x="4884" y="2426"/>
                  </a:cubicBezTo>
                  <a:cubicBezTo>
                    <a:pt x="4916" y="1103"/>
                    <a:pt x="3813" y="0"/>
                    <a:pt x="24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6" name="Google Shape;656;p25"/>
            <p:cNvSpPr/>
            <p:nvPr/>
          </p:nvSpPr>
          <p:spPr>
            <a:xfrm>
              <a:off x="-46278950" y="2493225"/>
              <a:ext cx="53575" cy="52775"/>
            </a:xfrm>
            <a:custGeom>
              <a:rect b="b" l="l" r="r" t="t"/>
              <a:pathLst>
                <a:path extrusionOk="0" h="2111" w="2143">
                  <a:moveTo>
                    <a:pt x="1071" y="662"/>
                  </a:moveTo>
                  <a:cubicBezTo>
                    <a:pt x="1260" y="662"/>
                    <a:pt x="1418" y="819"/>
                    <a:pt x="1418" y="1008"/>
                  </a:cubicBezTo>
                  <a:cubicBezTo>
                    <a:pt x="1418" y="1197"/>
                    <a:pt x="1260" y="1355"/>
                    <a:pt x="1071" y="1355"/>
                  </a:cubicBezTo>
                  <a:cubicBezTo>
                    <a:pt x="851" y="1355"/>
                    <a:pt x="693" y="1197"/>
                    <a:pt x="693" y="1008"/>
                  </a:cubicBezTo>
                  <a:cubicBezTo>
                    <a:pt x="693" y="819"/>
                    <a:pt x="851" y="662"/>
                    <a:pt x="1071" y="662"/>
                  </a:cubicBezTo>
                  <a:close/>
                  <a:moveTo>
                    <a:pt x="1071" y="0"/>
                  </a:moveTo>
                  <a:cubicBezTo>
                    <a:pt x="473" y="0"/>
                    <a:pt x="0" y="473"/>
                    <a:pt x="0" y="1040"/>
                  </a:cubicBezTo>
                  <a:cubicBezTo>
                    <a:pt x="0" y="1638"/>
                    <a:pt x="473" y="2111"/>
                    <a:pt x="1071" y="2111"/>
                  </a:cubicBezTo>
                  <a:cubicBezTo>
                    <a:pt x="1638" y="2111"/>
                    <a:pt x="2111" y="1638"/>
                    <a:pt x="2111" y="1040"/>
                  </a:cubicBezTo>
                  <a:cubicBezTo>
                    <a:pt x="2142" y="473"/>
                    <a:pt x="1638" y="0"/>
                    <a:pt x="10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57" name="Google Shape;657;p25"/>
          <p:cNvGrpSpPr/>
          <p:nvPr/>
        </p:nvGrpSpPr>
        <p:grpSpPr>
          <a:xfrm>
            <a:off x="4401769" y="2165874"/>
            <a:ext cx="334031" cy="334002"/>
            <a:chOff x="-35481425" y="3919600"/>
            <a:chExt cx="291450" cy="291425"/>
          </a:xfrm>
        </p:grpSpPr>
        <p:sp>
          <p:nvSpPr>
            <p:cNvPr id="658" name="Google Shape;658;p25"/>
            <p:cNvSpPr/>
            <p:nvPr/>
          </p:nvSpPr>
          <p:spPr>
            <a:xfrm>
              <a:off x="-35327050" y="4125150"/>
              <a:ext cx="84300" cy="85100"/>
            </a:xfrm>
            <a:custGeom>
              <a:rect b="b" l="l" r="r" t="t"/>
              <a:pathLst>
                <a:path extrusionOk="0" h="3404" w="3372">
                  <a:moveTo>
                    <a:pt x="3025" y="1"/>
                  </a:moveTo>
                  <a:cubicBezTo>
                    <a:pt x="2836" y="1"/>
                    <a:pt x="2678" y="159"/>
                    <a:pt x="2678" y="348"/>
                  </a:cubicBezTo>
                  <a:lnTo>
                    <a:pt x="2678" y="1041"/>
                  </a:lnTo>
                  <a:cubicBezTo>
                    <a:pt x="2678" y="1576"/>
                    <a:pt x="2206" y="2049"/>
                    <a:pt x="1639" y="2049"/>
                  </a:cubicBezTo>
                  <a:lnTo>
                    <a:pt x="1103" y="2049"/>
                  </a:lnTo>
                  <a:lnTo>
                    <a:pt x="1229" y="1923"/>
                  </a:lnTo>
                  <a:cubicBezTo>
                    <a:pt x="1387" y="1860"/>
                    <a:pt x="1387" y="1608"/>
                    <a:pt x="1261" y="1513"/>
                  </a:cubicBezTo>
                  <a:cubicBezTo>
                    <a:pt x="1198" y="1450"/>
                    <a:pt x="1111" y="1419"/>
                    <a:pt x="1024" y="1419"/>
                  </a:cubicBezTo>
                  <a:cubicBezTo>
                    <a:pt x="938" y="1419"/>
                    <a:pt x="851" y="1450"/>
                    <a:pt x="788" y="1513"/>
                  </a:cubicBezTo>
                  <a:lnTo>
                    <a:pt x="127" y="2175"/>
                  </a:lnTo>
                  <a:cubicBezTo>
                    <a:pt x="1" y="2301"/>
                    <a:pt x="1" y="2521"/>
                    <a:pt x="127" y="2647"/>
                  </a:cubicBezTo>
                  <a:lnTo>
                    <a:pt x="788" y="3309"/>
                  </a:lnTo>
                  <a:cubicBezTo>
                    <a:pt x="851" y="3372"/>
                    <a:pt x="938" y="3404"/>
                    <a:pt x="1024" y="3404"/>
                  </a:cubicBezTo>
                  <a:cubicBezTo>
                    <a:pt x="1111" y="3404"/>
                    <a:pt x="1198" y="3372"/>
                    <a:pt x="1261" y="3309"/>
                  </a:cubicBezTo>
                  <a:cubicBezTo>
                    <a:pt x="1387" y="3183"/>
                    <a:pt x="1387" y="2962"/>
                    <a:pt x="1261" y="2836"/>
                  </a:cubicBezTo>
                  <a:lnTo>
                    <a:pt x="1135" y="2710"/>
                  </a:lnTo>
                  <a:lnTo>
                    <a:pt x="1702" y="2710"/>
                  </a:lnTo>
                  <a:cubicBezTo>
                    <a:pt x="2647" y="2710"/>
                    <a:pt x="3372" y="1986"/>
                    <a:pt x="3372" y="1041"/>
                  </a:cubicBezTo>
                  <a:lnTo>
                    <a:pt x="3372" y="348"/>
                  </a:lnTo>
                  <a:cubicBezTo>
                    <a:pt x="3372" y="159"/>
                    <a:pt x="3214" y="1"/>
                    <a:pt x="30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9" name="Google Shape;659;p25"/>
            <p:cNvSpPr/>
            <p:nvPr/>
          </p:nvSpPr>
          <p:spPr>
            <a:xfrm>
              <a:off x="-35429450" y="3921175"/>
              <a:ext cx="84300" cy="85075"/>
            </a:xfrm>
            <a:custGeom>
              <a:rect b="b" l="l" r="r" t="t"/>
              <a:pathLst>
                <a:path extrusionOk="0" h="3403" w="3372">
                  <a:moveTo>
                    <a:pt x="2360" y="0"/>
                  </a:moveTo>
                  <a:cubicBezTo>
                    <a:pt x="2269" y="0"/>
                    <a:pt x="2175" y="32"/>
                    <a:pt x="2112" y="95"/>
                  </a:cubicBezTo>
                  <a:cubicBezTo>
                    <a:pt x="2017" y="221"/>
                    <a:pt x="2017" y="441"/>
                    <a:pt x="2112" y="567"/>
                  </a:cubicBezTo>
                  <a:lnTo>
                    <a:pt x="2238" y="693"/>
                  </a:lnTo>
                  <a:lnTo>
                    <a:pt x="1702" y="693"/>
                  </a:lnTo>
                  <a:cubicBezTo>
                    <a:pt x="757" y="693"/>
                    <a:pt x="1" y="1418"/>
                    <a:pt x="1" y="2363"/>
                  </a:cubicBezTo>
                  <a:lnTo>
                    <a:pt x="1" y="3056"/>
                  </a:lnTo>
                  <a:cubicBezTo>
                    <a:pt x="1" y="3245"/>
                    <a:pt x="158" y="3403"/>
                    <a:pt x="347" y="3403"/>
                  </a:cubicBezTo>
                  <a:cubicBezTo>
                    <a:pt x="536" y="3403"/>
                    <a:pt x="694" y="3245"/>
                    <a:pt x="694" y="3056"/>
                  </a:cubicBezTo>
                  <a:lnTo>
                    <a:pt x="694" y="2332"/>
                  </a:lnTo>
                  <a:cubicBezTo>
                    <a:pt x="694" y="1796"/>
                    <a:pt x="1167" y="1292"/>
                    <a:pt x="1734" y="1292"/>
                  </a:cubicBezTo>
                  <a:lnTo>
                    <a:pt x="2269" y="1292"/>
                  </a:lnTo>
                  <a:lnTo>
                    <a:pt x="2175" y="1418"/>
                  </a:lnTo>
                  <a:cubicBezTo>
                    <a:pt x="2017" y="1544"/>
                    <a:pt x="2017" y="1733"/>
                    <a:pt x="2112" y="1891"/>
                  </a:cubicBezTo>
                  <a:cubicBezTo>
                    <a:pt x="2175" y="1954"/>
                    <a:pt x="2269" y="1985"/>
                    <a:pt x="2360" y="1985"/>
                  </a:cubicBezTo>
                  <a:cubicBezTo>
                    <a:pt x="2450" y="1985"/>
                    <a:pt x="2537" y="1954"/>
                    <a:pt x="2584" y="1891"/>
                  </a:cubicBezTo>
                  <a:lnTo>
                    <a:pt x="3277" y="1229"/>
                  </a:lnTo>
                  <a:cubicBezTo>
                    <a:pt x="3372" y="1103"/>
                    <a:pt x="3372" y="882"/>
                    <a:pt x="3277" y="756"/>
                  </a:cubicBezTo>
                  <a:lnTo>
                    <a:pt x="2584" y="95"/>
                  </a:lnTo>
                  <a:cubicBezTo>
                    <a:pt x="2537" y="32"/>
                    <a:pt x="2450" y="0"/>
                    <a:pt x="23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0" name="Google Shape;660;p25"/>
            <p:cNvSpPr/>
            <p:nvPr/>
          </p:nvSpPr>
          <p:spPr>
            <a:xfrm>
              <a:off x="-35481425" y="4021975"/>
              <a:ext cx="137075" cy="35475"/>
            </a:xfrm>
            <a:custGeom>
              <a:rect b="b" l="l" r="r" t="t"/>
              <a:pathLst>
                <a:path extrusionOk="0" h="1419" w="5483">
                  <a:moveTo>
                    <a:pt x="1009" y="1"/>
                  </a:moveTo>
                  <a:cubicBezTo>
                    <a:pt x="473" y="1"/>
                    <a:pt x="1" y="473"/>
                    <a:pt x="1" y="1072"/>
                  </a:cubicBezTo>
                  <a:lnTo>
                    <a:pt x="1" y="1419"/>
                  </a:lnTo>
                  <a:lnTo>
                    <a:pt x="5482" y="1419"/>
                  </a:lnTo>
                  <a:lnTo>
                    <a:pt x="5482" y="1072"/>
                  </a:lnTo>
                  <a:lnTo>
                    <a:pt x="5451" y="1072"/>
                  </a:lnTo>
                  <a:cubicBezTo>
                    <a:pt x="5451" y="505"/>
                    <a:pt x="5010" y="1"/>
                    <a:pt x="44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1" name="Google Shape;661;p25"/>
            <p:cNvSpPr/>
            <p:nvPr/>
          </p:nvSpPr>
          <p:spPr>
            <a:xfrm>
              <a:off x="-35481425" y="4073975"/>
              <a:ext cx="136275" cy="85875"/>
            </a:xfrm>
            <a:custGeom>
              <a:rect b="b" l="l" r="r" t="t"/>
              <a:pathLst>
                <a:path extrusionOk="0" h="3435" w="5451">
                  <a:moveTo>
                    <a:pt x="1" y="0"/>
                  </a:moveTo>
                  <a:lnTo>
                    <a:pt x="1" y="3434"/>
                  </a:lnTo>
                  <a:lnTo>
                    <a:pt x="5451" y="3434"/>
                  </a:lnTo>
                  <a:lnTo>
                    <a:pt x="545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2" name="Google Shape;662;p25"/>
            <p:cNvSpPr/>
            <p:nvPr/>
          </p:nvSpPr>
          <p:spPr>
            <a:xfrm>
              <a:off x="-35481425" y="4176350"/>
              <a:ext cx="136275" cy="34675"/>
            </a:xfrm>
            <a:custGeom>
              <a:rect b="b" l="l" r="r" t="t"/>
              <a:pathLst>
                <a:path extrusionOk="0" h="1387" w="5451">
                  <a:moveTo>
                    <a:pt x="1" y="1"/>
                  </a:moveTo>
                  <a:lnTo>
                    <a:pt x="1" y="347"/>
                  </a:lnTo>
                  <a:cubicBezTo>
                    <a:pt x="1" y="946"/>
                    <a:pt x="410" y="1387"/>
                    <a:pt x="1009" y="1387"/>
                  </a:cubicBezTo>
                  <a:lnTo>
                    <a:pt x="4443" y="1387"/>
                  </a:lnTo>
                  <a:cubicBezTo>
                    <a:pt x="4978" y="1387"/>
                    <a:pt x="5451" y="914"/>
                    <a:pt x="5451" y="347"/>
                  </a:cubicBezTo>
                  <a:lnTo>
                    <a:pt x="545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3" name="Google Shape;663;p25"/>
            <p:cNvSpPr/>
            <p:nvPr/>
          </p:nvSpPr>
          <p:spPr>
            <a:xfrm>
              <a:off x="-35327050" y="3919600"/>
              <a:ext cx="137075" cy="33875"/>
            </a:xfrm>
            <a:custGeom>
              <a:rect b="b" l="l" r="r" t="t"/>
              <a:pathLst>
                <a:path extrusionOk="0" h="1355" w="5483">
                  <a:moveTo>
                    <a:pt x="1009" y="0"/>
                  </a:moveTo>
                  <a:cubicBezTo>
                    <a:pt x="473" y="0"/>
                    <a:pt x="1" y="473"/>
                    <a:pt x="1" y="1008"/>
                  </a:cubicBezTo>
                  <a:lnTo>
                    <a:pt x="1" y="1355"/>
                  </a:lnTo>
                  <a:lnTo>
                    <a:pt x="5482" y="1355"/>
                  </a:lnTo>
                  <a:lnTo>
                    <a:pt x="5482" y="1008"/>
                  </a:lnTo>
                  <a:cubicBezTo>
                    <a:pt x="5482" y="473"/>
                    <a:pt x="5010" y="0"/>
                    <a:pt x="44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4" name="Google Shape;664;p25"/>
            <p:cNvSpPr/>
            <p:nvPr/>
          </p:nvSpPr>
          <p:spPr>
            <a:xfrm>
              <a:off x="-35327825" y="3970800"/>
              <a:ext cx="136275" cy="85875"/>
            </a:xfrm>
            <a:custGeom>
              <a:rect b="b" l="l" r="r" t="t"/>
              <a:pathLst>
                <a:path extrusionOk="0" h="3435" w="5451">
                  <a:moveTo>
                    <a:pt x="0" y="0"/>
                  </a:moveTo>
                  <a:lnTo>
                    <a:pt x="0" y="3434"/>
                  </a:lnTo>
                  <a:lnTo>
                    <a:pt x="5450" y="3434"/>
                  </a:lnTo>
                  <a:lnTo>
                    <a:pt x="545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5" name="Google Shape;665;p25"/>
            <p:cNvSpPr/>
            <p:nvPr/>
          </p:nvSpPr>
          <p:spPr>
            <a:xfrm>
              <a:off x="-35327825" y="4073975"/>
              <a:ext cx="136275" cy="35450"/>
            </a:xfrm>
            <a:custGeom>
              <a:rect b="b" l="l" r="r" t="t"/>
              <a:pathLst>
                <a:path extrusionOk="0" h="1418" w="5451">
                  <a:moveTo>
                    <a:pt x="0" y="0"/>
                  </a:moveTo>
                  <a:lnTo>
                    <a:pt x="0" y="347"/>
                  </a:lnTo>
                  <a:cubicBezTo>
                    <a:pt x="0" y="914"/>
                    <a:pt x="473" y="1418"/>
                    <a:pt x="1008" y="1418"/>
                  </a:cubicBezTo>
                  <a:lnTo>
                    <a:pt x="4442" y="1418"/>
                  </a:lnTo>
                  <a:cubicBezTo>
                    <a:pt x="4978" y="1418"/>
                    <a:pt x="5450" y="945"/>
                    <a:pt x="5450" y="347"/>
                  </a:cubicBezTo>
                  <a:lnTo>
                    <a:pt x="545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66" name="Google Shape;666;p25"/>
          <p:cNvGrpSpPr/>
          <p:nvPr/>
        </p:nvGrpSpPr>
        <p:grpSpPr>
          <a:xfrm>
            <a:off x="6375150" y="2179974"/>
            <a:ext cx="305020" cy="305798"/>
            <a:chOff x="-1591550" y="3597475"/>
            <a:chExt cx="293825" cy="294575"/>
          </a:xfrm>
        </p:grpSpPr>
        <p:sp>
          <p:nvSpPr>
            <p:cNvPr id="667" name="Google Shape;667;p25"/>
            <p:cNvSpPr/>
            <p:nvPr/>
          </p:nvSpPr>
          <p:spPr>
            <a:xfrm>
              <a:off x="-1509625" y="3597475"/>
              <a:ext cx="211900" cy="207150"/>
            </a:xfrm>
            <a:custGeom>
              <a:rect b="b" l="l" r="r" t="t"/>
              <a:pathLst>
                <a:path extrusionOk="0" h="8286" w="8476">
                  <a:moveTo>
                    <a:pt x="6105" y="1"/>
                  </a:moveTo>
                  <a:cubicBezTo>
                    <a:pt x="6014" y="1"/>
                    <a:pt x="5916" y="39"/>
                    <a:pt x="5829" y="126"/>
                  </a:cubicBezTo>
                  <a:lnTo>
                    <a:pt x="3781" y="2205"/>
                  </a:lnTo>
                  <a:cubicBezTo>
                    <a:pt x="3718" y="2268"/>
                    <a:pt x="3655" y="2363"/>
                    <a:pt x="3655" y="2426"/>
                  </a:cubicBezTo>
                  <a:lnTo>
                    <a:pt x="3655" y="4253"/>
                  </a:lnTo>
                  <a:lnTo>
                    <a:pt x="1544" y="6332"/>
                  </a:lnTo>
                  <a:cubicBezTo>
                    <a:pt x="1400" y="6270"/>
                    <a:pt x="1256" y="6242"/>
                    <a:pt x="1119" y="6242"/>
                  </a:cubicBezTo>
                  <a:cubicBezTo>
                    <a:pt x="835" y="6242"/>
                    <a:pt x="580" y="6362"/>
                    <a:pt x="410" y="6553"/>
                  </a:cubicBezTo>
                  <a:cubicBezTo>
                    <a:pt x="0" y="6931"/>
                    <a:pt x="0" y="7592"/>
                    <a:pt x="410" y="8002"/>
                  </a:cubicBezTo>
                  <a:cubicBezTo>
                    <a:pt x="599" y="8191"/>
                    <a:pt x="859" y="8286"/>
                    <a:pt x="1123" y="8286"/>
                  </a:cubicBezTo>
                  <a:cubicBezTo>
                    <a:pt x="1387" y="8286"/>
                    <a:pt x="1655" y="8191"/>
                    <a:pt x="1859" y="8002"/>
                  </a:cubicBezTo>
                  <a:cubicBezTo>
                    <a:pt x="2174" y="7687"/>
                    <a:pt x="2206" y="7214"/>
                    <a:pt x="2048" y="6868"/>
                  </a:cubicBezTo>
                  <a:lnTo>
                    <a:pt x="4128" y="4757"/>
                  </a:lnTo>
                  <a:lnTo>
                    <a:pt x="5955" y="4757"/>
                  </a:lnTo>
                  <a:cubicBezTo>
                    <a:pt x="6018" y="4757"/>
                    <a:pt x="6144" y="4725"/>
                    <a:pt x="6175" y="4662"/>
                  </a:cubicBezTo>
                  <a:lnTo>
                    <a:pt x="8286" y="2552"/>
                  </a:lnTo>
                  <a:cubicBezTo>
                    <a:pt x="8475" y="2331"/>
                    <a:pt x="8349" y="1985"/>
                    <a:pt x="8034" y="1985"/>
                  </a:cubicBezTo>
                  <a:lnTo>
                    <a:pt x="6428" y="1985"/>
                  </a:lnTo>
                  <a:lnTo>
                    <a:pt x="6428" y="346"/>
                  </a:lnTo>
                  <a:cubicBezTo>
                    <a:pt x="6428" y="140"/>
                    <a:pt x="6278" y="1"/>
                    <a:pt x="61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8" name="Google Shape;668;p25"/>
            <p:cNvSpPr/>
            <p:nvPr/>
          </p:nvSpPr>
          <p:spPr>
            <a:xfrm>
              <a:off x="-1541125" y="3719125"/>
              <a:ext cx="120525" cy="118275"/>
            </a:xfrm>
            <a:custGeom>
              <a:rect b="b" l="l" r="r" t="t"/>
              <a:pathLst>
                <a:path extrusionOk="0" h="4731" w="4821">
                  <a:moveTo>
                    <a:pt x="2340" y="1"/>
                  </a:moveTo>
                  <a:cubicBezTo>
                    <a:pt x="1722" y="1"/>
                    <a:pt x="1163" y="241"/>
                    <a:pt x="725" y="679"/>
                  </a:cubicBezTo>
                  <a:cubicBezTo>
                    <a:pt x="284" y="1120"/>
                    <a:pt x="0" y="1750"/>
                    <a:pt x="0" y="2380"/>
                  </a:cubicBezTo>
                  <a:cubicBezTo>
                    <a:pt x="0" y="3943"/>
                    <a:pt x="1211" y="4731"/>
                    <a:pt x="2420" y="4731"/>
                  </a:cubicBezTo>
                  <a:cubicBezTo>
                    <a:pt x="3622" y="4731"/>
                    <a:pt x="4821" y="3951"/>
                    <a:pt x="4821" y="2380"/>
                  </a:cubicBezTo>
                  <a:cubicBezTo>
                    <a:pt x="4821" y="2096"/>
                    <a:pt x="4758" y="1844"/>
                    <a:pt x="4663" y="1592"/>
                  </a:cubicBezTo>
                  <a:lnTo>
                    <a:pt x="4096" y="2159"/>
                  </a:lnTo>
                  <a:cubicBezTo>
                    <a:pt x="4253" y="3199"/>
                    <a:pt x="3434" y="4081"/>
                    <a:pt x="2395" y="4081"/>
                  </a:cubicBezTo>
                  <a:cubicBezTo>
                    <a:pt x="882" y="4081"/>
                    <a:pt x="126" y="2222"/>
                    <a:pt x="1197" y="1151"/>
                  </a:cubicBezTo>
                  <a:cubicBezTo>
                    <a:pt x="1522" y="827"/>
                    <a:pt x="1984" y="665"/>
                    <a:pt x="2428" y="665"/>
                  </a:cubicBezTo>
                  <a:cubicBezTo>
                    <a:pt x="2501" y="665"/>
                    <a:pt x="2575" y="670"/>
                    <a:pt x="2647" y="679"/>
                  </a:cubicBezTo>
                  <a:lnTo>
                    <a:pt x="3182" y="143"/>
                  </a:lnTo>
                  <a:cubicBezTo>
                    <a:pt x="2894" y="47"/>
                    <a:pt x="2611" y="1"/>
                    <a:pt x="23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9" name="Google Shape;669;p25"/>
            <p:cNvSpPr/>
            <p:nvPr/>
          </p:nvSpPr>
          <p:spPr>
            <a:xfrm>
              <a:off x="-1591550" y="3668825"/>
              <a:ext cx="222925" cy="223225"/>
            </a:xfrm>
            <a:custGeom>
              <a:rect b="b" l="l" r="r" t="t"/>
              <a:pathLst>
                <a:path extrusionOk="0" h="8929" w="8917">
                  <a:moveTo>
                    <a:pt x="4475" y="1"/>
                  </a:moveTo>
                  <a:cubicBezTo>
                    <a:pt x="3329" y="1"/>
                    <a:pt x="2187" y="454"/>
                    <a:pt x="1324" y="1336"/>
                  </a:cubicBezTo>
                  <a:cubicBezTo>
                    <a:pt x="474" y="2155"/>
                    <a:pt x="1" y="3289"/>
                    <a:pt x="1" y="4486"/>
                  </a:cubicBezTo>
                  <a:cubicBezTo>
                    <a:pt x="1" y="6912"/>
                    <a:pt x="2017" y="8929"/>
                    <a:pt x="4475" y="8929"/>
                  </a:cubicBezTo>
                  <a:cubicBezTo>
                    <a:pt x="6901" y="8929"/>
                    <a:pt x="8917" y="6912"/>
                    <a:pt x="8917" y="4486"/>
                  </a:cubicBezTo>
                  <a:cubicBezTo>
                    <a:pt x="8917" y="3604"/>
                    <a:pt x="8696" y="2817"/>
                    <a:pt x="8255" y="2124"/>
                  </a:cubicBezTo>
                  <a:cubicBezTo>
                    <a:pt x="8098" y="2218"/>
                    <a:pt x="7342" y="2943"/>
                    <a:pt x="7184" y="3100"/>
                  </a:cubicBezTo>
                  <a:cubicBezTo>
                    <a:pt x="8161" y="5148"/>
                    <a:pt x="6680" y="7511"/>
                    <a:pt x="4412" y="7511"/>
                  </a:cubicBezTo>
                  <a:cubicBezTo>
                    <a:pt x="1702" y="7511"/>
                    <a:pt x="316" y="4203"/>
                    <a:pt x="2269" y="2281"/>
                  </a:cubicBezTo>
                  <a:cubicBezTo>
                    <a:pt x="2869" y="1681"/>
                    <a:pt x="3659" y="1373"/>
                    <a:pt x="4447" y="1373"/>
                  </a:cubicBezTo>
                  <a:cubicBezTo>
                    <a:pt x="4900" y="1373"/>
                    <a:pt x="5352" y="1475"/>
                    <a:pt x="5766" y="1682"/>
                  </a:cubicBezTo>
                  <a:cubicBezTo>
                    <a:pt x="5924" y="1525"/>
                    <a:pt x="6617" y="800"/>
                    <a:pt x="6838" y="706"/>
                  </a:cubicBezTo>
                  <a:cubicBezTo>
                    <a:pt x="6115" y="233"/>
                    <a:pt x="5294" y="1"/>
                    <a:pt x="44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3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p26"/>
          <p:cNvSpPr txBox="1"/>
          <p:nvPr>
            <p:ph idx="6" type="ctrTitle"/>
          </p:nvPr>
        </p:nvSpPr>
        <p:spPr>
          <a:xfrm>
            <a:off x="311700" y="226850"/>
            <a:ext cx="8520600" cy="606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accent1"/>
                </a:solidFill>
              </a:rPr>
              <a:t>UPDATE THE SYSTEM</a:t>
            </a:r>
            <a:endParaRPr>
              <a:solidFill>
                <a:schemeClr val="accent1"/>
              </a:solidFill>
            </a:endParaRPr>
          </a:p>
        </p:txBody>
      </p:sp>
      <p:pic>
        <p:nvPicPr>
          <p:cNvPr id="675" name="Google Shape;675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62025" y="966400"/>
            <a:ext cx="7219950" cy="135255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676" name="Google Shape;676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4550" y="2665650"/>
            <a:ext cx="8154893" cy="2092325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WEB PROPOSAL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8FFD5"/>
      </a:accent1>
      <a:accent2>
        <a:srgbClr val="48FFD5"/>
      </a:accent2>
      <a:accent3>
        <a:srgbClr val="48FFD5"/>
      </a:accent3>
      <a:accent4>
        <a:srgbClr val="48FFD5"/>
      </a:accent4>
      <a:accent5>
        <a:srgbClr val="48FFD5"/>
      </a:accent5>
      <a:accent6>
        <a:srgbClr val="48FFD5"/>
      </a:accent6>
      <a:hlink>
        <a:srgbClr val="48FFD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