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63" r:id="rId5"/>
    <p:sldId id="258" r:id="rId6"/>
    <p:sldId id="264" r:id="rId7"/>
    <p:sldId id="262" r:id="rId8"/>
    <p:sldId id="259" r:id="rId9"/>
    <p:sldId id="260" r:id="rId10"/>
    <p:sldId id="26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96" autoAdjust="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180020c87_0_1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180020c87_0_1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180020c87_0_1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180020c87_0_1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75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180020c87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180020c87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fr-FR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Concernant les robots qui utilisent le même principe, les prix sont très varié sur le marché.</a:t>
            </a: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fr-FR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on prend l’exemple des robots aspirateur leurs prix est entre (400-600) euros ou même jusqu'à 900 euro .</a:t>
            </a: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fr-FR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les drones DJI c’est entre (300-3000) euros.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180020c87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180020c87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180020c87_0_1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180020c87_0_1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BBCBC-557B-4D8D-8CEE-98549910C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6B7D0A-0A68-4ABB-9593-F04D0AF53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3040C9-B0AE-441D-8267-86D5D2C5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7258-89D5-4A36-8F41-FB42FF364C17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C20EAF-8F8D-40DB-B35A-964D161F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0B3F8F-9D2C-494D-82FF-B654F5CD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9800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E0304B-EF16-4E75-AB62-EC9D84EA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640DEC-9F6F-4123-B1AA-468C41FE8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6A0DEE-CBA0-4F5A-B8EE-948A6FAC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7258-89D5-4A36-8F41-FB42FF364C17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242349-15AA-49B6-808C-BAF3CF437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55123C-BBE5-4401-8468-8C429E8D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082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78F6FC-E857-49FC-BAC9-1CFFBE3A9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3EA266-F741-4B72-8CCC-6F475E713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4F0B4E-1B7F-4777-8200-B190123C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7258-89D5-4A36-8F41-FB42FF364C17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5BF6F0-917D-47BE-82D3-DC753626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198BDF-60FE-4062-8662-047F8503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2822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39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FB858-3DB4-4C98-B20B-6098A99A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6EA04-67F0-4621-AC39-66112B853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799331-F368-4ABC-B2D4-D214CA3A3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7258-89D5-4A36-8F41-FB42FF364C17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0D14F4-A793-4078-8D39-948ACC9B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159C8-1FDF-4BE6-ACC0-8DEE155E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3315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DAF38-C020-446B-8F6C-6F7C3C06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4D1BED-F3F8-487D-92A9-B7123CAF5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48762C-248F-44C7-9408-3F16DECB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7258-89D5-4A36-8F41-FB42FF364C17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E4AB6A-7B6B-429A-90A8-0F9B0B0D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41225-FFC3-4B4D-9BC2-DBB5F9B8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460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77779D-30A9-4BDD-9481-A90705DB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0CF623-58DA-4B3B-A4D9-437B69194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D6B002-46B0-48FA-9A7D-02ED7A44B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09450F-B50B-4CFF-9593-840CBBFD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7258-89D5-4A36-8F41-FB42FF364C17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B4A0FB-A46E-412B-AA67-EC33EB8B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AA545F-E0A6-4345-AEA0-2D6EFF5D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9444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74484-7046-43B2-84C0-4BB420E5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F11F36-EB74-478F-9DD5-2EB3BB8B4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1A6166-9FDA-4C66-A7D7-B70FB19D7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00AF51-0C8F-48D5-B247-1E1189222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A903E5-5B6E-41ED-BBCA-3B28D7C6B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972D97-1707-4C78-A0E2-E48AB7CD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7258-89D5-4A36-8F41-FB42FF364C17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FD7F02-75DA-4896-AC22-E0A783F7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7ACC9C-455B-42AC-A61D-30E00A8F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0266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FCEA20-2A9B-48ED-8A57-6FBE01FF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7C2AEF-15E2-4E84-BC44-E8B3AD23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7258-89D5-4A36-8F41-FB42FF364C17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E7F5B2-2292-46BD-AEAA-315FCB5E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380A18-2814-4819-8907-4F5971C0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9862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462DC7-AD94-442A-B7B3-5A3C450D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7258-89D5-4A36-8F41-FB42FF364C17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AE188D-B87B-4861-B136-99AAAF30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F539F6-E1E3-4D3E-87CF-7BC0F927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1934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B74B5-9493-4808-8E03-83D45699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DBB8EA-D505-40A2-A75C-C8D42525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273D1C-53A9-459C-98B0-A82EECDAD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16D345-7CC0-428F-A53A-80BE3A19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7258-89D5-4A36-8F41-FB42FF364C17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6665AC-4773-4611-A146-57FDFD68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D89919-B45C-4C6D-89C9-C601AF9C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6804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750C5-EEE3-438D-A8BB-90BFD9E0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D79A39B-264E-4A1E-A557-7B240C222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80BA0C-92DF-40EB-A9DB-85C55AA46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44C172-27DE-44AC-B48F-A0026786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7258-89D5-4A36-8F41-FB42FF364C17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4BABE0-89EE-46C9-91C3-391008FB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CDA9B4-8E8C-4B05-8F67-4A082085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3951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72732E-B4A5-44EF-B97A-7CF0597A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1C344C-922D-47CD-A71F-AA42534B4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C5FC76-C744-4938-9C20-271D434F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C7258-89D5-4A36-8F41-FB42FF364C17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B5D4D3-CF8E-4C0E-AD73-30857B704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C1FF21-49DD-4BB3-BCDB-259D35C6B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9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4A5676D-6B50-4392-BCD9-2469409B34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9081567" cy="5143500"/>
          </a:xfrm>
          <a:prstGeom prst="rect">
            <a:avLst/>
          </a:prstGeom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tx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IOT : ROOBS 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40700" y="3827700"/>
            <a:ext cx="8862600" cy="13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Amel AIT MOHAND                                                                                                     Supervisé par :                                                                               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Tafsouth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AKKOUL                                                                                                 M. Massinissa HAMIDI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 </a:t>
            </a: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Aomar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OSMANI 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</a:t>
            </a:r>
            <a:r>
              <a:rPr lang="fr-FR" sz="1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Licence 3</a:t>
            </a: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r>
              <a:rPr lang="fr-FR" sz="1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2020/2021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</a:t>
            </a: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0949" y="0"/>
            <a:ext cx="2193051" cy="104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813C77-FE0E-4F9D-8681-669288E3FA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208572" y="1763513"/>
            <a:ext cx="8520600" cy="14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3600" dirty="0"/>
              <a:t>Merci pour votre attention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3200" dirty="0"/>
              <a:t>Et place à la démonstration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FDE71B-F311-4B72-A166-2FD067D42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D81CA41-A8DB-4E95-AF4C-FBB05C571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Plan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3F433B-EE4E-4095-BA66-EDCCF7C62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Problématique</a:t>
            </a:r>
          </a:p>
          <a:p>
            <a:r>
              <a:rPr lang="fr-FR" dirty="0"/>
              <a:t>Motivations</a:t>
            </a:r>
          </a:p>
          <a:p>
            <a:r>
              <a:rPr lang="fr-FR" dirty="0"/>
              <a:t>Exemples existant sur le marché </a:t>
            </a:r>
          </a:p>
          <a:p>
            <a:r>
              <a:rPr lang="fr-FR" dirty="0"/>
              <a:t>Solutions</a:t>
            </a:r>
          </a:p>
          <a:p>
            <a:r>
              <a:rPr lang="fr-FR" dirty="0"/>
              <a:t>Etudes fonctionnelles</a:t>
            </a:r>
          </a:p>
          <a:p>
            <a:r>
              <a:rPr lang="fr-FR" dirty="0"/>
              <a:t>Prototype du travail réalisé</a:t>
            </a:r>
          </a:p>
          <a:p>
            <a:r>
              <a:rPr lang="fr-FR" dirty="0"/>
              <a:t>Présentation de </a:t>
            </a:r>
            <a:r>
              <a:rPr lang="fr-FR" dirty="0" err="1"/>
              <a:t>Roobs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93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8E5ECD7-EC0C-436F-AB02-B126FDAD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081567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5D53D96-7497-44BF-A478-6CDE748640EB}"/>
              </a:ext>
            </a:extLst>
          </p:cNvPr>
          <p:cNvSpPr/>
          <p:nvPr/>
        </p:nvSpPr>
        <p:spPr>
          <a:xfrm>
            <a:off x="3037879" y="2317150"/>
            <a:ext cx="2717800" cy="9461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Problématique ?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159592-C459-40FC-B546-CD96BC7F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079" y="1193726"/>
            <a:ext cx="8520600" cy="3416400"/>
          </a:xfrm>
        </p:spPr>
        <p:txBody>
          <a:bodyPr/>
          <a:lstStyle/>
          <a:p>
            <a:pPr marL="114300" indent="0">
              <a:buNone/>
            </a:pPr>
            <a:endParaRPr lang="fr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fr" sz="20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indent="0">
              <a:buNone/>
            </a:pPr>
            <a:endParaRPr lang="fr" sz="20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indent="0">
              <a:buNone/>
            </a:pPr>
            <a:endParaRPr lang="fr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indent="0">
              <a:buNone/>
            </a:pPr>
            <a:r>
              <a:rPr lang="fr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  <a:p>
            <a:pPr marL="114300" indent="0">
              <a:buNone/>
            </a:pPr>
            <a:endParaRPr lang="fr" sz="2000" dirty="0">
              <a:solidFill>
                <a:schemeClr val="bg1"/>
              </a:solidFill>
              <a:latin typeface="Times New Roman"/>
              <a:cs typeface="Times New Roman"/>
              <a:sym typeface="Times New Roman"/>
            </a:endParaRPr>
          </a:p>
          <a:p>
            <a:pPr marL="114300" indent="0">
              <a:buNone/>
            </a:pPr>
            <a:endParaRPr lang="fr" sz="2000" dirty="0">
              <a:solidFill>
                <a:schemeClr val="bg1"/>
              </a:solidFill>
              <a:latin typeface="Times New Roman"/>
              <a:cs typeface="Times New Roman"/>
              <a:sym typeface="Times New Roman"/>
            </a:endParaRPr>
          </a:p>
          <a:p>
            <a:pPr marL="114300" indent="0">
              <a:buNone/>
            </a:pPr>
            <a:endParaRPr lang="fr" sz="2000" dirty="0">
              <a:solidFill>
                <a:schemeClr val="bg1"/>
              </a:solidFill>
              <a:latin typeface="Times New Roman"/>
              <a:cs typeface="Times New Roman"/>
              <a:sym typeface="Times New Roman"/>
            </a:endParaRPr>
          </a:p>
          <a:p>
            <a:pPr marL="11430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fr-FR" sz="2000" dirty="0"/>
              <a:t>Comment serait-il possible de façonner un robot mobile évitant les obstacles qui combine à la fois efficacité et rapidité ?  </a:t>
            </a:r>
            <a:endParaRPr lang="fr-FR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indent="0">
              <a:buNone/>
            </a:pPr>
            <a:endParaRPr lang="fr" sz="20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F02AAB-E945-4336-9553-E8E7D305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4300" y="0"/>
            <a:ext cx="9195867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A35550C-8429-4677-B8D6-AF3CE99A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Motivations : 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F0E0B1-4946-43D3-AE0E-5AD2EEB3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439" y="1372412"/>
            <a:ext cx="8520600" cy="3416400"/>
          </a:xfrm>
        </p:spPr>
        <p:txBody>
          <a:bodyPr/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dirty="0"/>
              <a:t>Quelles sont les motivations qui nous ont poussé à choisir la construction d’un robot ou ce type de robot ?</a:t>
            </a:r>
          </a:p>
        </p:txBody>
      </p:sp>
    </p:spTree>
    <p:extLst>
      <p:ext uri="{BB962C8B-B14F-4D97-AF65-F5344CB8AC3E}">
        <p14:creationId xmlns:p14="http://schemas.microsoft.com/office/powerpoint/2010/main" val="5740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161AA33-DB49-4729-A438-8A0887B13F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27814"/>
            <a:ext cx="9144000" cy="5271314"/>
          </a:xfrm>
          <a:prstGeom prst="rect">
            <a:avLst/>
          </a:prstGeom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Exemples : 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72602" y="1068525"/>
            <a:ext cx="8520600" cy="39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Robot aspirateur </a:t>
            </a:r>
            <a:r>
              <a:rPr lang="fr-FR" sz="1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Irobot</a:t>
            </a:r>
            <a:r>
              <a:rPr lang="fr-FR" sz="1600" dirty="0">
                <a:latin typeface="Times New Roman"/>
                <a:ea typeface="Times New Roman"/>
                <a:cs typeface="Times New Roman"/>
                <a:sym typeface="Times New Roman"/>
              </a:rPr>
              <a:t>			                       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latin typeface="Times New Roman"/>
                <a:ea typeface="Times New Roman"/>
                <a:cs typeface="Times New Roman"/>
                <a:sym typeface="Times New Roman"/>
              </a:rPr>
              <a:t>							                       Robot </a:t>
            </a:r>
            <a:r>
              <a:rPr lang="fr-FR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CarriRo</a:t>
            </a:r>
            <a:r>
              <a:rPr lang="fr-F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457200" lvl="0" indent="0" algn="just" rtl="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None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Image 3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7904FC9D-2A41-4E0F-8AA0-A8D969B94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61" y="1132032"/>
            <a:ext cx="3392484" cy="2317871"/>
          </a:xfrm>
          <a:prstGeom prst="rect">
            <a:avLst/>
          </a:prstGeom>
        </p:spPr>
      </p:pic>
      <p:pic>
        <p:nvPicPr>
          <p:cNvPr id="8" name="Image 7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36B77B61-10AB-477A-B24E-F3E3F7B6B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856" y="1132033"/>
            <a:ext cx="3481338" cy="2317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01BFD0-C4B6-42E8-94DA-F1F0E43AB6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2860" y="-205740"/>
            <a:ext cx="9166860" cy="53492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895D78F-4FFB-4894-AA5C-69C8EB30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Solutions: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0D3110-E852-489E-AAF6-74DA096BB290}"/>
              </a:ext>
            </a:extLst>
          </p:cNvPr>
          <p:cNvSpPr txBox="1"/>
          <p:nvPr/>
        </p:nvSpPr>
        <p:spPr>
          <a:xfrm>
            <a:off x="371260" y="838773"/>
            <a:ext cx="8277726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remédier à notre problématique, nous avons utilisés des composantes clés qui nous ont permit d’aboutir à notre objectif:</a:t>
            </a:r>
          </a:p>
          <a:p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Capteur ultrason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Arduino </a:t>
            </a:r>
            <a:r>
              <a:rPr lang="fr-FR" dirty="0" err="1"/>
              <a:t>Uno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Sheild</a:t>
            </a:r>
            <a:endParaRPr lang="fr-F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4 moteurs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Des fils (évidemment ) </a:t>
            </a:r>
          </a:p>
        </p:txBody>
      </p:sp>
    </p:spTree>
    <p:extLst>
      <p:ext uri="{BB962C8B-B14F-4D97-AF65-F5344CB8AC3E}">
        <p14:creationId xmlns:p14="http://schemas.microsoft.com/office/powerpoint/2010/main" val="286986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F8156C0-DD24-410C-9266-039042143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081567" cy="5143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D035FCC-B50D-4E09-882B-C6FD9D43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Etudes fonctionnelles: </a:t>
            </a:r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F6A14C52-F3C2-4445-9F97-A3627506430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974" y="1622675"/>
            <a:ext cx="6827851" cy="278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0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D924D3-2D10-4EA1-A4EE-454FAEA87B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499" y="-129541"/>
            <a:ext cx="9159499" cy="5249121"/>
          </a:xfrm>
          <a:prstGeom prst="rect">
            <a:avLst/>
          </a:prstGeom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300700"/>
            <a:ext cx="85206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Diagrammes utilisés: 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22246" y="83631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-FR" sz="1600" dirty="0">
              <a:solidFill>
                <a:schemeClr val="bg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</a:pPr>
            <a:endParaRPr lang="fr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f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270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fr"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455DB2-36AB-4D9D-994C-5518C3410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49" y="1024300"/>
            <a:ext cx="4240736" cy="38248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47007B7-5081-44D5-B6BD-694BFDC10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918" y="1032048"/>
            <a:ext cx="4292976" cy="381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0EBC237-B666-4F3E-B57A-518A316C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56325"/>
            <a:ext cx="8520600" cy="8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Prototype du travail réalisé : </a:t>
            </a:r>
            <a:endParaRPr sz="24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EE80DDF-2831-44F4-AC90-DA2234880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460" y="1124906"/>
            <a:ext cx="5200834" cy="34929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817</TotalTime>
  <Words>219</Words>
  <Application>Microsoft Office PowerPoint</Application>
  <PresentationFormat>Affichage à l'écran (16:9)</PresentationFormat>
  <Paragraphs>74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Calibri Light</vt:lpstr>
      <vt:lpstr>Calibri</vt:lpstr>
      <vt:lpstr>Thème Office</vt:lpstr>
      <vt:lpstr>                 IOT : ROOBS </vt:lpstr>
      <vt:lpstr>Plan </vt:lpstr>
      <vt:lpstr>Présentation PowerPoint</vt:lpstr>
      <vt:lpstr>Motivations : </vt:lpstr>
      <vt:lpstr>Exemples : </vt:lpstr>
      <vt:lpstr>Solutions: </vt:lpstr>
      <vt:lpstr>Etudes fonctionnelles: </vt:lpstr>
      <vt:lpstr>Diagrammes utilisés: </vt:lpstr>
      <vt:lpstr>Prototype du travail réalisé :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: ROOBS</dc:title>
  <dc:creator>amel ait mohand</dc:creator>
  <cp:lastModifiedBy> </cp:lastModifiedBy>
  <cp:revision>37</cp:revision>
  <dcterms:modified xsi:type="dcterms:W3CDTF">2021-01-14T09:57:30Z</dcterms:modified>
</cp:coreProperties>
</file>