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3" r:id="rId10"/>
    <p:sldId id="279" r:id="rId11"/>
    <p:sldId id="280" r:id="rId12"/>
    <p:sldId id="264" r:id="rId13"/>
    <p:sldId id="275" r:id="rId14"/>
    <p:sldId id="276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678" autoAdjust="0"/>
  </p:normalViewPr>
  <p:slideViewPr>
    <p:cSldViewPr snapToGrid="0">
      <p:cViewPr>
        <p:scale>
          <a:sx n="59" d="100"/>
          <a:sy n="59" d="100"/>
        </p:scale>
        <p:origin x="2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79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viewProps" Target="view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7" Type="http://schemas.openxmlformats.org/officeDocument/2006/relationships/presProps" Target="presProps.xml"/><Relationship Id="rId12" Type="http://schemas.openxmlformats.org/officeDocument/2006/relationships/slide" Target="slides/slide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9" Type="http://schemas.openxmlformats.org/officeDocument/2006/relationships/tableStyles" Target="tableStyle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5:20:03.711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5:20:03.711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5:20:03.71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F66F6-6C4C-4B95-B5CE-73690D4FAD1F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but était:</a:t>
            </a:r>
            <a:endParaRPr lang="fr-FR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smtClean="0"/>
              <a:t>Afficher des livres et projeter des films  </a:t>
            </a:r>
            <a:endParaRPr lang="fr-FR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smtClean="0"/>
              <a:t>Créer automatiquement des références entre les différents médias </a:t>
            </a:r>
            <a:endParaRPr lang="fr-FR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fr-FR" sz="1100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Memex</a:t>
            </a:r>
            <a:r>
              <a:rPr lang="fr-FR" dirty="0" smtClean="0"/>
              <a:t> disposait de plusieurs fonctionnalités qui préfigurent ce que nous trouvons actuellement sur nos ordinateurs et Internet, notamment les liens hypertextes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but était:</a:t>
            </a:r>
            <a:endParaRPr lang="fr-FR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smtClean="0"/>
              <a:t>Afficher des livres et projeter des films  </a:t>
            </a:r>
            <a:endParaRPr lang="fr-FR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smtClean="0"/>
              <a:t>Créer automatiquement des références entre les différents médias </a:t>
            </a:r>
            <a:endParaRPr lang="fr-FR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fr-FR" sz="1100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Memex</a:t>
            </a:r>
            <a:r>
              <a:rPr lang="fr-FR" dirty="0" smtClean="0"/>
              <a:t> disposait de plusieurs fonctionnalités qui préfigurent ce que nous trouvons actuellement sur nos ordinateurs et Internet, notamment les liens hypertextes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Sketchpad</a:t>
            </a:r>
            <a:r>
              <a:rPr lang="fr-FR" dirty="0" smtClean="0"/>
              <a:t> est un logiciel programmé par Ivan Sutherland pour son mémoire de doctorat, le système fût présenté pour la première fois en 1963.Fonctionnant sur un ordinateur "Lincoln </a:t>
            </a:r>
            <a:r>
              <a:rPr lang="fr-FR" dirty="0" err="1" smtClean="0"/>
              <a:t>Laboratory</a:t>
            </a:r>
            <a:r>
              <a:rPr lang="fr-FR" dirty="0" smtClean="0"/>
              <a:t>" TX-2 du MIT (Massachusetts Institute of </a:t>
            </a:r>
            <a:r>
              <a:rPr lang="fr-FR" dirty="0" err="1" smtClean="0"/>
              <a:t>Technology</a:t>
            </a:r>
            <a:r>
              <a:rPr lang="fr-FR" dirty="0" smtClean="0"/>
              <a:t>), </a:t>
            </a:r>
            <a:r>
              <a:rPr lang="fr-FR" dirty="0" err="1" smtClean="0"/>
              <a:t>Sketchpad</a:t>
            </a:r>
            <a:r>
              <a:rPr lang="fr-FR" dirty="0" smtClean="0"/>
              <a:t> comportait des fonctionnalités extrêmement avancées.</a:t>
            </a:r>
            <a:endParaRPr lang="fr-FR" dirty="0" smtClean="0"/>
          </a:p>
          <a:p>
            <a:r>
              <a:rPr lang="fr-FR" dirty="0" smtClean="0"/>
              <a:t> Très inspiré des travaux de </a:t>
            </a:r>
            <a:r>
              <a:rPr lang="fr-FR" dirty="0" err="1" smtClean="0"/>
              <a:t>Vannevar</a:t>
            </a:r>
            <a:r>
              <a:rPr lang="fr-FR" dirty="0" smtClean="0"/>
              <a:t> Bush sur le </a:t>
            </a:r>
            <a:r>
              <a:rPr lang="fr-FR" dirty="0" err="1" smtClean="0"/>
              <a:t>Memex</a:t>
            </a:r>
            <a:r>
              <a:rPr lang="fr-FR" dirty="0" smtClean="0"/>
              <a:t>, Ivan Sutherland à imaginer une interface  qui permettait de dessiner directement sur l'écran les objets désirés à l'aide d'un stylo optique. Une fois formé, il était possible de sélectionner un objet pour le </a:t>
            </a:r>
            <a:r>
              <a:rPr lang="fr-FR" dirty="0" err="1" smtClean="0"/>
              <a:t>modifier,dupliquer</a:t>
            </a:r>
            <a:r>
              <a:rPr lang="fr-FR" dirty="0" smtClean="0"/>
              <a:t> des éléments en faisant un copier / coller, une première à l'époque, un standard de nos jours.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F3B9-5E0E-43A2-93F1-46CAAFA1E5DC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ML-IOT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 PLS.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1585" y="3542665"/>
            <a:ext cx="6815455" cy="1679575"/>
          </a:xfrm>
        </p:spPr>
        <p:txBody>
          <a:bodyPr>
            <a:normAutofit fontScale="32500"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Réalisé par : Katia CHAIBI</a:t>
            </a:r>
            <a:endParaRPr lang="fr-FR" sz="3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Sami KHELLAFI</a:t>
            </a:r>
            <a:endParaRPr lang="fr-FR" sz="3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Omar DJAGHMOUM</a:t>
            </a:r>
            <a:endParaRPr lang="fr-FR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Ahmed ABDELHAMID.</a:t>
            </a:r>
            <a:endParaRPr lang="fr-FR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Année</a:t>
            </a:r>
            <a:r>
              <a:rPr lang="fr-F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5" y="132898"/>
            <a:ext cx="2643206" cy="121444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04" y="109039"/>
            <a:ext cx="2730927" cy="10950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	Reconnaissance des différents objets:</a:t>
            </a:r>
            <a:br>
              <a:rPr lang="fr-FR" sz="2000" b="1" dirty="0"/>
            </a:br>
            <a:r>
              <a:rPr lang="fr-FR" sz="2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 système est capable de détecter diverses objets ( objets de triche,...).</a:t>
            </a:r>
            <a:b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3" name="Espace réservé du contenu 2" descr="im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63750" y="2593975"/>
            <a:ext cx="3600450" cy="329946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8005" y="2593975"/>
            <a:ext cx="307975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Difficultés rencontrées: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Problème d’intégration de la librairie recognition-face à Collab.</a:t>
            </a:r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Connexion d’une deuxième caméra ( caméra du téléphone).</a:t>
            </a:r>
            <a:r>
              <a:rPr lang="fr-FR"/>
              <a:t> </a:t>
            </a:r>
            <a:endParaRPr lang="fr-FR"/>
          </a:p>
          <a:p>
            <a:endParaRPr lang="fr-FR"/>
          </a:p>
        </p:txBody>
      </p:sp>
      <p:pic>
        <p:nvPicPr>
          <p:cNvPr id="4" name="Espace réservé du contenu 3" descr="img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81090" y="2470150"/>
            <a:ext cx="471868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Aspects d’amélioration: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8575" y="2560320"/>
            <a:ext cx="7051040" cy="331025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 système peut être améliorer pour une éventuelle utilisation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dans d’autres domaines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telle que la sécurité publique (la lutte contre la covid19).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 descr="img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882380" y="2624455"/>
            <a:ext cx="187833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fr-FR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7145"/>
            <a:ext cx="9601200" cy="3517900"/>
          </a:xfrm>
        </p:spPr>
        <p:txBody>
          <a:bodyPr>
            <a:normAutofit fontScale="65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projet.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Activités réalisées par chacun.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Reconnaissance faciale.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 des mouvements d’un visage.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Reconnaissance des différents objets.</a:t>
            </a:r>
            <a:endParaRPr lang="fr-FR" dirty="0" smtClean="0"/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rencontrées.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Aspects d’amélioration.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5" descr="im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2545" y="2721610"/>
            <a:ext cx="7279640" cy="2957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Présentation de projet: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but de notre projet est de réaliser un système de surveillance d’examens à distance capable de détecter une tentative de triche.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L’idenfication des étudiants via la reconnaissance faciale.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de l’orientation de visage par la reconnaissance de différents mouvements de visage.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Activités réalisées par chacun: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647950"/>
            <a:ext cx="9601200" cy="3328035"/>
          </a:xfrm>
        </p:spPr>
        <p:txBody>
          <a:bodyPr/>
          <a:lstStyle/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Katia CHAIBI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 KHELLAFI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Omar DJAGHMOUM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ABDELHAMID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Reconnaissance faciale: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Détection d’un visage avec la webcam en temps réel.</a:t>
            </a:r>
            <a:b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im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6540" y="2560320"/>
            <a:ext cx="4378960" cy="3484245"/>
          </a:xfrm>
          <a:prstGeom prst="rect">
            <a:avLst/>
          </a:prstGeom>
        </p:spPr>
      </p:pic>
      <p:pic>
        <p:nvPicPr>
          <p:cNvPr id="8" name="Espace réservé du contenu 7" descr="imag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4630" y="2555875"/>
            <a:ext cx="4160520" cy="3484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br>
              <a:rPr lang="fr-FR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fr-FR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				Détection  des mouvements d’un visage:</a:t>
            </a:r>
            <a:br>
              <a:rPr lang="fr-FR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fr-FR" sz="266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fr-FR" sz="266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Détection</a:t>
            </a:r>
            <a:r>
              <a:rPr lang="fr-FR" sz="266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sz="266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 rotations</a:t>
            </a:r>
            <a:r>
              <a:rPr lang="fr-FR" sz="266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sz="2665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 visage à partir d’une vidéo en temps réel.</a:t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3" name="Espace réservé du contenu 2" descr="11 (5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23060" y="2644775"/>
            <a:ext cx="3886200" cy="3028950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440" y="2644775"/>
            <a:ext cx="3435350" cy="2964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Détection  des mouvements d’un visage:</a:t>
            </a:r>
            <a:endParaRPr lang="fr-FR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Espace réservé du contenu 3" descr="12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01460" y="2686050"/>
            <a:ext cx="3876675" cy="305752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2040" y="2686050"/>
            <a:ext cx="3836670" cy="3056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Détection  des mouvements d’un visage:</a:t>
            </a:r>
            <a:br>
              <a:rPr lang="fr-FR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fr-FR" altLang="en-US"/>
          </a:p>
        </p:txBody>
      </p:sp>
      <p:pic>
        <p:nvPicPr>
          <p:cNvPr id="5" name="Espace réservé du contenu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298315" y="2791460"/>
            <a:ext cx="3100070" cy="27762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DE82BBAC3EC41A98EA545E85A3B16" ma:contentTypeVersion="8" ma:contentTypeDescription="Crée un document." ma:contentTypeScope="" ma:versionID="67c0e2a9c536595daeb41b922ec7fd57">
  <xsd:schema xmlns:xsd="http://www.w3.org/2001/XMLSchema" xmlns:xs="http://www.w3.org/2001/XMLSchema" xmlns:p="http://schemas.microsoft.com/office/2006/metadata/properties" xmlns:ns2="0a7beab0-f02a-4fe8-82e0-f59cbe122d7e" targetNamespace="http://schemas.microsoft.com/office/2006/metadata/properties" ma:root="true" ma:fieldsID="454dd8b639c1ab9c49bb04f14157126e" ns2:_="">
    <xsd:import namespace="0a7beab0-f02a-4fe8-82e0-f59cbe122d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beab0-f02a-4fe8-82e0-f59cbe122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AD30D-8213-4C2B-96F3-D29949EB262E}"/>
</file>

<file path=customXml/itemProps2.xml><?xml version="1.0" encoding="utf-8"?>
<ds:datastoreItem xmlns:ds="http://schemas.openxmlformats.org/officeDocument/2006/customXml" ds:itemID="{E131E8DB-DE23-4F7E-8131-8D9E74E8341B}"/>
</file>

<file path=customXml/itemProps3.xml><?xml version="1.0" encoding="utf-8"?>
<ds:datastoreItem xmlns:ds="http://schemas.openxmlformats.org/officeDocument/2006/customXml" ds:itemID="{AC6D50DE-E540-4882-8306-B504E953C7B9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1611</Words>
  <Application>WPS Presentation</Application>
  <PresentationFormat>Grand écran</PresentationFormat>
  <Paragraphs>65</Paragraphs>
  <Slides>13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Arial</vt:lpstr>
      <vt:lpstr>Times New Roman</vt:lpstr>
      <vt:lpstr>Calibri</vt:lpstr>
      <vt:lpstr>Garamond</vt:lpstr>
      <vt:lpstr>Segoe Print</vt:lpstr>
      <vt:lpstr>Microsoft YaHei</vt:lpstr>
      <vt:lpstr>Arial Unicode MS</vt:lpstr>
      <vt:lpstr>TeamViewer15</vt:lpstr>
      <vt:lpstr>Organique</vt:lpstr>
      <vt:lpstr>Interaction graphique </vt:lpstr>
      <vt:lpstr>PLAN</vt:lpstr>
      <vt:lpstr>Introduction </vt:lpstr>
      <vt:lpstr>Historique </vt:lpstr>
      <vt:lpstr>Historique:  Les interfaces graphiques </vt:lpstr>
      <vt:lpstr>Historique:  Memex   </vt:lpstr>
      <vt:lpstr>Historique:  Memex   </vt:lpstr>
      <vt:lpstr>PowerPoint 演示文稿</vt:lpstr>
      <vt:lpstr>PowerPoint 演示文稿</vt:lpstr>
      <vt:lpstr>Historique:  Sketchpad 1963    </vt:lpstr>
      <vt:lpstr>PowerPoint 演示文稿</vt:lpstr>
      <vt:lpstr>Nouvelles techniques d'interaction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graphique</dc:title>
  <dc:creator>Compte Microsoft</dc:creator>
  <cp:lastModifiedBy>mhend</cp:lastModifiedBy>
  <cp:revision>32</cp:revision>
  <dcterms:created xsi:type="dcterms:W3CDTF">2021-02-02T13:46:00Z</dcterms:created>
  <dcterms:modified xsi:type="dcterms:W3CDTF">2021-03-20T22:16:23Z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1036-11.2.0.10017</vt:lpwstr>
  </property>
  <property fmtid="{D5CDD505-2E9C-101B-9397-08002B2CF9AE}" pid="3" name="ContentTypeId">
    <vt:lpwstr>0x01010031FDE82BBAC3EC41A98EA545E85A3B16</vt:lpwstr>
  </property>
</Properties>
</file>