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7" r:id="rId1"/>
  </p:sldMasterIdLst>
  <p:sldIdLst>
    <p:sldId id="256" r:id="rId2"/>
    <p:sldId id="274" r:id="rId3"/>
    <p:sldId id="257" r:id="rId4"/>
    <p:sldId id="259" r:id="rId5"/>
    <p:sldId id="258" r:id="rId6"/>
    <p:sldId id="261" r:id="rId7"/>
    <p:sldId id="262" r:id="rId8"/>
    <p:sldId id="260" r:id="rId9"/>
    <p:sldId id="273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557" autoAdjust="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B47B33-D6A8-474A-AA36-7832B03B8C1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64DF55B-6D3C-40D6-B406-BBE61DDFA5CB}">
      <dgm:prSet/>
      <dgm:spPr/>
      <dgm:t>
        <a:bodyPr/>
        <a:lstStyle/>
        <a:p>
          <a:pPr>
            <a:lnSpc>
              <a:spcPct val="100000"/>
            </a:lnSpc>
          </a:pPr>
          <a:r>
            <a:rPr lang="fr-FR"/>
            <a:t>Introduction</a:t>
          </a:r>
          <a:endParaRPr lang="en-US"/>
        </a:p>
      </dgm:t>
    </dgm:pt>
    <dgm:pt modelId="{649C2A34-67D2-403B-944D-E65A67AEC308}" type="parTrans" cxnId="{7ADAB557-EFD9-4CEF-A360-A0B0E2372D5B}">
      <dgm:prSet/>
      <dgm:spPr/>
      <dgm:t>
        <a:bodyPr/>
        <a:lstStyle/>
        <a:p>
          <a:endParaRPr lang="en-US"/>
        </a:p>
      </dgm:t>
    </dgm:pt>
    <dgm:pt modelId="{9B57FEFA-6EB6-4FD7-9A1D-4872BCCED795}" type="sibTrans" cxnId="{7ADAB557-EFD9-4CEF-A360-A0B0E2372D5B}">
      <dgm:prSet/>
      <dgm:spPr/>
      <dgm:t>
        <a:bodyPr/>
        <a:lstStyle/>
        <a:p>
          <a:endParaRPr lang="en-US"/>
        </a:p>
      </dgm:t>
    </dgm:pt>
    <dgm:pt modelId="{24781A54-88F5-415A-A56B-779AA8AC89D0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dirty="0"/>
            <a:t>Notre solution :</a:t>
          </a:r>
          <a:endParaRPr lang="en-US" dirty="0"/>
        </a:p>
      </dgm:t>
    </dgm:pt>
    <dgm:pt modelId="{8B70DEB3-5A45-41C8-9CB9-2A4A0A0630B2}" type="parTrans" cxnId="{F18D260F-F01F-493D-81DC-34B5C6B2CFDA}">
      <dgm:prSet/>
      <dgm:spPr/>
      <dgm:t>
        <a:bodyPr/>
        <a:lstStyle/>
        <a:p>
          <a:endParaRPr lang="en-US"/>
        </a:p>
      </dgm:t>
    </dgm:pt>
    <dgm:pt modelId="{E2659406-1B5B-47AF-9FA0-D423396C7549}" type="sibTrans" cxnId="{F18D260F-F01F-493D-81DC-34B5C6B2CFDA}">
      <dgm:prSet/>
      <dgm:spPr/>
      <dgm:t>
        <a:bodyPr/>
        <a:lstStyle/>
        <a:p>
          <a:endParaRPr lang="en-US"/>
        </a:p>
      </dgm:t>
    </dgm:pt>
    <dgm:pt modelId="{7E0FCD30-17B0-449E-B84D-3B5B8BC2924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FR" sz="1600" dirty="0"/>
            <a:t>Application mobile </a:t>
          </a:r>
          <a:endParaRPr lang="en-US" sz="1600" dirty="0"/>
        </a:p>
      </dgm:t>
    </dgm:pt>
    <dgm:pt modelId="{4048A443-F405-4177-8194-2958F69CA344}" type="parTrans" cxnId="{7F8E2D06-154D-4377-809B-8FDBB8A0ADD2}">
      <dgm:prSet/>
      <dgm:spPr/>
      <dgm:t>
        <a:bodyPr/>
        <a:lstStyle/>
        <a:p>
          <a:endParaRPr lang="en-US"/>
        </a:p>
      </dgm:t>
    </dgm:pt>
    <dgm:pt modelId="{09EB06DF-3092-4B36-AE05-A0733C38CE30}" type="sibTrans" cxnId="{7F8E2D06-154D-4377-809B-8FDBB8A0ADD2}">
      <dgm:prSet/>
      <dgm:spPr/>
      <dgm:t>
        <a:bodyPr/>
        <a:lstStyle/>
        <a:p>
          <a:endParaRPr lang="en-US"/>
        </a:p>
      </dgm:t>
    </dgm:pt>
    <dgm:pt modelId="{97D6FFBA-22D8-4F77-BBCB-E51FB0BB0F6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FR" sz="1600" dirty="0"/>
            <a:t>Application web</a:t>
          </a:r>
          <a:endParaRPr lang="en-US" sz="1600" dirty="0"/>
        </a:p>
      </dgm:t>
    </dgm:pt>
    <dgm:pt modelId="{639C7F05-1AAA-4D3F-BFA7-5C9FE423944E}" type="parTrans" cxnId="{61A811BD-AAD2-453D-AA3C-930F07495321}">
      <dgm:prSet/>
      <dgm:spPr/>
      <dgm:t>
        <a:bodyPr/>
        <a:lstStyle/>
        <a:p>
          <a:endParaRPr lang="en-US"/>
        </a:p>
      </dgm:t>
    </dgm:pt>
    <dgm:pt modelId="{8E7166ED-B7EA-4324-BFC2-CCE9DE16DF06}" type="sibTrans" cxnId="{61A811BD-AAD2-453D-AA3C-930F07495321}">
      <dgm:prSet/>
      <dgm:spPr/>
      <dgm:t>
        <a:bodyPr/>
        <a:lstStyle/>
        <a:p>
          <a:endParaRPr lang="en-US"/>
        </a:p>
      </dgm:t>
    </dgm:pt>
    <dgm:pt modelId="{8BA239FB-1D19-4151-A2B5-0BD5D1087DF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FR" sz="1600" dirty="0"/>
            <a:t>Déroulement de l’examen</a:t>
          </a:r>
        </a:p>
        <a:p>
          <a:pPr>
            <a:lnSpc>
              <a:spcPct val="100000"/>
            </a:lnSpc>
          </a:pPr>
          <a:r>
            <a:rPr lang="fr-FR" sz="1600" dirty="0"/>
            <a:t>Technologies utilisées et problèmes rencontrés </a:t>
          </a:r>
          <a:endParaRPr lang="en-US" sz="1600" dirty="0"/>
        </a:p>
      </dgm:t>
    </dgm:pt>
    <dgm:pt modelId="{097E49E0-B1B3-4A2A-AFA6-3F23DFB4C4EE}" type="parTrans" cxnId="{E1156349-1E62-436A-BA45-2A7B5E737844}">
      <dgm:prSet/>
      <dgm:spPr/>
      <dgm:t>
        <a:bodyPr/>
        <a:lstStyle/>
        <a:p>
          <a:endParaRPr lang="en-US"/>
        </a:p>
      </dgm:t>
    </dgm:pt>
    <dgm:pt modelId="{E8FE3D94-A594-4AAC-A4D1-A1E39BD792F7}" type="sibTrans" cxnId="{E1156349-1E62-436A-BA45-2A7B5E737844}">
      <dgm:prSet/>
      <dgm:spPr/>
      <dgm:t>
        <a:bodyPr/>
        <a:lstStyle/>
        <a:p>
          <a:endParaRPr lang="en-US"/>
        </a:p>
      </dgm:t>
    </dgm:pt>
    <dgm:pt modelId="{C0288F22-C96B-4E3B-978F-5148235731B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FR" sz="3200"/>
            <a:t>Démo</a:t>
          </a:r>
          <a:r>
            <a:rPr lang="fr-FR" sz="1400"/>
            <a:t> </a:t>
          </a:r>
          <a:endParaRPr lang="en-US" sz="1400"/>
        </a:p>
      </dgm:t>
    </dgm:pt>
    <dgm:pt modelId="{A32E3979-A071-476F-B657-46B9D587CD14}" type="parTrans" cxnId="{1C6732C6-6D0A-4C0F-A11C-473556FF78DC}">
      <dgm:prSet/>
      <dgm:spPr/>
      <dgm:t>
        <a:bodyPr/>
        <a:lstStyle/>
        <a:p>
          <a:endParaRPr lang="en-US"/>
        </a:p>
      </dgm:t>
    </dgm:pt>
    <dgm:pt modelId="{7CBCE5A9-D3FF-4C0B-A399-86F5A4812383}" type="sibTrans" cxnId="{1C6732C6-6D0A-4C0F-A11C-473556FF78DC}">
      <dgm:prSet/>
      <dgm:spPr/>
      <dgm:t>
        <a:bodyPr/>
        <a:lstStyle/>
        <a:p>
          <a:endParaRPr lang="en-US"/>
        </a:p>
      </dgm:t>
    </dgm:pt>
    <dgm:pt modelId="{19FFFF83-34DC-4A6F-B6A5-6B3EB2D813BD}">
      <dgm:prSet custT="1"/>
      <dgm:spPr/>
      <dgm:t>
        <a:bodyPr/>
        <a:lstStyle/>
        <a:p>
          <a:pPr>
            <a:lnSpc>
              <a:spcPct val="100000"/>
            </a:lnSpc>
          </a:pPr>
          <a:br>
            <a:rPr lang="fr-FR" sz="1400"/>
          </a:br>
          <a:endParaRPr lang="fr-FR" sz="1400"/>
        </a:p>
        <a:p>
          <a:pPr>
            <a:lnSpc>
              <a:spcPct val="100000"/>
            </a:lnSpc>
          </a:pPr>
          <a:br>
            <a:rPr lang="fr-FR" sz="3200"/>
          </a:br>
          <a:r>
            <a:rPr lang="fr-FR" sz="3200"/>
            <a:t>Conclusion</a:t>
          </a:r>
          <a:br>
            <a:rPr lang="fr-FR" sz="1400"/>
          </a:br>
          <a:br>
            <a:rPr lang="fr-FR" sz="1400"/>
          </a:br>
          <a:br>
            <a:rPr lang="fr-FR" sz="1400"/>
          </a:br>
          <a:br>
            <a:rPr lang="fr-FR" sz="1400"/>
          </a:br>
          <a:br>
            <a:rPr lang="fr-FR" sz="1400"/>
          </a:br>
          <a:endParaRPr lang="en-US" sz="1400"/>
        </a:p>
      </dgm:t>
    </dgm:pt>
    <dgm:pt modelId="{88A88948-3D67-4788-92C8-480643206699}" type="parTrans" cxnId="{4F191DEC-409F-46DD-BD06-E6C3C94786BB}">
      <dgm:prSet/>
      <dgm:spPr/>
      <dgm:t>
        <a:bodyPr/>
        <a:lstStyle/>
        <a:p>
          <a:endParaRPr lang="en-US"/>
        </a:p>
      </dgm:t>
    </dgm:pt>
    <dgm:pt modelId="{93A7470A-D2A6-4D45-9578-2D3126FD7470}" type="sibTrans" cxnId="{4F191DEC-409F-46DD-BD06-E6C3C94786BB}">
      <dgm:prSet/>
      <dgm:spPr/>
      <dgm:t>
        <a:bodyPr/>
        <a:lstStyle/>
        <a:p>
          <a:endParaRPr lang="en-US"/>
        </a:p>
      </dgm:t>
    </dgm:pt>
    <dgm:pt modelId="{BF653416-641A-4B63-847C-02D9DB0C2DA1}" type="pres">
      <dgm:prSet presAssocID="{E2B47B33-D6A8-474A-AA36-7832B03B8C13}" presName="root" presStyleCnt="0">
        <dgm:presLayoutVars>
          <dgm:dir/>
          <dgm:resizeHandles val="exact"/>
        </dgm:presLayoutVars>
      </dgm:prSet>
      <dgm:spPr/>
    </dgm:pt>
    <dgm:pt modelId="{FBF24E80-B93F-4355-BF16-A99C72103600}" type="pres">
      <dgm:prSet presAssocID="{864DF55B-6D3C-40D6-B406-BBE61DDFA5CB}" presName="compNode" presStyleCnt="0"/>
      <dgm:spPr/>
    </dgm:pt>
    <dgm:pt modelId="{13A99E95-56B4-483E-BA05-40CA4E5FD263}" type="pres">
      <dgm:prSet presAssocID="{864DF55B-6D3C-40D6-B406-BBE61DDFA5CB}" presName="bgRect" presStyleLbl="bgShp" presStyleIdx="0" presStyleCnt="4" custLinFactNeighborX="-207" custLinFactNeighborY="2904"/>
      <dgm:spPr/>
    </dgm:pt>
    <dgm:pt modelId="{6DD45D01-8AA3-4745-95BB-D15CD670F51F}" type="pres">
      <dgm:prSet presAssocID="{864DF55B-6D3C-40D6-B406-BBE61DDFA5CB}" presName="iconRect" presStyleLbl="node1" presStyleIdx="0" presStyleCnt="4" custScaleX="122010" custScaleY="10363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7EF3E489-E5E3-4E89-9D02-A3093E14C69C}" type="pres">
      <dgm:prSet presAssocID="{864DF55B-6D3C-40D6-B406-BBE61DDFA5CB}" presName="spaceRect" presStyleCnt="0"/>
      <dgm:spPr/>
    </dgm:pt>
    <dgm:pt modelId="{5E05AB3A-A609-4F2F-9522-2C58E7CD969A}" type="pres">
      <dgm:prSet presAssocID="{864DF55B-6D3C-40D6-B406-BBE61DDFA5CB}" presName="parTx" presStyleLbl="revTx" presStyleIdx="0" presStyleCnt="5">
        <dgm:presLayoutVars>
          <dgm:chMax val="0"/>
          <dgm:chPref val="0"/>
        </dgm:presLayoutVars>
      </dgm:prSet>
      <dgm:spPr/>
    </dgm:pt>
    <dgm:pt modelId="{BE2894B8-044F-4898-94E1-AE0729421567}" type="pres">
      <dgm:prSet presAssocID="{9B57FEFA-6EB6-4FD7-9A1D-4872BCCED795}" presName="sibTrans" presStyleCnt="0"/>
      <dgm:spPr/>
    </dgm:pt>
    <dgm:pt modelId="{BD79463D-E0B7-48B6-A003-34D9D3DD4BB9}" type="pres">
      <dgm:prSet presAssocID="{24781A54-88F5-415A-A56B-779AA8AC89D0}" presName="compNode" presStyleCnt="0"/>
      <dgm:spPr/>
    </dgm:pt>
    <dgm:pt modelId="{3D157EB1-F8AF-4EEC-B26C-372B3734EDF3}" type="pres">
      <dgm:prSet presAssocID="{24781A54-88F5-415A-A56B-779AA8AC89D0}" presName="bgRect" presStyleLbl="bgShp" presStyleIdx="1" presStyleCnt="4" custScaleY="120550" custLinFactNeighborX="748" custLinFactNeighborY="2096"/>
      <dgm:spPr/>
    </dgm:pt>
    <dgm:pt modelId="{A2F29830-1000-45EC-98AA-B659B2A3E81C}" type="pres">
      <dgm:prSet presAssocID="{24781A54-88F5-415A-A56B-779AA8AC89D0}" presName="iconRect" presStyleLbl="node1" presStyleIdx="1" presStyleCnt="4" custScaleX="139909" custScaleY="13196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6204F14C-5092-4C1F-9B0F-9B0027C1E006}" type="pres">
      <dgm:prSet presAssocID="{24781A54-88F5-415A-A56B-779AA8AC89D0}" presName="spaceRect" presStyleCnt="0"/>
      <dgm:spPr/>
    </dgm:pt>
    <dgm:pt modelId="{1597C669-5537-40A3-B737-EC82900BB8A4}" type="pres">
      <dgm:prSet presAssocID="{24781A54-88F5-415A-A56B-779AA8AC89D0}" presName="parTx" presStyleLbl="revTx" presStyleIdx="1" presStyleCnt="5" custLinFactNeighborX="-5993" custLinFactNeighborY="-1003">
        <dgm:presLayoutVars>
          <dgm:chMax val="0"/>
          <dgm:chPref val="0"/>
        </dgm:presLayoutVars>
      </dgm:prSet>
      <dgm:spPr/>
    </dgm:pt>
    <dgm:pt modelId="{5803C704-7215-4D4D-B469-17B946A743FA}" type="pres">
      <dgm:prSet presAssocID="{24781A54-88F5-415A-A56B-779AA8AC89D0}" presName="desTx" presStyleLbl="revTx" presStyleIdx="2" presStyleCnt="5" custScaleX="159104" custScaleY="121895" custLinFactNeighborX="-23204">
        <dgm:presLayoutVars/>
      </dgm:prSet>
      <dgm:spPr/>
    </dgm:pt>
    <dgm:pt modelId="{DCBE43D6-D3A7-4A5B-B8F1-647521614F36}" type="pres">
      <dgm:prSet presAssocID="{E2659406-1B5B-47AF-9FA0-D423396C7549}" presName="sibTrans" presStyleCnt="0"/>
      <dgm:spPr/>
    </dgm:pt>
    <dgm:pt modelId="{71C12E86-EA8B-413B-8926-9239EA427ACB}" type="pres">
      <dgm:prSet presAssocID="{C0288F22-C96B-4E3B-978F-5148235731B9}" presName="compNode" presStyleCnt="0"/>
      <dgm:spPr/>
    </dgm:pt>
    <dgm:pt modelId="{E1FB5060-7F02-4177-A62D-7F15C3860547}" type="pres">
      <dgm:prSet presAssocID="{C0288F22-C96B-4E3B-978F-5148235731B9}" presName="bgRect" presStyleLbl="bgShp" presStyleIdx="2" presStyleCnt="4" custLinFactNeighborX="-264" custLinFactNeighborY="4352"/>
      <dgm:spPr/>
    </dgm:pt>
    <dgm:pt modelId="{C51EBEF3-5A35-40AC-B5C5-BB2C9CB4647B}" type="pres">
      <dgm:prSet presAssocID="{C0288F22-C96B-4E3B-978F-5148235731B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ouer"/>
        </a:ext>
      </dgm:extLst>
    </dgm:pt>
    <dgm:pt modelId="{09542FEB-4DB3-41BD-B44E-4E627A87820E}" type="pres">
      <dgm:prSet presAssocID="{C0288F22-C96B-4E3B-978F-5148235731B9}" presName="spaceRect" presStyleCnt="0"/>
      <dgm:spPr/>
    </dgm:pt>
    <dgm:pt modelId="{8551B8E7-50C3-4858-AB5B-24F9BBD3B20E}" type="pres">
      <dgm:prSet presAssocID="{C0288F22-C96B-4E3B-978F-5148235731B9}" presName="parTx" presStyleLbl="revTx" presStyleIdx="3" presStyleCnt="5">
        <dgm:presLayoutVars>
          <dgm:chMax val="0"/>
          <dgm:chPref val="0"/>
        </dgm:presLayoutVars>
      </dgm:prSet>
      <dgm:spPr/>
    </dgm:pt>
    <dgm:pt modelId="{F404CB9A-7D0F-4AB7-8A63-54397962C69B}" type="pres">
      <dgm:prSet presAssocID="{7CBCE5A9-D3FF-4C0B-A399-86F5A4812383}" presName="sibTrans" presStyleCnt="0"/>
      <dgm:spPr/>
    </dgm:pt>
    <dgm:pt modelId="{4DDD3BFC-0B55-4C5A-9F7B-68838C29D270}" type="pres">
      <dgm:prSet presAssocID="{19FFFF83-34DC-4A6F-B6A5-6B3EB2D813BD}" presName="compNode" presStyleCnt="0"/>
      <dgm:spPr/>
    </dgm:pt>
    <dgm:pt modelId="{63DD4975-0D90-4AC0-94BC-A178CAA573AC}" type="pres">
      <dgm:prSet presAssocID="{19FFFF83-34DC-4A6F-B6A5-6B3EB2D813BD}" presName="bgRect" presStyleLbl="bgShp" presStyleIdx="3" presStyleCnt="4" custLinFactNeighborX="199" custLinFactNeighborY="9614"/>
      <dgm:spPr/>
    </dgm:pt>
    <dgm:pt modelId="{B55F92C9-8AD0-4412-AFE0-5E5486D15FC6}" type="pres">
      <dgm:prSet presAssocID="{19FFFF83-34DC-4A6F-B6A5-6B3EB2D813B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che"/>
        </a:ext>
      </dgm:extLst>
    </dgm:pt>
    <dgm:pt modelId="{ADF5F8A5-5881-4CFF-83C8-FCE562758E01}" type="pres">
      <dgm:prSet presAssocID="{19FFFF83-34DC-4A6F-B6A5-6B3EB2D813BD}" presName="spaceRect" presStyleCnt="0"/>
      <dgm:spPr/>
    </dgm:pt>
    <dgm:pt modelId="{43CF2086-56F2-4DA1-BD78-50DF5EBC519F}" type="pres">
      <dgm:prSet presAssocID="{19FFFF83-34DC-4A6F-B6A5-6B3EB2D813BD}" presName="parTx" presStyleLbl="revTx" presStyleIdx="4" presStyleCnt="5" custLinFactNeighborX="-1296" custLinFactNeighborY="18459">
        <dgm:presLayoutVars>
          <dgm:chMax val="0"/>
          <dgm:chPref val="0"/>
        </dgm:presLayoutVars>
      </dgm:prSet>
      <dgm:spPr/>
    </dgm:pt>
  </dgm:ptLst>
  <dgm:cxnLst>
    <dgm:cxn modelId="{7F8E2D06-154D-4377-809B-8FDBB8A0ADD2}" srcId="{24781A54-88F5-415A-A56B-779AA8AC89D0}" destId="{7E0FCD30-17B0-449E-B84D-3B5B8BC2924E}" srcOrd="0" destOrd="0" parTransId="{4048A443-F405-4177-8194-2958F69CA344}" sibTransId="{09EB06DF-3092-4B36-AE05-A0733C38CE30}"/>
    <dgm:cxn modelId="{F18D260F-F01F-493D-81DC-34B5C6B2CFDA}" srcId="{E2B47B33-D6A8-474A-AA36-7832B03B8C13}" destId="{24781A54-88F5-415A-A56B-779AA8AC89D0}" srcOrd="1" destOrd="0" parTransId="{8B70DEB3-5A45-41C8-9CB9-2A4A0A0630B2}" sibTransId="{E2659406-1B5B-47AF-9FA0-D423396C7549}"/>
    <dgm:cxn modelId="{BB38542D-9CBB-44E7-AEEE-D39C52AC0178}" type="presOf" srcId="{7E0FCD30-17B0-449E-B84D-3B5B8BC2924E}" destId="{5803C704-7215-4D4D-B469-17B946A743FA}" srcOrd="0" destOrd="0" presId="urn:microsoft.com/office/officeart/2018/2/layout/IconVerticalSolidList"/>
    <dgm:cxn modelId="{E1156349-1E62-436A-BA45-2A7B5E737844}" srcId="{24781A54-88F5-415A-A56B-779AA8AC89D0}" destId="{8BA239FB-1D19-4151-A2B5-0BD5D1087DFA}" srcOrd="2" destOrd="0" parTransId="{097E49E0-B1B3-4A2A-AFA6-3F23DFB4C4EE}" sibTransId="{E8FE3D94-A594-4AAC-A4D1-A1E39BD792F7}"/>
    <dgm:cxn modelId="{B8EE1C52-31E1-4D3F-9B31-ADC2BD41C0E6}" type="presOf" srcId="{864DF55B-6D3C-40D6-B406-BBE61DDFA5CB}" destId="{5E05AB3A-A609-4F2F-9522-2C58E7CD969A}" srcOrd="0" destOrd="0" presId="urn:microsoft.com/office/officeart/2018/2/layout/IconVerticalSolidList"/>
    <dgm:cxn modelId="{7ADAB557-EFD9-4CEF-A360-A0B0E2372D5B}" srcId="{E2B47B33-D6A8-474A-AA36-7832B03B8C13}" destId="{864DF55B-6D3C-40D6-B406-BBE61DDFA5CB}" srcOrd="0" destOrd="0" parTransId="{649C2A34-67D2-403B-944D-E65A67AEC308}" sibTransId="{9B57FEFA-6EB6-4FD7-9A1D-4872BCCED795}"/>
    <dgm:cxn modelId="{C90A867D-6C58-474E-AD00-540BC3E6B517}" type="presOf" srcId="{97D6FFBA-22D8-4F77-BBCB-E51FB0BB0F6F}" destId="{5803C704-7215-4D4D-B469-17B946A743FA}" srcOrd="0" destOrd="1" presId="urn:microsoft.com/office/officeart/2018/2/layout/IconVerticalSolidList"/>
    <dgm:cxn modelId="{C0F6A789-B2E9-4811-B1C4-9E723EEA390D}" type="presOf" srcId="{19FFFF83-34DC-4A6F-B6A5-6B3EB2D813BD}" destId="{43CF2086-56F2-4DA1-BD78-50DF5EBC519F}" srcOrd="0" destOrd="0" presId="urn:microsoft.com/office/officeart/2018/2/layout/IconVerticalSolidList"/>
    <dgm:cxn modelId="{61A811BD-AAD2-453D-AA3C-930F07495321}" srcId="{24781A54-88F5-415A-A56B-779AA8AC89D0}" destId="{97D6FFBA-22D8-4F77-BBCB-E51FB0BB0F6F}" srcOrd="1" destOrd="0" parTransId="{639C7F05-1AAA-4D3F-BFA7-5C9FE423944E}" sibTransId="{8E7166ED-B7EA-4324-BFC2-CCE9DE16DF06}"/>
    <dgm:cxn modelId="{936866BE-A33E-441D-931A-8A66E5EBAE66}" type="presOf" srcId="{8BA239FB-1D19-4151-A2B5-0BD5D1087DFA}" destId="{5803C704-7215-4D4D-B469-17B946A743FA}" srcOrd="0" destOrd="2" presId="urn:microsoft.com/office/officeart/2018/2/layout/IconVerticalSolidList"/>
    <dgm:cxn modelId="{1C6732C6-6D0A-4C0F-A11C-473556FF78DC}" srcId="{E2B47B33-D6A8-474A-AA36-7832B03B8C13}" destId="{C0288F22-C96B-4E3B-978F-5148235731B9}" srcOrd="2" destOrd="0" parTransId="{A32E3979-A071-476F-B657-46B9D587CD14}" sibTransId="{7CBCE5A9-D3FF-4C0B-A399-86F5A4812383}"/>
    <dgm:cxn modelId="{2A7E35D1-4310-4180-BA29-268D5C25DBAB}" type="presOf" srcId="{C0288F22-C96B-4E3B-978F-5148235731B9}" destId="{8551B8E7-50C3-4858-AB5B-24F9BBD3B20E}" srcOrd="0" destOrd="0" presId="urn:microsoft.com/office/officeart/2018/2/layout/IconVerticalSolidList"/>
    <dgm:cxn modelId="{CFD5F8D1-A750-423C-B8B0-9750F9BF7533}" type="presOf" srcId="{E2B47B33-D6A8-474A-AA36-7832B03B8C13}" destId="{BF653416-641A-4B63-847C-02D9DB0C2DA1}" srcOrd="0" destOrd="0" presId="urn:microsoft.com/office/officeart/2018/2/layout/IconVerticalSolidList"/>
    <dgm:cxn modelId="{7DBA46E6-35C5-4712-A687-00A296F6EB8B}" type="presOf" srcId="{24781A54-88F5-415A-A56B-779AA8AC89D0}" destId="{1597C669-5537-40A3-B737-EC82900BB8A4}" srcOrd="0" destOrd="0" presId="urn:microsoft.com/office/officeart/2018/2/layout/IconVerticalSolidList"/>
    <dgm:cxn modelId="{4F191DEC-409F-46DD-BD06-E6C3C94786BB}" srcId="{E2B47B33-D6A8-474A-AA36-7832B03B8C13}" destId="{19FFFF83-34DC-4A6F-B6A5-6B3EB2D813BD}" srcOrd="3" destOrd="0" parTransId="{88A88948-3D67-4788-92C8-480643206699}" sibTransId="{93A7470A-D2A6-4D45-9578-2D3126FD7470}"/>
    <dgm:cxn modelId="{3B0C71FE-3F30-423C-AD1B-FE32F6360DE3}" type="presParOf" srcId="{BF653416-641A-4B63-847C-02D9DB0C2DA1}" destId="{FBF24E80-B93F-4355-BF16-A99C72103600}" srcOrd="0" destOrd="0" presId="urn:microsoft.com/office/officeart/2018/2/layout/IconVerticalSolidList"/>
    <dgm:cxn modelId="{5E5D0891-E85B-4A7A-BC2E-BCF5A6C237E7}" type="presParOf" srcId="{FBF24E80-B93F-4355-BF16-A99C72103600}" destId="{13A99E95-56B4-483E-BA05-40CA4E5FD263}" srcOrd="0" destOrd="0" presId="urn:microsoft.com/office/officeart/2018/2/layout/IconVerticalSolidList"/>
    <dgm:cxn modelId="{15F57A2B-5497-4730-BB92-2B8D5E72F72A}" type="presParOf" srcId="{FBF24E80-B93F-4355-BF16-A99C72103600}" destId="{6DD45D01-8AA3-4745-95BB-D15CD670F51F}" srcOrd="1" destOrd="0" presId="urn:microsoft.com/office/officeart/2018/2/layout/IconVerticalSolidList"/>
    <dgm:cxn modelId="{C2D8F64B-DAFA-495B-AE4C-4465CD7A6B43}" type="presParOf" srcId="{FBF24E80-B93F-4355-BF16-A99C72103600}" destId="{7EF3E489-E5E3-4E89-9D02-A3093E14C69C}" srcOrd="2" destOrd="0" presId="urn:microsoft.com/office/officeart/2018/2/layout/IconVerticalSolidList"/>
    <dgm:cxn modelId="{949A6D6F-B8FB-4B87-B417-A69248FF8CC4}" type="presParOf" srcId="{FBF24E80-B93F-4355-BF16-A99C72103600}" destId="{5E05AB3A-A609-4F2F-9522-2C58E7CD969A}" srcOrd="3" destOrd="0" presId="urn:microsoft.com/office/officeart/2018/2/layout/IconVerticalSolidList"/>
    <dgm:cxn modelId="{4CF3C33D-6030-4D1A-8C0B-DB5D5089D97B}" type="presParOf" srcId="{BF653416-641A-4B63-847C-02D9DB0C2DA1}" destId="{BE2894B8-044F-4898-94E1-AE0729421567}" srcOrd="1" destOrd="0" presId="urn:microsoft.com/office/officeart/2018/2/layout/IconVerticalSolidList"/>
    <dgm:cxn modelId="{1C3468B1-1225-40B6-A02A-8F816715ADF0}" type="presParOf" srcId="{BF653416-641A-4B63-847C-02D9DB0C2DA1}" destId="{BD79463D-E0B7-48B6-A003-34D9D3DD4BB9}" srcOrd="2" destOrd="0" presId="urn:microsoft.com/office/officeart/2018/2/layout/IconVerticalSolidList"/>
    <dgm:cxn modelId="{93456141-B214-43DB-B14E-447C52835E57}" type="presParOf" srcId="{BD79463D-E0B7-48B6-A003-34D9D3DD4BB9}" destId="{3D157EB1-F8AF-4EEC-B26C-372B3734EDF3}" srcOrd="0" destOrd="0" presId="urn:microsoft.com/office/officeart/2018/2/layout/IconVerticalSolidList"/>
    <dgm:cxn modelId="{2FCEC4CD-5034-4B87-943E-D65191C1714E}" type="presParOf" srcId="{BD79463D-E0B7-48B6-A003-34D9D3DD4BB9}" destId="{A2F29830-1000-45EC-98AA-B659B2A3E81C}" srcOrd="1" destOrd="0" presId="urn:microsoft.com/office/officeart/2018/2/layout/IconVerticalSolidList"/>
    <dgm:cxn modelId="{E9DF289A-21A5-46D9-98C6-D19B35B7F0C7}" type="presParOf" srcId="{BD79463D-E0B7-48B6-A003-34D9D3DD4BB9}" destId="{6204F14C-5092-4C1F-9B0F-9B0027C1E006}" srcOrd="2" destOrd="0" presId="urn:microsoft.com/office/officeart/2018/2/layout/IconVerticalSolidList"/>
    <dgm:cxn modelId="{1C00954C-C9C4-43F1-B0F3-7E72F8C75E60}" type="presParOf" srcId="{BD79463D-E0B7-48B6-A003-34D9D3DD4BB9}" destId="{1597C669-5537-40A3-B737-EC82900BB8A4}" srcOrd="3" destOrd="0" presId="urn:microsoft.com/office/officeart/2018/2/layout/IconVerticalSolidList"/>
    <dgm:cxn modelId="{B500B6CD-22E0-406A-AEEE-B698BFFC4EF0}" type="presParOf" srcId="{BD79463D-E0B7-48B6-A003-34D9D3DD4BB9}" destId="{5803C704-7215-4D4D-B469-17B946A743FA}" srcOrd="4" destOrd="0" presId="urn:microsoft.com/office/officeart/2018/2/layout/IconVerticalSolidList"/>
    <dgm:cxn modelId="{5222D3F4-B6D2-4D40-ADFE-AAAECE4A6810}" type="presParOf" srcId="{BF653416-641A-4B63-847C-02D9DB0C2DA1}" destId="{DCBE43D6-D3A7-4A5B-B8F1-647521614F36}" srcOrd="3" destOrd="0" presId="urn:microsoft.com/office/officeart/2018/2/layout/IconVerticalSolidList"/>
    <dgm:cxn modelId="{E5FA949C-834A-4AD6-95B4-8AB2529FC02D}" type="presParOf" srcId="{BF653416-641A-4B63-847C-02D9DB0C2DA1}" destId="{71C12E86-EA8B-413B-8926-9239EA427ACB}" srcOrd="4" destOrd="0" presId="urn:microsoft.com/office/officeart/2018/2/layout/IconVerticalSolidList"/>
    <dgm:cxn modelId="{08ABB9A1-04C2-4031-90BE-14ACA24C6E52}" type="presParOf" srcId="{71C12E86-EA8B-413B-8926-9239EA427ACB}" destId="{E1FB5060-7F02-4177-A62D-7F15C3860547}" srcOrd="0" destOrd="0" presId="urn:microsoft.com/office/officeart/2018/2/layout/IconVerticalSolidList"/>
    <dgm:cxn modelId="{68F69765-B370-43A9-94F7-35F533C38104}" type="presParOf" srcId="{71C12E86-EA8B-413B-8926-9239EA427ACB}" destId="{C51EBEF3-5A35-40AC-B5C5-BB2C9CB4647B}" srcOrd="1" destOrd="0" presId="urn:microsoft.com/office/officeart/2018/2/layout/IconVerticalSolidList"/>
    <dgm:cxn modelId="{3C09D5AE-604B-42B0-825C-9A0142CF7404}" type="presParOf" srcId="{71C12E86-EA8B-413B-8926-9239EA427ACB}" destId="{09542FEB-4DB3-41BD-B44E-4E627A87820E}" srcOrd="2" destOrd="0" presId="urn:microsoft.com/office/officeart/2018/2/layout/IconVerticalSolidList"/>
    <dgm:cxn modelId="{4DD2B70B-78EC-456E-BB68-2A90543B0C3B}" type="presParOf" srcId="{71C12E86-EA8B-413B-8926-9239EA427ACB}" destId="{8551B8E7-50C3-4858-AB5B-24F9BBD3B20E}" srcOrd="3" destOrd="0" presId="urn:microsoft.com/office/officeart/2018/2/layout/IconVerticalSolidList"/>
    <dgm:cxn modelId="{0E482A60-584B-4197-9529-4F2879586C6D}" type="presParOf" srcId="{BF653416-641A-4B63-847C-02D9DB0C2DA1}" destId="{F404CB9A-7D0F-4AB7-8A63-54397962C69B}" srcOrd="5" destOrd="0" presId="urn:microsoft.com/office/officeart/2018/2/layout/IconVerticalSolidList"/>
    <dgm:cxn modelId="{6F5066EB-7FAF-4740-A746-613C1E76ACC0}" type="presParOf" srcId="{BF653416-641A-4B63-847C-02D9DB0C2DA1}" destId="{4DDD3BFC-0B55-4C5A-9F7B-68838C29D270}" srcOrd="6" destOrd="0" presId="urn:microsoft.com/office/officeart/2018/2/layout/IconVerticalSolidList"/>
    <dgm:cxn modelId="{73DA05BA-79D2-4BC6-8339-DA406C16C784}" type="presParOf" srcId="{4DDD3BFC-0B55-4C5A-9F7B-68838C29D270}" destId="{63DD4975-0D90-4AC0-94BC-A178CAA573AC}" srcOrd="0" destOrd="0" presId="urn:microsoft.com/office/officeart/2018/2/layout/IconVerticalSolidList"/>
    <dgm:cxn modelId="{561D586F-C661-4F31-BDC3-C31EF05059F1}" type="presParOf" srcId="{4DDD3BFC-0B55-4C5A-9F7B-68838C29D270}" destId="{B55F92C9-8AD0-4412-AFE0-5E5486D15FC6}" srcOrd="1" destOrd="0" presId="urn:microsoft.com/office/officeart/2018/2/layout/IconVerticalSolidList"/>
    <dgm:cxn modelId="{14CE238B-2534-468D-B4D3-FC050D276CB3}" type="presParOf" srcId="{4DDD3BFC-0B55-4C5A-9F7B-68838C29D270}" destId="{ADF5F8A5-5881-4CFF-83C8-FCE562758E01}" srcOrd="2" destOrd="0" presId="urn:microsoft.com/office/officeart/2018/2/layout/IconVerticalSolidList"/>
    <dgm:cxn modelId="{7DCE6CCF-3810-4EC0-9B6C-2CB378342861}" type="presParOf" srcId="{4DDD3BFC-0B55-4C5A-9F7B-68838C29D270}" destId="{43CF2086-56F2-4DA1-BD78-50DF5EBC519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A99E95-56B4-483E-BA05-40CA4E5FD263}">
      <dsp:nvSpPr>
        <dsp:cNvPr id="0" name=""/>
        <dsp:cNvSpPr/>
      </dsp:nvSpPr>
      <dsp:spPr>
        <a:xfrm>
          <a:off x="0" y="43598"/>
          <a:ext cx="9729087" cy="120890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D45D01-8AA3-4745-95BB-D15CD670F51F}">
      <dsp:nvSpPr>
        <dsp:cNvPr id="0" name=""/>
        <dsp:cNvSpPr/>
      </dsp:nvSpPr>
      <dsp:spPr>
        <a:xfrm>
          <a:off x="292449" y="268420"/>
          <a:ext cx="812032" cy="6890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05AB3A-A609-4F2F-9522-2C58E7CD969A}">
      <dsp:nvSpPr>
        <dsp:cNvPr id="0" name=""/>
        <dsp:cNvSpPr/>
      </dsp:nvSpPr>
      <dsp:spPr>
        <a:xfrm>
          <a:off x="1396930" y="8492"/>
          <a:ext cx="7182588" cy="1210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67" tIns="128067" rIns="128067" bIns="128067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/>
            <a:t>Introduction</a:t>
          </a:r>
          <a:endParaRPr lang="en-US" sz="2200" kern="1200"/>
        </a:p>
      </dsp:txBody>
      <dsp:txXfrm>
        <a:off x="1396930" y="8492"/>
        <a:ext cx="7182588" cy="1210082"/>
      </dsp:txXfrm>
    </dsp:sp>
    <dsp:sp modelId="{3D157EB1-F8AF-4EEC-B26C-372B3734EDF3}">
      <dsp:nvSpPr>
        <dsp:cNvPr id="0" name=""/>
        <dsp:cNvSpPr/>
      </dsp:nvSpPr>
      <dsp:spPr>
        <a:xfrm>
          <a:off x="0" y="1405834"/>
          <a:ext cx="9729087" cy="145733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F29830-1000-45EC-98AA-B659B2A3E81C}">
      <dsp:nvSpPr>
        <dsp:cNvPr id="0" name=""/>
        <dsp:cNvSpPr/>
      </dsp:nvSpPr>
      <dsp:spPr>
        <a:xfrm>
          <a:off x="232886" y="1670455"/>
          <a:ext cx="931158" cy="87740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97C669-5537-40A3-B737-EC82900BB8A4}">
      <dsp:nvSpPr>
        <dsp:cNvPr id="0" name=""/>
        <dsp:cNvSpPr/>
      </dsp:nvSpPr>
      <dsp:spPr>
        <a:xfrm>
          <a:off x="1134551" y="1492573"/>
          <a:ext cx="4378089" cy="1210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67" tIns="128067" rIns="128067" bIns="128067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Notre solution :</a:t>
          </a:r>
          <a:endParaRPr lang="en-US" sz="2200" kern="1200" dirty="0"/>
        </a:p>
      </dsp:txBody>
      <dsp:txXfrm>
        <a:off x="1134551" y="1492573"/>
        <a:ext cx="4378089" cy="1210082"/>
      </dsp:txXfrm>
    </dsp:sp>
    <dsp:sp modelId="{5803C704-7215-4D4D-B469-17B946A743FA}">
      <dsp:nvSpPr>
        <dsp:cNvPr id="0" name=""/>
        <dsp:cNvSpPr/>
      </dsp:nvSpPr>
      <dsp:spPr>
        <a:xfrm>
          <a:off x="4295478" y="1372236"/>
          <a:ext cx="4462070" cy="1475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67" tIns="128067" rIns="128067" bIns="12806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Application mobile </a:t>
          </a:r>
          <a:endParaRPr lang="en-US" sz="1600" kern="1200" dirty="0"/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Application web</a:t>
          </a:r>
          <a:endParaRPr lang="en-US" sz="1600" kern="1200" dirty="0"/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Déroulement de l’examen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Technologies utilisées et problèmes rencontrés </a:t>
          </a:r>
          <a:endParaRPr lang="en-US" sz="1600" kern="1200" dirty="0"/>
        </a:p>
      </dsp:txBody>
      <dsp:txXfrm>
        <a:off x="4295478" y="1372236"/>
        <a:ext cx="4462070" cy="1475030"/>
      </dsp:txXfrm>
    </dsp:sp>
    <dsp:sp modelId="{E1FB5060-7F02-4177-A62D-7F15C3860547}">
      <dsp:nvSpPr>
        <dsp:cNvPr id="0" name=""/>
        <dsp:cNvSpPr/>
      </dsp:nvSpPr>
      <dsp:spPr>
        <a:xfrm>
          <a:off x="0" y="3053539"/>
          <a:ext cx="9729087" cy="120890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1EBEF3-5A35-40AC-B5C5-BB2C9CB4647B}">
      <dsp:nvSpPr>
        <dsp:cNvPr id="0" name=""/>
        <dsp:cNvSpPr/>
      </dsp:nvSpPr>
      <dsp:spPr>
        <a:xfrm>
          <a:off x="365692" y="3272930"/>
          <a:ext cx="665545" cy="66489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51B8E7-50C3-4858-AB5B-24F9BBD3B20E}">
      <dsp:nvSpPr>
        <dsp:cNvPr id="0" name=""/>
        <dsp:cNvSpPr/>
      </dsp:nvSpPr>
      <dsp:spPr>
        <a:xfrm>
          <a:off x="1396930" y="3000927"/>
          <a:ext cx="7182588" cy="1210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67" tIns="128067" rIns="128067" bIns="128067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/>
            <a:t>Démo</a:t>
          </a:r>
          <a:r>
            <a:rPr lang="fr-FR" sz="1400" kern="1200"/>
            <a:t> </a:t>
          </a:r>
          <a:endParaRPr lang="en-US" sz="1400" kern="1200"/>
        </a:p>
      </dsp:txBody>
      <dsp:txXfrm>
        <a:off x="1396930" y="3000927"/>
        <a:ext cx="7182588" cy="1210082"/>
      </dsp:txXfrm>
    </dsp:sp>
    <dsp:sp modelId="{63DD4975-0D90-4AC0-94BC-A178CAA573AC}">
      <dsp:nvSpPr>
        <dsp:cNvPr id="0" name=""/>
        <dsp:cNvSpPr/>
      </dsp:nvSpPr>
      <dsp:spPr>
        <a:xfrm>
          <a:off x="0" y="4374346"/>
          <a:ext cx="9729087" cy="120890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5F92C9-8AD0-4412-AFE0-5E5486D15FC6}">
      <dsp:nvSpPr>
        <dsp:cNvPr id="0" name=""/>
        <dsp:cNvSpPr/>
      </dsp:nvSpPr>
      <dsp:spPr>
        <a:xfrm>
          <a:off x="366050" y="4636674"/>
          <a:ext cx="665545" cy="66489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CF2086-56F2-4DA1-BD78-50DF5EBC519F}">
      <dsp:nvSpPr>
        <dsp:cNvPr id="0" name=""/>
        <dsp:cNvSpPr/>
      </dsp:nvSpPr>
      <dsp:spPr>
        <a:xfrm>
          <a:off x="1304559" y="4373164"/>
          <a:ext cx="7182588" cy="1210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67" tIns="128067" rIns="128067" bIns="128067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fr-FR" sz="1400" kern="1200"/>
          </a:br>
          <a:endParaRPr lang="fr-FR" sz="1400" kern="1200"/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fr-FR" sz="3200" kern="1200"/>
          </a:br>
          <a:r>
            <a:rPr lang="fr-FR" sz="3200" kern="1200"/>
            <a:t>Conclusion</a:t>
          </a:r>
          <a:br>
            <a:rPr lang="fr-FR" sz="1400" kern="1200"/>
          </a:br>
          <a:br>
            <a:rPr lang="fr-FR" sz="1400" kern="1200"/>
          </a:br>
          <a:br>
            <a:rPr lang="fr-FR" sz="1400" kern="1200"/>
          </a:br>
          <a:br>
            <a:rPr lang="fr-FR" sz="1400" kern="1200"/>
          </a:br>
          <a:br>
            <a:rPr lang="fr-FR" sz="1400" kern="1200"/>
          </a:br>
          <a:endParaRPr lang="en-US" sz="1400" kern="1200"/>
        </a:p>
      </dsp:txBody>
      <dsp:txXfrm>
        <a:off x="1304559" y="4373164"/>
        <a:ext cx="7182588" cy="12100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CCD4-CEB1-405B-A443-DD9CBCBEA552}" type="datetime1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87861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CCD4-CEB1-405B-A443-DD9CBCBEA552}" type="datetime1">
              <a:rPr lang="en-US" smtClean="0"/>
              <a:t>3/11/2022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52953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CCD4-CEB1-405B-A443-DD9CBCBEA552}" type="datetime1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76062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CCD4-CEB1-405B-A443-DD9CBCBEA552}" type="datetime1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5249311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CCD4-CEB1-405B-A443-DD9CBCBEA552}" type="datetime1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81085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CCD4-CEB1-405B-A443-DD9CBCBEA552}" type="datetime1">
              <a:rPr lang="en-US" smtClean="0"/>
              <a:t>3/11/2022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13229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CCD4-CEB1-405B-A443-DD9CBCBEA552}" type="datetime1">
              <a:rPr lang="en-US" smtClean="0"/>
              <a:t>3/11/2022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48509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CCD4-CEB1-405B-A443-DD9CBCBEA552}" type="datetime1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449635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CCD4-CEB1-405B-A443-DD9CBCBEA552}" type="datetime1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14134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CCD4-CEB1-405B-A443-DD9CBCBEA552}" type="datetime1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24408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CCD4-CEB1-405B-A443-DD9CBCBEA552}" type="datetime1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50833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CCD4-CEB1-405B-A443-DD9CBCBEA552}" type="datetime1">
              <a:rPr lang="en-US" smtClean="0"/>
              <a:t>3/11/2022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69230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CCD4-CEB1-405B-A443-DD9CBCBEA552}" type="datetime1">
              <a:rPr lang="en-US" smtClean="0"/>
              <a:t>3/11/2022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47085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CCD4-CEB1-405B-A443-DD9CBCBEA552}" type="datetime1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92676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CCD4-CEB1-405B-A443-DD9CBCBEA552}" type="datetime1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72613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CCD4-CEB1-405B-A443-DD9CBCBEA552}" type="datetime1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90099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CCD4-CEB1-405B-A443-DD9CBCBEA552}" type="datetime1">
              <a:rPr lang="en-US" smtClean="0"/>
              <a:t>3/11/2022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3991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34BCCD4-CEB1-405B-A443-DD9CBCBEA552}" type="datetime1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F98CC-160E-494C-8C3C-8CDC5FA257DE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3665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  <p:sldLayoutId id="2147483989" r:id="rId12"/>
    <p:sldLayoutId id="2147483990" r:id="rId13"/>
    <p:sldLayoutId id="2147483991" r:id="rId14"/>
    <p:sldLayoutId id="2147483992" r:id="rId15"/>
    <p:sldLayoutId id="2147483993" r:id="rId16"/>
    <p:sldLayoutId id="2147483994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5159ED-B940-4D76-93A9-4BD985FB6F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2" y="1769540"/>
            <a:ext cx="10038987" cy="1828801"/>
          </a:xfrm>
        </p:spPr>
        <p:txBody>
          <a:bodyPr>
            <a:normAutofit/>
          </a:bodyPr>
          <a:lstStyle/>
          <a:p>
            <a:r>
              <a:rPr lang="fr-FR" sz="6600" dirty="0">
                <a:solidFill>
                  <a:srgbClr val="00B0F0"/>
                </a:solidFill>
              </a:rPr>
              <a:t>Machine Learning &amp; IoT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CF91091-7727-4784-9D65-36C9A64D55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9253" y="4104654"/>
            <a:ext cx="10038986" cy="2087424"/>
          </a:xfrm>
        </p:spPr>
        <p:txBody>
          <a:bodyPr>
            <a:noAutofit/>
          </a:bodyPr>
          <a:lstStyle/>
          <a:p>
            <a:r>
              <a:rPr lang="fr-FR" sz="2400" dirty="0"/>
              <a:t>Un système de surveillance d’examen en ligne</a:t>
            </a:r>
          </a:p>
          <a:p>
            <a:r>
              <a:rPr lang="fr-FR" sz="2400" dirty="0"/>
              <a:t>Réalisé par : </a:t>
            </a:r>
          </a:p>
          <a:p>
            <a:r>
              <a:rPr lang="fr-FR" sz="2400" dirty="0" err="1"/>
              <a:t>Traian</a:t>
            </a:r>
            <a:r>
              <a:rPr lang="fr-FR" sz="2400" dirty="0"/>
              <a:t> BATOG et Aghilas KESSAI</a:t>
            </a:r>
          </a:p>
          <a:p>
            <a:r>
              <a:rPr lang="fr-FR" sz="2400" dirty="0"/>
              <a:t>Master 2 EID²</a:t>
            </a:r>
          </a:p>
          <a:p>
            <a:endParaRPr lang="fr-FR" sz="24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6173C5A-B1F9-4093-A9A4-201A127CD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40" y="309740"/>
            <a:ext cx="2518396" cy="1574997"/>
          </a:xfrm>
          <a:prstGeom prst="rect">
            <a:avLst/>
          </a:prstGeom>
        </p:spPr>
      </p:pic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2B174F5C-EB5D-4B65-B1C3-40129E4DD3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451" y="309739"/>
            <a:ext cx="2850463" cy="156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110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F7A759-FD6F-4FCC-BC2F-A0A7C45AC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Téléphone de la tête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AE5A4E-F5AB-4EAF-BEF1-FC4041607B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800" dirty="0"/>
              <a:t>Contrainte de temps : on utilise une autre application </a:t>
            </a:r>
          </a:p>
          <a:p>
            <a:endParaRPr lang="fr-FR" sz="2800" dirty="0"/>
          </a:p>
          <a:p>
            <a:r>
              <a:rPr lang="fr-FR" sz="2800" dirty="0"/>
              <a:t>La vidéo est envoyée sur une adresse IP et un port  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6243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8A7D89-C936-437E-BE59-79FD6899F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Application Web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C10EA3-31B0-4D7A-8CDE-A22065041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800" dirty="0"/>
              <a:t>L’application web possède plusieurs fonctionnalités</a:t>
            </a:r>
          </a:p>
          <a:p>
            <a:endParaRPr lang="fr-FR" sz="2800" dirty="0"/>
          </a:p>
          <a:p>
            <a:r>
              <a:rPr lang="fr-FR" sz="2800" dirty="0"/>
              <a:t>Inscription et connexion possible</a:t>
            </a:r>
          </a:p>
          <a:p>
            <a:endParaRPr lang="fr-FR" sz="2800" dirty="0"/>
          </a:p>
          <a:p>
            <a:r>
              <a:rPr lang="fr-FR" sz="2800" dirty="0"/>
              <a:t>L’examen se déroule sur le site </a:t>
            </a:r>
          </a:p>
          <a:p>
            <a:endParaRPr lang="fr-FR" dirty="0"/>
          </a:p>
          <a:p>
            <a:endParaRPr lang="fr-FR" dirty="0"/>
          </a:p>
          <a:p>
            <a:pPr marL="457200" lvl="1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9527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ADD5A6-8474-4EDC-A003-DD92B9E77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5966" y="145645"/>
            <a:ext cx="8911687" cy="1280890"/>
          </a:xfrm>
        </p:spPr>
        <p:txBody>
          <a:bodyPr/>
          <a:lstStyle/>
          <a:p>
            <a:r>
              <a:rPr lang="fr-FR" dirty="0"/>
              <a:t>La page d’accueil 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485942E8-2600-49A7-B100-DE1A0F65EE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2730" y="1238488"/>
            <a:ext cx="11551679" cy="5300536"/>
          </a:xfrm>
        </p:spPr>
      </p:pic>
    </p:spTree>
    <p:extLst>
      <p:ext uri="{BB962C8B-B14F-4D97-AF65-F5344CB8AC3E}">
        <p14:creationId xmlns:p14="http://schemas.microsoft.com/office/powerpoint/2010/main" val="1695005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5E3C43-8C7E-4A05-8B50-5E58C0775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3315" y="230706"/>
            <a:ext cx="8911687" cy="1280890"/>
          </a:xfrm>
        </p:spPr>
        <p:txBody>
          <a:bodyPr/>
          <a:lstStyle/>
          <a:p>
            <a:r>
              <a:rPr lang="fr-FR" dirty="0"/>
              <a:t>Création du compte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10AA0A2-2A85-4128-9529-3E7068A5E7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0975" y="834488"/>
            <a:ext cx="6781249" cy="5792806"/>
          </a:xfrm>
        </p:spPr>
      </p:pic>
    </p:spTree>
    <p:extLst>
      <p:ext uri="{BB962C8B-B14F-4D97-AF65-F5344CB8AC3E}">
        <p14:creationId xmlns:p14="http://schemas.microsoft.com/office/powerpoint/2010/main" val="3453096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797131-752B-4D41-8799-76561697C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2804" y="200804"/>
            <a:ext cx="8911687" cy="1280890"/>
          </a:xfrm>
        </p:spPr>
        <p:txBody>
          <a:bodyPr/>
          <a:lstStyle/>
          <a:p>
            <a:r>
              <a:rPr lang="fr-FR" dirty="0"/>
              <a:t>La page </a:t>
            </a:r>
            <a:r>
              <a:rPr lang="fr-FR" dirty="0" err="1"/>
              <a:t>dashboard</a:t>
            </a:r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3F444D5-2125-4B50-84B3-F23E12677A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4279" y="1481694"/>
            <a:ext cx="10058401" cy="4908474"/>
          </a:xfrm>
        </p:spPr>
      </p:pic>
    </p:spTree>
    <p:extLst>
      <p:ext uri="{BB962C8B-B14F-4D97-AF65-F5344CB8AC3E}">
        <p14:creationId xmlns:p14="http://schemas.microsoft.com/office/powerpoint/2010/main" val="3897218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2506C5-5445-48B6-92E2-919566716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déroulement de l’examen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6A8F1F-DC04-4A1D-96D5-77A28AAD3A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4 types de détection:</a:t>
            </a:r>
          </a:p>
          <a:p>
            <a:endParaRPr lang="fr-FR" dirty="0"/>
          </a:p>
          <a:p>
            <a:r>
              <a:rPr lang="fr-FR" dirty="0"/>
              <a:t>Explication du déroulement</a:t>
            </a:r>
          </a:p>
        </p:txBody>
      </p:sp>
    </p:spTree>
    <p:extLst>
      <p:ext uri="{BB962C8B-B14F-4D97-AF65-F5344CB8AC3E}">
        <p14:creationId xmlns:p14="http://schemas.microsoft.com/office/powerpoint/2010/main" val="2980210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05059D-80FC-438B-8D66-6FA97BCF1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communication entre les appareils</a:t>
            </a:r>
          </a:p>
        </p:txBody>
      </p:sp>
      <p:pic>
        <p:nvPicPr>
          <p:cNvPr id="5" name="Espace réservé du contenu 4" descr="Homme contour">
            <a:extLst>
              <a:ext uri="{FF2B5EF4-FFF2-40B4-BE49-F238E27FC236}">
                <a16:creationId xmlns:a16="http://schemas.microsoft.com/office/drawing/2014/main" id="{1581F21E-5AB5-43F1-934A-E85BFF2E3E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6837" y="4866905"/>
            <a:ext cx="1583549" cy="1583549"/>
          </a:xfrm>
        </p:spPr>
      </p:pic>
      <p:pic>
        <p:nvPicPr>
          <p:cNvPr id="7" name="Graphique 6" descr="Employé de bureau avec un remplissage uni">
            <a:extLst>
              <a:ext uri="{FF2B5EF4-FFF2-40B4-BE49-F238E27FC236}">
                <a16:creationId xmlns:a16="http://schemas.microsoft.com/office/drawing/2014/main" id="{5947F774-FB1F-4C93-9A54-DDAE2FC86E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25902" y="1457735"/>
            <a:ext cx="1740195" cy="174019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1740394-93D1-4550-8145-16F4362593F6}"/>
              </a:ext>
            </a:extLst>
          </p:cNvPr>
          <p:cNvSpPr txBox="1"/>
          <p:nvPr/>
        </p:nvSpPr>
        <p:spPr>
          <a:xfrm>
            <a:off x="923613" y="4471369"/>
            <a:ext cx="2594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Socket JAVA (bras)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E2C2279-702E-447E-BE26-79E395AD8535}"/>
              </a:ext>
            </a:extLst>
          </p:cNvPr>
          <p:cNvSpPr txBox="1"/>
          <p:nvPr/>
        </p:nvSpPr>
        <p:spPr>
          <a:xfrm>
            <a:off x="6492513" y="1535668"/>
            <a:ext cx="2254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Socket Python (sur le web) </a:t>
            </a:r>
          </a:p>
        </p:txBody>
      </p:sp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F743ECBA-1AA2-454E-9683-21BE60792760}"/>
              </a:ext>
            </a:extLst>
          </p:cNvPr>
          <p:cNvSpPr/>
          <p:nvPr/>
        </p:nvSpPr>
        <p:spPr>
          <a:xfrm rot="-1680000">
            <a:off x="2898391" y="3169923"/>
            <a:ext cx="2422387" cy="8634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CB0C135-CACE-411A-8D31-EA36783C5E2C}"/>
              </a:ext>
            </a:extLst>
          </p:cNvPr>
          <p:cNvSpPr txBox="1"/>
          <p:nvPr/>
        </p:nvSpPr>
        <p:spPr>
          <a:xfrm>
            <a:off x="2045699" y="2496580"/>
            <a:ext cx="25442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Salut, je suis le téléphone du bras… je suis connecté ! </a:t>
            </a:r>
          </a:p>
        </p:txBody>
      </p:sp>
      <p:pic>
        <p:nvPicPr>
          <p:cNvPr id="12" name="Espace réservé du contenu 4" descr="Homme contour">
            <a:extLst>
              <a:ext uri="{FF2B5EF4-FFF2-40B4-BE49-F238E27FC236}">
                <a16:creationId xmlns:a16="http://schemas.microsoft.com/office/drawing/2014/main" id="{1960FC3A-4910-4E47-B91A-77121209AC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8194" y="5028444"/>
            <a:ext cx="1583549" cy="1583549"/>
          </a:xfrm>
          <a:prstGeom prst="rect">
            <a:avLst/>
          </a:prstGeom>
        </p:spPr>
      </p:pic>
      <p:sp>
        <p:nvSpPr>
          <p:cNvPr id="14" name="Flèche : droite 13">
            <a:extLst>
              <a:ext uri="{FF2B5EF4-FFF2-40B4-BE49-F238E27FC236}">
                <a16:creationId xmlns:a16="http://schemas.microsoft.com/office/drawing/2014/main" id="{6D99BE29-7C30-43F2-972F-93D834B42024}"/>
              </a:ext>
            </a:extLst>
          </p:cNvPr>
          <p:cNvSpPr/>
          <p:nvPr/>
        </p:nvSpPr>
        <p:spPr>
          <a:xfrm rot="-9180000">
            <a:off x="6884487" y="3283639"/>
            <a:ext cx="3462170" cy="10141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2291DF8-97C3-4972-8E0D-458B241EF538}"/>
              </a:ext>
            </a:extLst>
          </p:cNvPr>
          <p:cNvSpPr txBox="1"/>
          <p:nvPr/>
        </p:nvSpPr>
        <p:spPr>
          <a:xfrm>
            <a:off x="10313581" y="4471369"/>
            <a:ext cx="1775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Socket  JAVA (tête)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1628582-5D5E-4235-A0A2-F0DB1718E5E7}"/>
              </a:ext>
            </a:extLst>
          </p:cNvPr>
          <p:cNvSpPr txBox="1"/>
          <p:nvPr/>
        </p:nvSpPr>
        <p:spPr>
          <a:xfrm>
            <a:off x="8102009" y="2651838"/>
            <a:ext cx="3402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Salut, je suis le téléphone de la tête… je suis connecté</a:t>
            </a:r>
          </a:p>
        </p:txBody>
      </p:sp>
      <p:sp>
        <p:nvSpPr>
          <p:cNvPr id="18" name="Flèche : bas 17">
            <a:extLst>
              <a:ext uri="{FF2B5EF4-FFF2-40B4-BE49-F238E27FC236}">
                <a16:creationId xmlns:a16="http://schemas.microsoft.com/office/drawing/2014/main" id="{D469C9F1-7EB7-431A-A2C8-0EAFD57B1D63}"/>
              </a:ext>
            </a:extLst>
          </p:cNvPr>
          <p:cNvSpPr/>
          <p:nvPr/>
        </p:nvSpPr>
        <p:spPr>
          <a:xfrm>
            <a:off x="5820228" y="3197931"/>
            <a:ext cx="580572" cy="1533558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Graphique 19" descr="Ordinateur portable avec téléphone et calculatrice">
            <a:extLst>
              <a:ext uri="{FF2B5EF4-FFF2-40B4-BE49-F238E27FC236}">
                <a16:creationId xmlns:a16="http://schemas.microsoft.com/office/drawing/2014/main" id="{B67CA323-3B85-42A6-A50F-C2D7AC068B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45662" y="4482160"/>
            <a:ext cx="4061637" cy="2443844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662DBCAD-C11F-46F8-920D-80F1A1F275F3}"/>
              </a:ext>
            </a:extLst>
          </p:cNvPr>
          <p:cNvSpPr txBox="1"/>
          <p:nvPr/>
        </p:nvSpPr>
        <p:spPr>
          <a:xfrm>
            <a:off x="4979211" y="4158993"/>
            <a:ext cx="2806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AJAX avec Flask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71153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8E60B5-11C4-43B9-8755-7C4183849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Technologies et outils utilisés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1908C6F-8311-416B-A609-C22D00E8A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Web : Flask, Javascript, HTML, CSS, Bootstrap, AJAX, </a:t>
            </a:r>
            <a:r>
              <a:rPr lang="fr-FR" dirty="0" err="1"/>
              <a:t>MongoDB,Jinja</a:t>
            </a:r>
            <a:endParaRPr lang="fr-FR" dirty="0"/>
          </a:p>
          <a:p>
            <a:endParaRPr lang="fr-FR" dirty="0"/>
          </a:p>
          <a:p>
            <a:r>
              <a:rPr lang="fr-FR" dirty="0"/>
              <a:t>Mobile : JAVA </a:t>
            </a:r>
          </a:p>
          <a:p>
            <a:endParaRPr lang="fr-FR" dirty="0"/>
          </a:p>
          <a:p>
            <a:r>
              <a:rPr lang="fr-FR" dirty="0"/>
              <a:t>Connexions : Sockets Python &amp; Sockets JAVA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57915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EAFA6E-FFD4-4309-B22B-8B2DCCB62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Démo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AABDA8-F5BC-4528-8560-ABFBDA6314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Démonstration d’un déroulement d’examen</a:t>
            </a:r>
          </a:p>
        </p:txBody>
      </p:sp>
    </p:spTree>
    <p:extLst>
      <p:ext uri="{BB962C8B-B14F-4D97-AF65-F5344CB8AC3E}">
        <p14:creationId xmlns:p14="http://schemas.microsoft.com/office/powerpoint/2010/main" val="34816161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54B6E8-6747-44B0-8E57-52A20792D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4F962F8-D4E8-4E1F-AF4A-6851FB9F04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Un système centralisé sur une application web </a:t>
            </a:r>
          </a:p>
          <a:p>
            <a:endParaRPr lang="fr-FR" dirty="0"/>
          </a:p>
          <a:p>
            <a:r>
              <a:rPr lang="fr-FR" dirty="0"/>
              <a:t>Etudiant peut se connecter, s’inscrire </a:t>
            </a:r>
          </a:p>
          <a:p>
            <a:endParaRPr lang="fr-FR" dirty="0"/>
          </a:p>
          <a:p>
            <a:r>
              <a:rPr lang="fr-FR" dirty="0"/>
              <a:t>Difficultés rencontrés 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8862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0D0156-249D-4439-800C-BF8B97512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Notre système de surveillance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34EF11-090B-4116-BFAA-B4CB823007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Une application web </a:t>
            </a:r>
          </a:p>
          <a:p>
            <a:endParaRPr lang="fr-FR" dirty="0"/>
          </a:p>
          <a:p>
            <a:r>
              <a:rPr lang="fr-FR" dirty="0"/>
              <a:t>Une application mobile </a:t>
            </a:r>
          </a:p>
          <a:p>
            <a:endParaRPr lang="fr-FR" dirty="0"/>
          </a:p>
          <a:p>
            <a:r>
              <a:rPr lang="fr-FR" dirty="0"/>
              <a:t>Un système simple</a:t>
            </a:r>
          </a:p>
          <a:p>
            <a:endParaRPr lang="fr-FR" dirty="0"/>
          </a:p>
          <a:p>
            <a:r>
              <a:rPr lang="fr-FR" dirty="0"/>
              <a:t>Des détections de triche en temps réel</a:t>
            </a:r>
          </a:p>
          <a:p>
            <a:endParaRPr lang="fr-FR" dirty="0"/>
          </a:p>
          <a:p>
            <a:r>
              <a:rPr lang="fr-FR" dirty="0"/>
              <a:t>Un fichier de log qui contient les évènements </a:t>
            </a:r>
          </a:p>
        </p:txBody>
      </p:sp>
    </p:spTree>
    <p:extLst>
      <p:ext uri="{BB962C8B-B14F-4D97-AF65-F5344CB8AC3E}">
        <p14:creationId xmlns:p14="http://schemas.microsoft.com/office/powerpoint/2010/main" val="1962054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CA52D7-7E3E-4E63-91C4-E0DC9AFED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1932" y="122311"/>
            <a:ext cx="3768136" cy="909047"/>
          </a:xfrm>
        </p:spPr>
        <p:txBody>
          <a:bodyPr>
            <a:normAutofit fontScale="90000"/>
          </a:bodyPr>
          <a:lstStyle/>
          <a:p>
            <a:r>
              <a:rPr lang="fr-FR" sz="5400" dirty="0">
                <a:solidFill>
                  <a:srgbClr val="002060"/>
                </a:solidFill>
              </a:rPr>
              <a:t>Sommaire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729DB49F-A40F-4A59-BEE9-18012DA617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4686104"/>
              </p:ext>
            </p:extLst>
          </p:nvPr>
        </p:nvGraphicFramePr>
        <p:xfrm>
          <a:off x="2073052" y="1152441"/>
          <a:ext cx="9729087" cy="5583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44163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4D1B67-AFF7-403E-9863-AB99A2BF0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L’application mobile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6D705C1-4C46-4A66-A415-FEEA00524B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/>
          </a:p>
          <a:p>
            <a:r>
              <a:rPr lang="fr-FR"/>
              <a:t>L’utilisateur place son 1</a:t>
            </a:r>
            <a:r>
              <a:rPr lang="fr-FR" baseline="30000"/>
              <a:t>er</a:t>
            </a:r>
            <a:r>
              <a:rPr lang="fr-FR"/>
              <a:t> téléphone sur sa tête </a:t>
            </a:r>
          </a:p>
          <a:p>
            <a:endParaRPr lang="fr-FR"/>
          </a:p>
          <a:p>
            <a:r>
              <a:rPr lang="fr-FR"/>
              <a:t>Il place ensuite le téléphone sur son bras</a:t>
            </a:r>
          </a:p>
          <a:p>
            <a:endParaRPr lang="fr-FR"/>
          </a:p>
          <a:p>
            <a:r>
              <a:rPr lang="fr-FR"/>
              <a:t>Il lance l’examen à partir des 2 téléphones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01301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6D6272-78A2-4F4E-9326-E590CD074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9009" y="0"/>
            <a:ext cx="8911687" cy="1280890"/>
          </a:xfrm>
        </p:spPr>
        <p:txBody>
          <a:bodyPr/>
          <a:lstStyle/>
          <a:p>
            <a:r>
              <a:rPr lang="fr-FR" dirty="0"/>
              <a:t>L’application mobile 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BC2757BD-F857-45D2-8AC6-0A87A9E024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94" y="898118"/>
            <a:ext cx="3235268" cy="5548341"/>
          </a:xfrm>
        </p:spPr>
      </p:pic>
    </p:spTree>
    <p:extLst>
      <p:ext uri="{BB962C8B-B14F-4D97-AF65-F5344CB8AC3E}">
        <p14:creationId xmlns:p14="http://schemas.microsoft.com/office/powerpoint/2010/main" val="3886207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6D6272-78A2-4F4E-9326-E590CD074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9009" y="0"/>
            <a:ext cx="8911687" cy="1280890"/>
          </a:xfrm>
        </p:spPr>
        <p:txBody>
          <a:bodyPr/>
          <a:lstStyle/>
          <a:p>
            <a:r>
              <a:rPr lang="fr-FR" dirty="0"/>
              <a:t>L’application mobile </a:t>
            </a:r>
          </a:p>
        </p:txBody>
      </p:sp>
      <p:pic>
        <p:nvPicPr>
          <p:cNvPr id="7" name="Espace réservé du contenu 6" descr="Une image contenant texte, capture d’écran, moniteur, écran&#10;&#10;Description générée automatiquement">
            <a:extLst>
              <a:ext uri="{FF2B5EF4-FFF2-40B4-BE49-F238E27FC236}">
                <a16:creationId xmlns:a16="http://schemas.microsoft.com/office/drawing/2014/main" id="{4ECA9E96-6B86-459B-880D-AABCB275EA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028" y="640445"/>
            <a:ext cx="2851154" cy="5856048"/>
          </a:xfrm>
        </p:spPr>
      </p:pic>
    </p:spTree>
    <p:extLst>
      <p:ext uri="{BB962C8B-B14F-4D97-AF65-F5344CB8AC3E}">
        <p14:creationId xmlns:p14="http://schemas.microsoft.com/office/powerpoint/2010/main" val="2801304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6D6272-78A2-4F4E-9326-E590CD074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9009" y="0"/>
            <a:ext cx="8911687" cy="1280890"/>
          </a:xfrm>
        </p:spPr>
        <p:txBody>
          <a:bodyPr/>
          <a:lstStyle/>
          <a:p>
            <a:r>
              <a:rPr lang="fr-FR" dirty="0"/>
              <a:t>L’application mobile </a:t>
            </a:r>
          </a:p>
        </p:txBody>
      </p:sp>
      <p:pic>
        <p:nvPicPr>
          <p:cNvPr id="6" name="Espace réservé du contenu 5" descr="Une image contenant tableau blanc&#10;&#10;Description générée automatiquement">
            <a:extLst>
              <a:ext uri="{FF2B5EF4-FFF2-40B4-BE49-F238E27FC236}">
                <a16:creationId xmlns:a16="http://schemas.microsoft.com/office/drawing/2014/main" id="{D6BB71BF-2C11-45F3-ADE2-6EED233793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563" y="655675"/>
            <a:ext cx="2994544" cy="6018234"/>
          </a:xfrm>
        </p:spPr>
      </p:pic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4E64AF20-B2D5-47B7-9421-5D08F05C790E}"/>
              </a:ext>
            </a:extLst>
          </p:cNvPr>
          <p:cNvSpPr/>
          <p:nvPr/>
        </p:nvSpPr>
        <p:spPr>
          <a:xfrm>
            <a:off x="4348716" y="2525565"/>
            <a:ext cx="3615070" cy="1642398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04677A6-BFDE-4F56-8D60-22F7BEAD2A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572" y="713106"/>
            <a:ext cx="2994543" cy="590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825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33FF9E-D768-47BB-B049-A33937CD9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Téléphone du bras 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D300E8A-8C37-4079-9DB7-EAB4BC1B6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sz="3200" dirty="0"/>
              <a:t>Le système </a:t>
            </a:r>
            <a:r>
              <a:rPr lang="fr-FR" sz="3200" dirty="0" err="1"/>
              <a:t>génére</a:t>
            </a:r>
            <a:r>
              <a:rPr lang="fr-FR" sz="3200" dirty="0"/>
              <a:t> un </a:t>
            </a:r>
            <a:r>
              <a:rPr lang="fr-FR" sz="3200" dirty="0" err="1"/>
              <a:t>dataset</a:t>
            </a:r>
            <a:r>
              <a:rPr lang="fr-FR" sz="3200" dirty="0"/>
              <a:t> fictif composé de 4 variables (</a:t>
            </a:r>
            <a:r>
              <a:rPr lang="fr-FR" sz="3200" dirty="0" err="1"/>
              <a:t>x,y,z,CHEAT</a:t>
            </a:r>
            <a:r>
              <a:rPr lang="fr-FR" sz="3200" dirty="0"/>
              <a:t>). CHEAT est donc la variable target (1= triche, 0= pas de triche). </a:t>
            </a:r>
          </a:p>
          <a:p>
            <a:endParaRPr lang="fr-FR" sz="3200" dirty="0"/>
          </a:p>
          <a:p>
            <a:r>
              <a:rPr lang="fr-FR" sz="3200" dirty="0"/>
              <a:t>Les capteurs sur l’accélération le long des 3 axes (</a:t>
            </a:r>
            <a:r>
              <a:rPr lang="fr-FR" sz="3200" dirty="0" err="1"/>
              <a:t>x,y,z</a:t>
            </a:r>
            <a:r>
              <a:rPr lang="fr-FR" sz="3200" dirty="0"/>
              <a:t>) sont récupérées par le système</a:t>
            </a:r>
          </a:p>
          <a:p>
            <a:endParaRPr lang="fr-FR" sz="3200" dirty="0"/>
          </a:p>
          <a:p>
            <a:r>
              <a:rPr lang="fr-FR" sz="3200" dirty="0"/>
              <a:t>Le système utilise le K </a:t>
            </a:r>
            <a:r>
              <a:rPr lang="fr-FR" sz="3200" dirty="0" err="1"/>
              <a:t>nearest</a:t>
            </a:r>
            <a:r>
              <a:rPr lang="fr-FR" sz="3200" dirty="0"/>
              <a:t> </a:t>
            </a:r>
            <a:r>
              <a:rPr lang="fr-FR" sz="3200" dirty="0" err="1"/>
              <a:t>neighbors</a:t>
            </a:r>
            <a:r>
              <a:rPr lang="fr-FR" sz="3200" dirty="0"/>
              <a:t> classifier pour déterminer si les données liées à (</a:t>
            </a:r>
            <a:r>
              <a:rPr lang="fr-FR" sz="3200" dirty="0" err="1"/>
              <a:t>x,y,z</a:t>
            </a:r>
            <a:r>
              <a:rPr lang="fr-FR" sz="3200" dirty="0"/>
              <a:t>) sont classées comme TRICHE ou NON. 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5125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EDFE52-2C9A-4A9B-B196-2AF7CCC08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</a:t>
            </a:r>
            <a:r>
              <a:rPr lang="fr-FR" dirty="0" err="1"/>
              <a:t>dataset</a:t>
            </a:r>
            <a:r>
              <a:rPr lang="fr-FR" dirty="0"/>
              <a:t> </a:t>
            </a:r>
            <a:r>
              <a:rPr lang="fr-FR" dirty="0" err="1"/>
              <a:t>generé</a:t>
            </a:r>
            <a:r>
              <a:rPr lang="fr-FR" dirty="0"/>
              <a:t> 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BAC3FDE8-9EA9-4C0C-ADCA-5070E82029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337" y="1246170"/>
            <a:ext cx="11842811" cy="4952612"/>
          </a:xfrm>
        </p:spPr>
      </p:pic>
    </p:spTree>
    <p:extLst>
      <p:ext uri="{BB962C8B-B14F-4D97-AF65-F5344CB8AC3E}">
        <p14:creationId xmlns:p14="http://schemas.microsoft.com/office/powerpoint/2010/main" val="10259608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5655</TotalTime>
  <Words>366</Words>
  <Application>Microsoft Office PowerPoint</Application>
  <PresentationFormat>Grand écran</PresentationFormat>
  <Paragraphs>81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3" baseType="lpstr">
      <vt:lpstr>Arial</vt:lpstr>
      <vt:lpstr>Century Gothic</vt:lpstr>
      <vt:lpstr>Wingdings 3</vt:lpstr>
      <vt:lpstr>Ion</vt:lpstr>
      <vt:lpstr>Machine Learning &amp; IoT </vt:lpstr>
      <vt:lpstr>Notre système de surveillance</vt:lpstr>
      <vt:lpstr>Sommaire</vt:lpstr>
      <vt:lpstr>L’application mobile </vt:lpstr>
      <vt:lpstr>L’application mobile </vt:lpstr>
      <vt:lpstr>L’application mobile </vt:lpstr>
      <vt:lpstr>L’application mobile </vt:lpstr>
      <vt:lpstr>Téléphone du bras  </vt:lpstr>
      <vt:lpstr>Le dataset generé </vt:lpstr>
      <vt:lpstr>Téléphone de la tête </vt:lpstr>
      <vt:lpstr>Application Web</vt:lpstr>
      <vt:lpstr>La page d’accueil </vt:lpstr>
      <vt:lpstr>Création du compte</vt:lpstr>
      <vt:lpstr>La page dashboard</vt:lpstr>
      <vt:lpstr>Le déroulement de l’examen</vt:lpstr>
      <vt:lpstr>La communication entre les appareils</vt:lpstr>
      <vt:lpstr>Technologies et outils utilisés </vt:lpstr>
      <vt:lpstr>Démo </vt:lpstr>
      <vt:lpstr>Conclusion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&amp; IoT </dc:title>
  <dc:creator>Aghilas KESSAI</dc:creator>
  <cp:lastModifiedBy>Aghilas KESSAI</cp:lastModifiedBy>
  <cp:revision>4</cp:revision>
  <dcterms:created xsi:type="dcterms:W3CDTF">2022-02-27T17:15:25Z</dcterms:created>
  <dcterms:modified xsi:type="dcterms:W3CDTF">2022-03-11T21:34:20Z</dcterms:modified>
</cp:coreProperties>
</file>