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  <p:embeddedFontLst>
    <p:embeddedFont>
      <p:font typeface="Nunito"/>
      <p:regular r:id="rId15"/>
    </p:embeddedFont>
    <p:embeddedFont>
      <p:font typeface="Calibri" panose="020F0502020204030204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3e2b48fc6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3e2b48fc6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3e2b48fc6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3e2b48fc6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3e2b48fc6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3e2b48fc6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3e2b48fc6_0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3e2b48fc6_0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3e2b48fc6_0_2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3e2b48fc6_0_2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3e2b48fc6_0_2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3e2b48fc6_0_2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3e2b48fc6_0_3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3e2b48fc6_0_3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accent6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11"/>
          <p:cNvSpPr txBox="1"/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2"/>
        </a:solidFill>
        <a:effectLst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dk2"/>
        </a:solid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dk2"/>
        </a:solidFill>
        <a:effectLst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10"/>
          <p:cNvSpPr txBox="1"/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 panose="020F0502020204030204"/>
              <a:buChar char="●"/>
              <a:defRPr sz="13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●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○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 panose="020F0502020204030204"/>
              <a:buChar char="■"/>
              <a:defRPr sz="1100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947300" y="1563800"/>
            <a:ext cx="73341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Projet</a:t>
            </a:r>
            <a:endParaRPr lang="zh-CN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Introduction aux Objets Connectés </a:t>
            </a:r>
            <a:endParaRPr lang="zh-CN"/>
          </a:p>
        </p:txBody>
      </p:sp>
      <p:sp>
        <p:nvSpPr>
          <p:cNvPr id="129" name="Google Shape;129;p13"/>
          <p:cNvSpPr txBox="1"/>
          <p:nvPr>
            <p:ph type="subTitle" idx="1"/>
          </p:nvPr>
        </p:nvSpPr>
        <p:spPr>
          <a:xfrm>
            <a:off x="1891350" y="3228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Ascenseur automatique (maquette)</a:t>
            </a:r>
            <a:endParaRPr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Plan</a:t>
            </a:r>
            <a:endParaRPr lang="zh-CN"/>
          </a:p>
        </p:txBody>
      </p:sp>
      <p:sp>
        <p:nvSpPr>
          <p:cNvPr id="135" name="Google Shape;135;p14"/>
          <p:cNvSpPr txBox="1"/>
          <p:nvPr>
            <p:ph type="body" idx="1"/>
          </p:nvPr>
        </p:nvSpPr>
        <p:spPr>
          <a:xfrm>
            <a:off x="311700" y="1643575"/>
            <a:ext cx="3958500" cy="22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4083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zh-CN" sz="4530">
                <a:solidFill>
                  <a:schemeClr val="dk1"/>
                </a:solidFill>
              </a:rPr>
              <a:t>Introduction</a:t>
            </a:r>
            <a:endParaRPr sz="4530">
              <a:solidFill>
                <a:schemeClr val="dk1"/>
              </a:solidFill>
            </a:endParaRPr>
          </a:p>
          <a:p>
            <a:pPr marL="457200" lvl="0" indent="-4083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zh-CN" sz="4530">
                <a:solidFill>
                  <a:schemeClr val="dk1"/>
                </a:solidFill>
              </a:rPr>
              <a:t>Etat d’art</a:t>
            </a:r>
            <a:endParaRPr sz="4530">
              <a:solidFill>
                <a:schemeClr val="dk1"/>
              </a:solidFill>
            </a:endParaRPr>
          </a:p>
          <a:p>
            <a:pPr marL="457200" lvl="0" indent="-4083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zh-CN" sz="4530">
                <a:solidFill>
                  <a:schemeClr val="dk1"/>
                </a:solidFill>
              </a:rPr>
              <a:t>Cahier des charges</a:t>
            </a:r>
            <a:endParaRPr sz="4530">
              <a:solidFill>
                <a:schemeClr val="dk1"/>
              </a:solidFill>
            </a:endParaRPr>
          </a:p>
          <a:p>
            <a:pPr marL="457200" lvl="0" indent="-40830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zh-CN" sz="4530">
                <a:solidFill>
                  <a:schemeClr val="dk1"/>
                </a:solidFill>
              </a:rPr>
              <a:t>Materials utilisés</a:t>
            </a:r>
            <a:endParaRPr sz="453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36" name="Google Shape;136;p14"/>
          <p:cNvSpPr txBox="1"/>
          <p:nvPr>
            <p:ph type="body" idx="1"/>
          </p:nvPr>
        </p:nvSpPr>
        <p:spPr>
          <a:xfrm>
            <a:off x="1611200" y="1643575"/>
            <a:ext cx="4953300" cy="2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 sz="7350"/>
              <a:t>Introduction</a:t>
            </a:r>
            <a:endParaRPr sz="7350"/>
          </a:p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 sz="7350"/>
              <a:t>État de l'art</a:t>
            </a:r>
            <a:endParaRPr sz="7350"/>
          </a:p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 sz="7350"/>
              <a:t>Cahier des charges &amp; Materiels utilisés</a:t>
            </a:r>
            <a:endParaRPr sz="7350"/>
          </a:p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 sz="7350">
                <a:highlight>
                  <a:schemeClr val="dk1"/>
                </a:highlight>
              </a:rPr>
              <a:t>Module realisé &amp; Difficultés rencontrées</a:t>
            </a:r>
            <a:endParaRPr sz="7350">
              <a:highlight>
                <a:schemeClr val="dk1"/>
              </a:highlight>
            </a:endParaRPr>
          </a:p>
          <a:p>
            <a:pPr marL="457200" lvl="0" indent="-34544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CN" sz="7350">
                <a:highlight>
                  <a:schemeClr val="dk1"/>
                </a:highlight>
              </a:rPr>
              <a:t>Conclusion &amp; Travail futur envisagé</a:t>
            </a:r>
            <a:endParaRPr sz="453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Introduction</a:t>
            </a:r>
            <a:endParaRPr lang="zh-CN"/>
          </a:p>
        </p:txBody>
      </p:sp>
      <p:sp>
        <p:nvSpPr>
          <p:cNvPr id="142" name="Google Shape;142;p15"/>
          <p:cNvSpPr txBox="1"/>
          <p:nvPr>
            <p:ph type="body" idx="1"/>
          </p:nvPr>
        </p:nvSpPr>
        <p:spPr>
          <a:xfrm>
            <a:off x="819150" y="16225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Idée de départ : Écluse -&gt; pourquoi avons-nous décidé d’abandonner ce projet ?</a:t>
            </a:r>
            <a:endParaRPr lang="zh-CN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zh-CN"/>
            </a:br>
            <a:r>
              <a:rPr lang="zh-CN"/>
              <a:t>Quels sont les objectifs avec notre projet : Ascenseur pour véhicule ?</a:t>
            </a:r>
            <a:br>
              <a:rPr lang="zh-CN"/>
            </a:br>
            <a:r>
              <a:rPr lang="zh-CN"/>
              <a:t>	-&gt; Automatisation de l’ascenseur</a:t>
            </a:r>
            <a:endParaRPr lang="zh-CN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	-&gt; Simulation sur une page internet</a:t>
            </a:r>
            <a:endParaRPr lang="zh-CN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	-&gt; Rangement automatique du véhicule</a:t>
            </a:r>
            <a:endParaRPr lang="zh-CN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102575" y="1943375"/>
            <a:ext cx="28575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État de l'art</a:t>
            </a:r>
            <a:endParaRPr lang="zh-CN"/>
          </a:p>
        </p:txBody>
      </p:sp>
      <p:sp>
        <p:nvSpPr>
          <p:cNvPr id="149" name="Google Shape;149;p16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Entreprise en France : </a:t>
            </a:r>
            <a:endParaRPr lang="zh-CN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Amv Ascenceur Monte Voiture :  Chiffre d’affaires moyen 750 k€</a:t>
            </a:r>
            <a:endParaRPr lang="zh-CN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Japon et autres pays : </a:t>
            </a:r>
            <a:endParaRPr lang="zh-CN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Présence de ces parkings pour gain de place</a:t>
            </a:r>
            <a:endParaRPr lang="zh-CN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Cahier des charges &amp; Materiels utilisés</a:t>
            </a:r>
            <a:endParaRPr lang="zh-CN"/>
          </a:p>
        </p:txBody>
      </p:sp>
      <p:sp>
        <p:nvSpPr>
          <p:cNvPr id="156" name="Google Shape;156;p17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Ascenseur (moteur) &lt;-&gt; Microcontroleur (Arduino) &lt;-&gt; Capteur (ultrason) </a:t>
            </a:r>
            <a:endParaRPr lang="zh-CN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Détection d’arrivé et la signalisation (LED &amp; ultrason)</a:t>
            </a:r>
            <a:endParaRPr lang="zh-CN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Chenillard aumatique (moteur)</a:t>
            </a:r>
            <a:endParaRPr lang="zh-CN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zh-CN"/>
              <a:t>C</a:t>
            </a:r>
            <a:r>
              <a:rPr lang="zh-CN"/>
              <a:t>hoix de materiel:</a:t>
            </a:r>
            <a:endParaRPr lang="zh-CN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CN"/>
              <a:t>Moteur:  un moteur DC 5V</a:t>
            </a:r>
            <a:endParaRPr lang="zh-CN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CN"/>
              <a:t>Microcontroleur: Arduino UNO</a:t>
            </a:r>
            <a:endParaRPr lang="zh-CN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CN"/>
              <a:t>Capteur ultrason: Grove 101020010</a:t>
            </a:r>
            <a:endParaRPr lang="zh-CN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CN"/>
              <a:t>Strctucture: matériel LEGO</a:t>
            </a:r>
            <a:endParaRPr lang="zh-CN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978850" y="2947175"/>
            <a:ext cx="1727850" cy="11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288878" y="3042873"/>
            <a:ext cx="1032195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01250" y="2980438"/>
            <a:ext cx="1382450" cy="98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843150" y="4093175"/>
            <a:ext cx="698653" cy="6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Module realisé &amp; Difficultés rencontrées</a:t>
            </a:r>
            <a:endParaRPr lang="zh-CN"/>
          </a:p>
        </p:txBody>
      </p:sp>
      <p:sp>
        <p:nvSpPr>
          <p:cNvPr id="166" name="Google Shape;166;p18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-Chenilles :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-La création des chenillards avec le moteur </a:t>
            </a:r>
            <a:r>
              <a:rPr lang="zh-CN">
                <a:highlight>
                  <a:schemeClr val="lt2"/>
                </a:highlight>
              </a:rPr>
              <a:t>(nombre de pins disponibles)</a:t>
            </a:r>
            <a:endParaRPr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-</a:t>
            </a:r>
            <a:r>
              <a:rPr lang="zh-CN"/>
              <a:t>Ascenseur : 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-La structure de l’ascenseur </a:t>
            </a:r>
            <a:r>
              <a:rPr lang="zh-CN">
                <a:highlight>
                  <a:schemeClr val="lt2"/>
                </a:highlight>
              </a:rPr>
              <a:t>(stabilité, </a:t>
            </a:r>
            <a:r>
              <a:rPr lang="zh-CN" b="1">
                <a:solidFill>
                  <a:srgbClr val="FF0000"/>
                </a:solidFill>
                <a:highlight>
                  <a:schemeClr val="lt2"/>
                </a:highlight>
              </a:rPr>
              <a:t>compatibilité moteur/lego</a:t>
            </a:r>
            <a:r>
              <a:rPr lang="zh-CN" b="1">
                <a:highlight>
                  <a:schemeClr val="lt2"/>
                </a:highlight>
              </a:rPr>
              <a:t>,</a:t>
            </a:r>
            <a:r>
              <a:rPr lang="zh-CN" b="1">
                <a:solidFill>
                  <a:srgbClr val="FF0000"/>
                </a:solidFill>
                <a:highlight>
                  <a:schemeClr val="lt2"/>
                </a:highlight>
              </a:rPr>
              <a:t> puissance du moteur</a:t>
            </a:r>
            <a:r>
              <a:rPr lang="zh-CN">
                <a:highlight>
                  <a:schemeClr val="lt2"/>
                </a:highlight>
              </a:rPr>
              <a:t>)</a:t>
            </a:r>
            <a:endParaRPr>
              <a:highlight>
                <a:schemeClr val="lt2"/>
              </a:highlight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-Le c</a:t>
            </a:r>
            <a:r>
              <a:rPr lang="zh-CN"/>
              <a:t>ontre-poids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/>
              <a:t>-Le module de contrôle de la hauteur de la plateforme amovible.</a:t>
            </a:r>
            <a:endParaRPr lang="zh-CN"/>
          </a:p>
        </p:txBody>
      </p:sp>
      <p:sp>
        <p:nvSpPr>
          <p:cNvPr id="169" name="Google Shape;169;p18"/>
          <p:cNvSpPr txBox="1"/>
          <p:nvPr/>
        </p:nvSpPr>
        <p:spPr>
          <a:xfrm>
            <a:off x="3989000" y="3578725"/>
            <a:ext cx="218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moteur DC -&gt; servomoteur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721650" y="3441325"/>
            <a:ext cx="103500" cy="170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18"/>
          <p:cNvSpPr/>
          <p:nvPr/>
        </p:nvSpPr>
        <p:spPr>
          <a:xfrm rot="2426498">
            <a:off x="5691072" y="3445096"/>
            <a:ext cx="93421" cy="2219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Conclusion &amp; Travail futur envisagé</a:t>
            </a:r>
            <a:endParaRPr lang="zh-CN"/>
          </a:p>
        </p:txBody>
      </p:sp>
      <p:sp>
        <p:nvSpPr>
          <p:cNvPr id="177" name="Google Shape;177;p19"/>
          <p:cNvSpPr txBox="1"/>
          <p:nvPr>
            <p:ph type="body" idx="1"/>
          </p:nvPr>
        </p:nvSpPr>
        <p:spPr>
          <a:xfrm>
            <a:off x="819150" y="1800200"/>
            <a:ext cx="7505700" cy="2818800"/>
          </a:xfrm>
          <a:prstGeom prst="rect">
            <a:avLst/>
          </a:prstGeom>
        </p:spPr>
        <p:txBody>
          <a:bodyPr spcFirstLastPara="1" wrap="square" lIns="90000" tIns="0" rIns="91425" bIns="0" anchor="ctr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Critiques: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Manque de temps =&gt; meilleure gestion des étapes de travail (état de l’art, objectifs donnés)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Les modules individuellements fonctionnent. </a:t>
            </a:r>
            <a:endParaRPr lang="zh-CN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zh-CN"/>
            </a:br>
            <a:r>
              <a:rPr lang="zh-CN"/>
              <a:t>Améliorations: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Prendre une carte programmable ayant plus de pins (Arduino MEGA)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Assembler les modules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Création de la simulation (Raspberry Pi).</a:t>
            </a:r>
            <a:endParaRPr lang="zh-CN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/>
              <a:t>Rangement du véhicule automatique dans un parking.</a:t>
            </a:r>
            <a:endParaRPr 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 idx="4294967295"/>
          </p:nvPr>
        </p:nvSpPr>
        <p:spPr>
          <a:xfrm>
            <a:off x="2309850" y="2094450"/>
            <a:ext cx="45243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Merci de votre attention!</a:t>
            </a:r>
            <a:endParaRPr 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WPS 演示</Application>
  <PresentationFormat/>
  <Paragraphs>72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Arial</vt:lpstr>
      <vt:lpstr>Nunito</vt:lpstr>
      <vt:lpstr>Calibri</vt:lpstr>
      <vt:lpstr>微软雅黑</vt:lpstr>
      <vt:lpstr>Arial Unicode MS</vt:lpstr>
      <vt:lpstr>Shift</vt:lpstr>
      <vt:lpstr>Introduction aux Objets Connectés </vt:lpstr>
      <vt:lpstr>Plan</vt:lpstr>
      <vt:lpstr>Introduction</vt:lpstr>
      <vt:lpstr>État de l'art</vt:lpstr>
      <vt:lpstr>Cahier des charges &amp; Materiels utilisés</vt:lpstr>
      <vt:lpstr>Module realisé &amp; Difficultés rencontrées</vt:lpstr>
      <vt:lpstr>Conclusion &amp; Travail futur envisagé</vt:lpstr>
      <vt:lpstr>Merci de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Introduction aux Objets Connectés </dc:title>
  <dc:creator/>
  <cp:lastModifiedBy>WPS_1646311778</cp:lastModifiedBy>
  <cp:revision>1</cp:revision>
  <dcterms:created xsi:type="dcterms:W3CDTF">2022-04-11T14:39:54Z</dcterms:created>
  <dcterms:modified xsi:type="dcterms:W3CDTF">2022-04-11T14:39:57Z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EB3BEC8707E349EA802EEC122B495913</vt:lpwstr>
  </property>
  <property fmtid="{D5CDD505-2E9C-101B-9397-08002B2CF9AE}" pid="3" name="KSOProductBuildVer">
    <vt:lpwstr>2052-11.1.0.11365</vt:lpwstr>
  </property>
</Properties>
</file>