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5" r:id="rId9"/>
    <p:sldId id="264" r:id="rId10"/>
    <p:sldId id="266" r:id="rId11"/>
    <p:sldId id="267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587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30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1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2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876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54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4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92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3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41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11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1D62106-68F0-5A45-B838-2CA2AA7AE464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75A0451-BB54-BE4D-A328-6ADD052FC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44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74DA7-6EAC-9743-84CA-C986B5C2A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224" y="104987"/>
            <a:ext cx="8542115" cy="1043740"/>
          </a:xfrm>
        </p:spPr>
        <p:txBody>
          <a:bodyPr>
            <a:normAutofit/>
          </a:bodyPr>
          <a:lstStyle/>
          <a:p>
            <a:r>
              <a:rPr lang="fr-FR" b="1" dirty="0"/>
              <a:t>PRESENTATION - IOT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37648F-D12B-F944-8CF6-4B9AD57A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7" y="1148727"/>
            <a:ext cx="11229575" cy="48704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44EA7E-4A97-E346-B271-461492852784}"/>
              </a:ext>
            </a:extLst>
          </p:cNvPr>
          <p:cNvSpPr txBox="1"/>
          <p:nvPr/>
        </p:nvSpPr>
        <p:spPr>
          <a:xfrm>
            <a:off x="515008" y="6129344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Réalisée par: Mouhamet Bamba FALL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00B0BE-5BD4-AD4E-B0A5-2DF728C7034D}"/>
              </a:ext>
            </a:extLst>
          </p:cNvPr>
          <p:cNvSpPr txBox="1"/>
          <p:nvPr/>
        </p:nvSpPr>
        <p:spPr>
          <a:xfrm>
            <a:off x="7819694" y="6129344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Encadré par: M. Aomar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13E44C-17AF-484D-B85E-CC4F78E80C55}"/>
              </a:ext>
            </a:extLst>
          </p:cNvPr>
          <p:cNvSpPr txBox="1"/>
          <p:nvPr/>
        </p:nvSpPr>
        <p:spPr>
          <a:xfrm>
            <a:off x="5158312" y="6498676"/>
            <a:ext cx="2039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Ing.2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15671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5E7BF-2856-C843-BE0A-F4E34BB9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02" y="90021"/>
            <a:ext cx="7729728" cy="509069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II. Tâches effectuées: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CF99B8-B304-BF48-A58F-B859E3D3CCEB}"/>
              </a:ext>
            </a:extLst>
          </p:cNvPr>
          <p:cNvSpPr txBox="1"/>
          <p:nvPr/>
        </p:nvSpPr>
        <p:spPr>
          <a:xfrm>
            <a:off x="2094502" y="3482571"/>
            <a:ext cx="313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ym typeface="Wingdings" pitchFamily="2" charset="2"/>
              </a:rPr>
              <a:t> Montage finale 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7F81CA-5BEF-0747-B2DF-C94A9F424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0165" y="921248"/>
            <a:ext cx="6047596" cy="56458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86D5F7-BBE8-F543-BBBD-B606D79B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48598" y="921248"/>
            <a:ext cx="6230729" cy="56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8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032A1-CFB2-404E-9994-C8678F99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4376"/>
            <a:ext cx="7729728" cy="506756"/>
          </a:xfrm>
        </p:spPr>
        <p:txBody>
          <a:bodyPr>
            <a:normAutofit fontScale="90000"/>
          </a:bodyPr>
          <a:lstStyle/>
          <a:p>
            <a:r>
              <a:rPr lang="fr-FR" dirty="0"/>
              <a:t>Etat de l’art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07309C-EDB8-FB4D-92B4-84002D560A55}"/>
              </a:ext>
            </a:extLst>
          </p:cNvPr>
          <p:cNvSpPr txBox="1"/>
          <p:nvPr/>
        </p:nvSpPr>
        <p:spPr>
          <a:xfrm>
            <a:off x="1074998" y="3659115"/>
            <a:ext cx="231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ingdings" pitchFamily="2" charset="2"/>
              </a:rPr>
              <a:t> Marché actuel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95ED94-E5DB-984E-8C71-B6170B9C3FC8}"/>
              </a:ext>
            </a:extLst>
          </p:cNvPr>
          <p:cNvSpPr txBox="1"/>
          <p:nvPr/>
        </p:nvSpPr>
        <p:spPr>
          <a:xfrm>
            <a:off x="7115503" y="1296503"/>
            <a:ext cx="302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Matrice 8x8x8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F9E87D-23EA-B345-BF7C-9466B8263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41" y="1956551"/>
            <a:ext cx="5443702" cy="40597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AB93A7-C0AD-0444-9F90-F0D397FA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176" y="1851382"/>
            <a:ext cx="7602767" cy="42700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1D1434-84C6-4346-8D4B-EAC21996A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216" y="1760353"/>
            <a:ext cx="7729727" cy="44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032A1-CFB2-404E-9994-C8678F99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4376"/>
            <a:ext cx="7729728" cy="506756"/>
          </a:xfrm>
        </p:spPr>
        <p:txBody>
          <a:bodyPr>
            <a:normAutofit fontScale="90000"/>
          </a:bodyPr>
          <a:lstStyle/>
          <a:p>
            <a:r>
              <a:rPr lang="fr-FR" dirty="0"/>
              <a:t>Etat de l’art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07309C-EDB8-FB4D-92B4-84002D560A55}"/>
              </a:ext>
            </a:extLst>
          </p:cNvPr>
          <p:cNvSpPr txBox="1"/>
          <p:nvPr/>
        </p:nvSpPr>
        <p:spPr>
          <a:xfrm>
            <a:off x="407910" y="365911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ingdings" pitchFamily="2" charset="2"/>
              </a:rPr>
              <a:t> Le Marché du futur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95ED94-E5DB-984E-8C71-B6170B9C3FC8}"/>
              </a:ext>
            </a:extLst>
          </p:cNvPr>
          <p:cNvSpPr txBox="1"/>
          <p:nvPr/>
        </p:nvSpPr>
        <p:spPr>
          <a:xfrm>
            <a:off x="6933884" y="981193"/>
            <a:ext cx="302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Matrice 16x16x16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381E3E-D02D-E742-B05F-DECCF6D7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451" y="1450569"/>
            <a:ext cx="5168147" cy="5340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FA4501-8EB0-8D42-A62A-9EB9E22F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69" y="1395004"/>
            <a:ext cx="5737729" cy="53959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A1FDB9-E1F1-F747-B2DD-FD5542C95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273" y="1395004"/>
            <a:ext cx="5585775" cy="54929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EF02BC-DDAA-B745-9109-735A9A8CD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472" y="1395004"/>
            <a:ext cx="7454900" cy="54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032A1-CFB2-404E-9994-C8678F99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4376"/>
            <a:ext cx="7729728" cy="506756"/>
          </a:xfrm>
        </p:spPr>
        <p:txBody>
          <a:bodyPr>
            <a:normAutofit fontScale="90000"/>
          </a:bodyPr>
          <a:lstStyle/>
          <a:p>
            <a:r>
              <a:rPr lang="fr-FR" dirty="0"/>
              <a:t>Etat de l’art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07309C-EDB8-FB4D-92B4-84002D560A55}"/>
              </a:ext>
            </a:extLst>
          </p:cNvPr>
          <p:cNvSpPr txBox="1"/>
          <p:nvPr/>
        </p:nvSpPr>
        <p:spPr>
          <a:xfrm>
            <a:off x="407910" y="365911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ingdings" pitchFamily="2" charset="2"/>
              </a:rPr>
              <a:t> Le Marché du futur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95ED94-E5DB-984E-8C71-B6170B9C3FC8}"/>
              </a:ext>
            </a:extLst>
          </p:cNvPr>
          <p:cNvSpPr txBox="1"/>
          <p:nvPr/>
        </p:nvSpPr>
        <p:spPr>
          <a:xfrm>
            <a:off x="6933884" y="768415"/>
            <a:ext cx="302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Matrice 32x32x32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0E73C5-4B47-C542-BE3E-067685361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359" y="1212348"/>
            <a:ext cx="5559972" cy="55358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C08E0B-63B5-ED4F-8A48-0DC89F11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359" y="1137747"/>
            <a:ext cx="5559972" cy="59289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9A4DCF3-76B7-9E49-B486-F13956BAB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996" y="1137746"/>
            <a:ext cx="5694335" cy="579225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A535B0-95E8-674C-BDE6-AC03376CAE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0000"/>
          <a:stretch/>
        </p:blipFill>
        <p:spPr>
          <a:xfrm>
            <a:off x="5023945" y="1109201"/>
            <a:ext cx="14058796" cy="57421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FB6D10-719B-8046-BCA0-1A646F75EE6E}"/>
              </a:ext>
            </a:extLst>
          </p:cNvPr>
          <p:cNvSpPr txBox="1"/>
          <p:nvPr/>
        </p:nvSpPr>
        <p:spPr>
          <a:xfrm>
            <a:off x="735724" y="2396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2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179BD-48DE-A840-BE39-83BF013A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99202"/>
            <a:ext cx="7729728" cy="1188720"/>
          </a:xfrm>
        </p:spPr>
        <p:txBody>
          <a:bodyPr/>
          <a:lstStyle/>
          <a:p>
            <a:r>
              <a:rPr lang="fr-FR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54831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2D970F6-D378-5A48-A5A6-1AE55E73526C}"/>
              </a:ext>
            </a:extLst>
          </p:cNvPr>
          <p:cNvSpPr txBox="1"/>
          <p:nvPr/>
        </p:nvSpPr>
        <p:spPr>
          <a:xfrm>
            <a:off x="639534" y="578599"/>
            <a:ext cx="49940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/>
          </a:p>
          <a:p>
            <a:endParaRPr lang="fr-FR" b="1" u="sng" dirty="0"/>
          </a:p>
          <a:p>
            <a:r>
              <a:rPr lang="fr-FR" b="1" u="sng" dirty="0"/>
              <a:t>INTRODUCTION</a:t>
            </a:r>
            <a:r>
              <a:rPr lang="fr-FR" dirty="0"/>
              <a:t> </a:t>
            </a:r>
          </a:p>
          <a:p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Explication du projet</a:t>
            </a:r>
          </a:p>
          <a:p>
            <a:r>
              <a:rPr lang="fr-FR" dirty="0"/>
              <a:t>	1.1 Etude</a:t>
            </a:r>
          </a:p>
          <a:p>
            <a:r>
              <a:rPr lang="fr-FR" dirty="0"/>
              <a:t>	1.2 Méthode </a:t>
            </a:r>
          </a:p>
          <a:p>
            <a:endParaRPr lang="fr-FR" dirty="0"/>
          </a:p>
          <a:p>
            <a:r>
              <a:rPr lang="fr-FR" dirty="0"/>
              <a:t>II. Tâches effectuées </a:t>
            </a:r>
          </a:p>
          <a:p>
            <a:r>
              <a:rPr lang="fr-FR" dirty="0"/>
              <a:t>	I.1:.Test sur plaquette d’essai</a:t>
            </a:r>
          </a:p>
          <a:p>
            <a:r>
              <a:rPr lang="fr-FR" dirty="0"/>
              <a:t>	II.2: Conception carte électronique </a:t>
            </a:r>
          </a:p>
          <a:p>
            <a:r>
              <a:rPr lang="fr-FR" dirty="0"/>
              <a:t>	II.3:Realisation du cube 3D</a:t>
            </a:r>
          </a:p>
          <a:p>
            <a:endParaRPr lang="fr-FR" dirty="0"/>
          </a:p>
          <a:p>
            <a:r>
              <a:rPr lang="fr-FR" dirty="0"/>
              <a:t>III. Etat de l’art </a:t>
            </a:r>
          </a:p>
          <a:p>
            <a:r>
              <a:rPr lang="fr-FR" dirty="0"/>
              <a:t>	III.1: Marché actuel </a:t>
            </a:r>
          </a:p>
          <a:p>
            <a:r>
              <a:rPr lang="fr-FR" dirty="0"/>
              <a:t>	III.2: Le marché du futur</a:t>
            </a:r>
          </a:p>
          <a:p>
            <a:br>
              <a:rPr lang="fr-FR" dirty="0"/>
            </a:br>
            <a:r>
              <a:rPr lang="fr-FR" b="1" u="sng" dirty="0"/>
              <a:t>CONCLUSION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AB2B85F-8DF2-3B45-9667-13EFC3B9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82" y="212398"/>
            <a:ext cx="7729728" cy="369332"/>
          </a:xfrm>
        </p:spPr>
        <p:txBody>
          <a:bodyPr>
            <a:normAutofit fontScale="90000"/>
          </a:bodyPr>
          <a:lstStyle/>
          <a:p>
            <a:r>
              <a:rPr lang="fr-FR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2041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785B515-1316-8D41-B7D4-EE8ED825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37" y="3059668"/>
            <a:ext cx="7729728" cy="369332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306973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ECEFA08-2697-084D-9AFF-2035AAEA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04" y="809297"/>
            <a:ext cx="5816293" cy="57026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09161B-1E2D-0C4C-A3DB-5FA61936C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0911" y="678997"/>
            <a:ext cx="5876679" cy="5816294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23253BF1-25D7-434D-9C4A-16B387F3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9487"/>
            <a:ext cx="7729728" cy="36933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I. EXPLICATION DU PROJET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BEEFF3-5A1B-A145-9BB6-557A8574899E}"/>
              </a:ext>
            </a:extLst>
          </p:cNvPr>
          <p:cNvSpPr txBox="1"/>
          <p:nvPr/>
        </p:nvSpPr>
        <p:spPr>
          <a:xfrm>
            <a:off x="651642" y="1948621"/>
            <a:ext cx="533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comprendre comment marche une matrice 3D à LED, il faut d’abord comprendre le fonctionnement d’une matrice 2D ici présent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3BABB0-4E58-2A48-B5B4-55BC18DAEA23}"/>
              </a:ext>
            </a:extLst>
          </p:cNvPr>
          <p:cNvSpPr txBox="1"/>
          <p:nvPr/>
        </p:nvSpPr>
        <p:spPr>
          <a:xfrm>
            <a:off x="872359" y="1313793"/>
            <a:ext cx="278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1.1 Etude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86CDFE-5B4D-A645-9783-91493B69A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59" y="3215260"/>
            <a:ext cx="3481674" cy="31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23253BF1-25D7-434D-9C4A-16B387F3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9487"/>
            <a:ext cx="7729728" cy="36933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I. EXPLICATION DU PROJET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BEEFF3-5A1B-A145-9BB6-557A8574899E}"/>
              </a:ext>
            </a:extLst>
          </p:cNvPr>
          <p:cNvSpPr txBox="1"/>
          <p:nvPr/>
        </p:nvSpPr>
        <p:spPr>
          <a:xfrm>
            <a:off x="651642" y="1948620"/>
            <a:ext cx="6589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réaliser ce projet, j’ai décidé de procéder comme suit:</a:t>
            </a:r>
          </a:p>
          <a:p>
            <a:endParaRPr lang="fr-FR" dirty="0"/>
          </a:p>
          <a:p>
            <a:r>
              <a:rPr lang="fr-FR" dirty="0"/>
              <a:t>1.Faire le test sur plaquette d’essai</a:t>
            </a:r>
          </a:p>
          <a:p>
            <a:r>
              <a:rPr lang="fr-FR" dirty="0"/>
              <a:t>2.Conception d’une carte électronique </a:t>
            </a:r>
          </a:p>
          <a:p>
            <a:r>
              <a:rPr lang="fr-FR" dirty="0"/>
              <a:t>3.Montage du cube 3D</a:t>
            </a:r>
          </a:p>
          <a:p>
            <a:r>
              <a:rPr lang="fr-FR" dirty="0"/>
              <a:t>4.Faire le code et/ou le logiciel</a:t>
            </a:r>
          </a:p>
          <a:p>
            <a:r>
              <a:rPr lang="fr-FR" dirty="0"/>
              <a:t>5.Assemblage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3BABB0-4E58-2A48-B5B4-55BC18DAEA23}"/>
              </a:ext>
            </a:extLst>
          </p:cNvPr>
          <p:cNvSpPr txBox="1"/>
          <p:nvPr/>
        </p:nvSpPr>
        <p:spPr>
          <a:xfrm>
            <a:off x="872359" y="1313793"/>
            <a:ext cx="278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1.1 </a:t>
            </a:r>
            <a:r>
              <a:rPr lang="fr-FR" sz="2400" u="sng" dirty="0" err="1"/>
              <a:t>Methode</a:t>
            </a:r>
            <a:endParaRPr lang="fr-FR" sz="2400" u="sng" dirty="0"/>
          </a:p>
        </p:txBody>
      </p:sp>
    </p:spTree>
    <p:extLst>
      <p:ext uri="{BB962C8B-B14F-4D97-AF65-F5344CB8AC3E}">
        <p14:creationId xmlns:p14="http://schemas.microsoft.com/office/powerpoint/2010/main" val="100245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B68282-F3BD-C648-9C0F-38D574EF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96" y="2078338"/>
            <a:ext cx="6775071" cy="43202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ECF99B8-B304-BF48-A58F-B859E3D3CCEB}"/>
              </a:ext>
            </a:extLst>
          </p:cNvPr>
          <p:cNvSpPr txBox="1"/>
          <p:nvPr/>
        </p:nvSpPr>
        <p:spPr>
          <a:xfrm>
            <a:off x="891672" y="1169275"/>
            <a:ext cx="313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ym typeface="Wingdings" pitchFamily="2" charset="2"/>
              </a:rPr>
              <a:t> </a:t>
            </a:r>
            <a:r>
              <a:rPr lang="fr-FR" sz="2000" dirty="0"/>
              <a:t>Test sur plaquette d’essai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EE2A753-742B-7B48-8B18-5103B5DB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64" y="194206"/>
            <a:ext cx="7154601" cy="466116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II. Tâches effectuées: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1438D0-B206-D44B-BA78-67406237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186" y="1796323"/>
            <a:ext cx="3328853" cy="46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5E7BF-2856-C843-BE0A-F4E34BB9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682" y="94593"/>
            <a:ext cx="7729728" cy="476627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II. Tâches effectuées: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F8A3F5-FB8A-294F-91A1-7F30B71FCA23}"/>
              </a:ext>
            </a:extLst>
          </p:cNvPr>
          <p:cNvSpPr txBox="1"/>
          <p:nvPr/>
        </p:nvSpPr>
        <p:spPr>
          <a:xfrm>
            <a:off x="835571" y="1161811"/>
            <a:ext cx="37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 Conception carte électronique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13D11-1D71-4649-A1A1-DADDD919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36" y="1729019"/>
            <a:ext cx="8355728" cy="47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9F8A3F5-FB8A-294F-91A1-7F30B71FCA23}"/>
              </a:ext>
            </a:extLst>
          </p:cNvPr>
          <p:cNvSpPr txBox="1"/>
          <p:nvPr/>
        </p:nvSpPr>
        <p:spPr>
          <a:xfrm>
            <a:off x="1874117" y="3111690"/>
            <a:ext cx="37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 Conception sur EasyEDA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DA5C0B-A3EF-774B-86B3-69AC1E09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89" y="568960"/>
            <a:ext cx="5076272" cy="62378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64E535-F6C0-0948-AAD7-BD41313FA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469" y="517266"/>
            <a:ext cx="5251711" cy="63891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E93415-7EEB-5442-AE2B-932844B5D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8209" y="517266"/>
            <a:ext cx="5275971" cy="63891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E40AD33-E7E2-C348-BC23-B7C949542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5762" y="1073870"/>
            <a:ext cx="6389178" cy="5275971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3C237EBD-7FD4-B047-ACD1-C29874B2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193" y="51150"/>
            <a:ext cx="7729728" cy="466116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II. Tâches effectuées: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B05643-C52C-864F-A992-C92BFEA90359}"/>
              </a:ext>
            </a:extLst>
          </p:cNvPr>
          <p:cNvSpPr txBox="1"/>
          <p:nvPr/>
        </p:nvSpPr>
        <p:spPr>
          <a:xfrm>
            <a:off x="6306207" y="6831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7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5E7BF-2856-C843-BE0A-F4E34BB9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507" y="62039"/>
            <a:ext cx="7729728" cy="473989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II. Tâches effectuées: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9A5631-3015-3443-8201-1DA45AD9AEBC}"/>
              </a:ext>
            </a:extLst>
          </p:cNvPr>
          <p:cNvSpPr txBox="1"/>
          <p:nvPr/>
        </p:nvSpPr>
        <p:spPr>
          <a:xfrm>
            <a:off x="736900" y="3715584"/>
            <a:ext cx="422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ingdings" pitchFamily="2" charset="2"/>
              </a:rPr>
              <a:t></a:t>
            </a:r>
            <a:r>
              <a:rPr lang="fr-FR" sz="2400" dirty="0"/>
              <a:t> Réalisation cube 3D (8x8x8)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02C52D-AE12-1F4F-8636-48983D94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1771" y="1028983"/>
            <a:ext cx="6284831" cy="54474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3AC982-0E70-774B-A7B6-901E77D74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850" y="573168"/>
            <a:ext cx="5884411" cy="62848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94AE37A-6C75-E94E-8A6A-A3F71EC7E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57845" y="286584"/>
            <a:ext cx="628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{E7414530-D562-3E44-ACA4-7EC93843E49F}tf10001120</Template>
  <TotalTime>2798</TotalTime>
  <Words>247</Words>
  <Application>Microsoft Macintosh PowerPoint</Application>
  <PresentationFormat>Grand écran</PresentationFormat>
  <Paragraphs>55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Colis</vt:lpstr>
      <vt:lpstr>PRESENTATION - IOT</vt:lpstr>
      <vt:lpstr>plan</vt:lpstr>
      <vt:lpstr>Introduction:</vt:lpstr>
      <vt:lpstr>I. EXPLICATION DU PROJET</vt:lpstr>
      <vt:lpstr>I. EXPLICATION DU PROJET</vt:lpstr>
      <vt:lpstr>II. Tâches effectuées:</vt:lpstr>
      <vt:lpstr>II. Tâches effectuées:</vt:lpstr>
      <vt:lpstr>II. Tâches effectuées:</vt:lpstr>
      <vt:lpstr>II. Tâches effectuées:</vt:lpstr>
      <vt:lpstr>II. Tâches effectuées:</vt:lpstr>
      <vt:lpstr>Etat de l’art</vt:lpstr>
      <vt:lpstr>Etat de l’art</vt:lpstr>
      <vt:lpstr>Etat de l’art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IOT</dc:title>
  <dc:creator>Mouhamet Bamba Fall</dc:creator>
  <cp:lastModifiedBy>Mouhamet Bamba Fall</cp:lastModifiedBy>
  <cp:revision>10</cp:revision>
  <dcterms:created xsi:type="dcterms:W3CDTF">2022-03-04T18:47:40Z</dcterms:created>
  <dcterms:modified xsi:type="dcterms:W3CDTF">2022-04-11T11:06:25Z</dcterms:modified>
</cp:coreProperties>
</file>