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Fira Sans Medium"/>
      <p:regular r:id="rId26"/>
      <p:bold r:id="rId27"/>
      <p:italic r:id="rId28"/>
      <p:boldItalic r:id="rId29"/>
    </p:embeddedFont>
    <p:embeddedFont>
      <p:font typeface="Fira Sans SemiBold"/>
      <p:regular r:id="rId30"/>
      <p:bold r:id="rId31"/>
      <p:italic r:id="rId32"/>
      <p:boldItalic r:id="rId33"/>
    </p:embeddedFont>
    <p:embeddedFont>
      <p:font typeface="Fira Sans"/>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9">
          <p15:clr>
            <a:srgbClr val="EA4335"/>
          </p15:clr>
        </p15:guide>
        <p15:guide id="2" pos="288">
          <p15:clr>
            <a:srgbClr val="EA4335"/>
          </p15:clr>
        </p15:guide>
        <p15:guide id="3" pos="5472">
          <p15:clr>
            <a:srgbClr val="EA4335"/>
          </p15:clr>
        </p15:guide>
        <p15:guide id="4" orient="horz" pos="2984">
          <p15:clr>
            <a:srgbClr val="EA4335"/>
          </p15:clr>
        </p15:guide>
        <p15:guide id="5" orient="horz" pos="5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9" orient="horz"/>
        <p:guide pos="288"/>
        <p:guide pos="5472"/>
        <p:guide pos="2984" orient="horz"/>
        <p:guide pos="50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1" Type="http://schemas.openxmlformats.org/officeDocument/2006/relationships/font" Target="fonts/OpenSans-boldItalic.fntdata"/><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Medium-regular.fntdata"/><Relationship Id="rId25" Type="http://schemas.openxmlformats.org/officeDocument/2006/relationships/font" Target="fonts/Roboto-boldItalic.fntdata"/><Relationship Id="rId28" Type="http://schemas.openxmlformats.org/officeDocument/2006/relationships/font" Target="fonts/FiraSansMedium-italic.fntdata"/><Relationship Id="rId27" Type="http://schemas.openxmlformats.org/officeDocument/2006/relationships/font" Target="fonts/FiraSans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SemiBold-bold.fntdata"/><Relationship Id="rId30" Type="http://schemas.openxmlformats.org/officeDocument/2006/relationships/font" Target="fonts/FiraSansSemiBold-regular.fntdata"/><Relationship Id="rId11" Type="http://schemas.openxmlformats.org/officeDocument/2006/relationships/slide" Target="slides/slide6.xml"/><Relationship Id="rId33" Type="http://schemas.openxmlformats.org/officeDocument/2006/relationships/font" Target="fonts/FiraSansSemiBold-boldItalic.fntdata"/><Relationship Id="rId10" Type="http://schemas.openxmlformats.org/officeDocument/2006/relationships/slide" Target="slides/slide5.xml"/><Relationship Id="rId32" Type="http://schemas.openxmlformats.org/officeDocument/2006/relationships/font" Target="fonts/FiraSansSemiBold-italic.fntdata"/><Relationship Id="rId13" Type="http://schemas.openxmlformats.org/officeDocument/2006/relationships/slide" Target="slides/slide8.xml"/><Relationship Id="rId35" Type="http://schemas.openxmlformats.org/officeDocument/2006/relationships/font" Target="fonts/FiraSans-bold.fntdata"/><Relationship Id="rId12" Type="http://schemas.openxmlformats.org/officeDocument/2006/relationships/slide" Target="slides/slide7.xml"/><Relationship Id="rId34" Type="http://schemas.openxmlformats.org/officeDocument/2006/relationships/font" Target="fonts/FiraSans-regular.fntdata"/><Relationship Id="rId15" Type="http://schemas.openxmlformats.org/officeDocument/2006/relationships/slide" Target="slides/slide10.xml"/><Relationship Id="rId37" Type="http://schemas.openxmlformats.org/officeDocument/2006/relationships/font" Target="fonts/FiraSans-boldItalic.fntdata"/><Relationship Id="rId14" Type="http://schemas.openxmlformats.org/officeDocument/2006/relationships/slide" Target="slides/slide9.xml"/><Relationship Id="rId36" Type="http://schemas.openxmlformats.org/officeDocument/2006/relationships/font" Target="fonts/FiraSans-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2a1ad211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2a1ad211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929290261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929290261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Modules impliqués :</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Application Mobile (Android Studio)</a:t>
            </a:r>
            <a:r>
              <a:rPr lang="en">
                <a:solidFill>
                  <a:schemeClr val="dk1"/>
                </a:solidFill>
              </a:rPr>
              <a:t> : Interface utilisateur pour l'inscription des étudiants.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Formulaire d'Inscription</a:t>
            </a:r>
            <a:r>
              <a:rPr lang="en">
                <a:solidFill>
                  <a:schemeClr val="dk1"/>
                </a:solidFill>
              </a:rPr>
              <a:t> : Interface pour collecter les informations des étudiants.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Base de Données des Étudiants (MongoDB)</a:t>
            </a:r>
            <a:r>
              <a:rPr lang="en">
                <a:solidFill>
                  <a:schemeClr val="dk1"/>
                </a:solidFill>
              </a:rPr>
              <a:t> : Stockage des informations et des images des étudiants.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Étapes du processus :</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Formulaire d'Inscription</a:t>
            </a:r>
            <a:r>
              <a:rPr lang="en">
                <a:solidFill>
                  <a:schemeClr val="dk1"/>
                </a:solidFill>
              </a:rPr>
              <a:t> : L'application mobile présente un formulaire pour que les étudiants puissent entrer leurs informations personnelles (nom, ID étudiant, etc.).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Capture de l'Image</a:t>
            </a:r>
            <a:r>
              <a:rPr lang="en">
                <a:solidFill>
                  <a:schemeClr val="dk1"/>
                </a:solidFill>
              </a:rPr>
              <a:t> : Lors de l'inscription, l'application capture l'image du visage de l'étudiant à l'aide de la caméra du téléphone.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Envoi des Données</a:t>
            </a:r>
            <a:r>
              <a:rPr lang="en">
                <a:solidFill>
                  <a:schemeClr val="dk1"/>
                </a:solidFill>
              </a:rPr>
              <a:t> : Les informations et l'image capturée sont envoyées et stockées dans MongoDB.</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0eb5d5ad8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e0eb5d5ad8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e0eb5d5ad8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e0eb5d5ad8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 utilisateurs peuvent se connecter en tant que professeur ou étudiant. Selon leur rôle, ils seront redirigés vers la page d'accueil appropriée.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9026751953_0_1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9026751953_0_1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 Professeur</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Ajouter un Examen</a:t>
            </a:r>
            <a:r>
              <a:rPr lang="en">
                <a:solidFill>
                  <a:schemeClr val="dk1"/>
                </a:solidFill>
              </a:rPr>
              <a:t> : Le professeur peut ajouter de nouveaux examens via un formulaire dédié.</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Voir Étudiants Connectés</a:t>
            </a:r>
            <a:r>
              <a:rPr lang="en">
                <a:solidFill>
                  <a:schemeClr val="dk1"/>
                </a:solidFill>
              </a:rPr>
              <a:t> : Le professeur peut voir la liste des étudiants connectés à un examen spécifique.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Voir Tentatives de Tricherie</a:t>
            </a:r>
            <a:r>
              <a:rPr lang="en">
                <a:solidFill>
                  <a:schemeClr val="dk1"/>
                </a:solidFill>
              </a:rPr>
              <a:t> : En cliquant sur un étudiant connecté, le professeur peut voir toutes les tentatives de tricherie et les anomalies détectées, telles que l'utilisation d'un livre ou d'un téléphone non autorisé.</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e1d3c31bfb_0_1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e1d3c31bfb_0_1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a:solidFill>
                  <a:schemeClr val="dk1"/>
                </a:solidFill>
              </a:rPr>
              <a:t>Reconnaissance Faciale</a:t>
            </a:r>
            <a:r>
              <a:rPr lang="en">
                <a:solidFill>
                  <a:schemeClr val="dk1"/>
                </a:solidFill>
              </a:rPr>
              <a:t> : L'étudiant doit passer par une phase de reconnaissance faciale avant d'accéder à l'examen.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Détection d'Objets</a:t>
            </a:r>
            <a:r>
              <a:rPr lang="en">
                <a:solidFill>
                  <a:schemeClr val="dk1"/>
                </a:solidFill>
              </a:rPr>
              <a:t> : L'étudiant doit passer par une phase de détection d'objets pour s'assurer qu'aucun objet interdit n'est présent.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Accéder à l'Examen</a:t>
            </a:r>
            <a:r>
              <a:rPr lang="en">
                <a:solidFill>
                  <a:schemeClr val="dk1"/>
                </a:solidFill>
              </a:rPr>
              <a:t> : Une fois les deux étapes validées, l'étudiant peut accéder à l'examen en ligne.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b="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e1d3c31bfb_0_1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e1d3c31bfb_0_1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 utilisateurs peuvent se connecter en tant que professeur ou étudiant. Selon leur rôle, ils seront redirigés vers la page d'accueil appropriée.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e0eb5d5ad8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e0eb5d5ad8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29290261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29290261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1ed6c2d0b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1ed6c2d0b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e1442429de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e1442429de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0eb5d5ad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e0eb5d5ad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e0eb5d5ad8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e0eb5d5ad8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Capture d'Image</a:t>
            </a:r>
            <a:r>
              <a:rPr lang="en">
                <a:solidFill>
                  <a:schemeClr val="dk1"/>
                </a:solidFill>
              </a:rPr>
              <a:t> : L'application mobile capture l'image du candidat à l'aide de la caméra du téléphone.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Envoi au Modèle TensorFlow</a:t>
            </a:r>
            <a:r>
              <a:rPr lang="en">
                <a:solidFill>
                  <a:schemeClr val="dk1"/>
                </a:solidFill>
              </a:rPr>
              <a:t> : L'image est envoyée au modèle TensorFlow intégré pour le traitement.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Traitement de l'Image</a:t>
            </a:r>
            <a:r>
              <a:rPr lang="en">
                <a:solidFill>
                  <a:schemeClr val="dk1"/>
                </a:solidFill>
              </a:rPr>
              <a:t> : TensorFlow prétraite l'image pour la rendre compatible avec le modèle de reconnaissance faciale.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Matching</a:t>
            </a:r>
            <a:r>
              <a:rPr lang="en">
                <a:solidFill>
                  <a:schemeClr val="dk1"/>
                </a:solidFill>
              </a:rPr>
              <a:t> : L'image traitée est comparée avec les images stockées dans MongoDB pour identifier le candidat.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Vérification</a:t>
            </a:r>
            <a:r>
              <a:rPr lang="en">
                <a:solidFill>
                  <a:schemeClr val="dk1"/>
                </a:solidFill>
              </a:rPr>
              <a:t> : Si une correspondance est trouvée, l'identité du candidat est vérifiée.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Résultat</a:t>
            </a:r>
            <a:r>
              <a:rPr lang="en">
                <a:solidFill>
                  <a:schemeClr val="dk1"/>
                </a:solidFill>
              </a:rPr>
              <a:t> : Le résultat de l'authentification est renvoyé à l'application mobile, permettant au candidat de continuer l'examen.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e1442429de_1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e1442429de_1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2. Processus d'Authentification</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Description détaillée :</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Capture d'Image</a:t>
            </a:r>
            <a:r>
              <a:rPr lang="en">
                <a:solidFill>
                  <a:schemeClr val="dk1"/>
                </a:solidFill>
              </a:rPr>
              <a:t> : À chaque authentification (par exemple, au début de l'examen), l'application capture une nouvelle image.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Traitement et Matching</a:t>
            </a:r>
            <a:r>
              <a:rPr lang="en">
                <a:solidFill>
                  <a:schemeClr val="dk1"/>
                </a:solidFill>
              </a:rPr>
              <a:t> : L'image est traitée par TensorFlow et comparée aux images dans MongoDB.</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Vérification</a:t>
            </a:r>
            <a:r>
              <a:rPr lang="en">
                <a:solidFill>
                  <a:schemeClr val="dk1"/>
                </a:solidFill>
              </a:rPr>
              <a:t> : Si la correspondance est trouvée, l'identification est validée.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Résultat</a:t>
            </a:r>
            <a:r>
              <a:rPr lang="en">
                <a:solidFill>
                  <a:schemeClr val="dk1"/>
                </a:solidFill>
              </a:rPr>
              <a:t> : Le résultat est renvoyé à l'application pour permettre ou refuser l'accès à l'examen.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3. Surveillance Continue</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Description détaillée :</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Capture Périodique</a:t>
            </a:r>
            <a:r>
              <a:rPr lang="en">
                <a:solidFill>
                  <a:schemeClr val="dk1"/>
                </a:solidFill>
              </a:rPr>
              <a:t> : L'application capture des images à intervalles réguliers pendant l'examen pour vérifier continuellement l'identité du candidat.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Comparaison avec la Base</a:t>
            </a:r>
            <a:r>
              <a:rPr lang="en">
                <a:solidFill>
                  <a:schemeClr val="dk1"/>
                </a:solidFill>
              </a:rPr>
              <a:t> : Chaque image capturée est traitée et comparée aux images dans la base de données pour vérifier la continuité de l'identité.</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Validation Continue</a:t>
            </a:r>
            <a:r>
              <a:rPr lang="en">
                <a:solidFill>
                  <a:schemeClr val="dk1"/>
                </a:solidFill>
              </a:rPr>
              <a:t> : La continuité de l'identité est vérifiée pour s'assurer que le même candidat passe l'examen tout au long.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Notification en Cas d'Anomalie</a:t>
            </a:r>
            <a:r>
              <a:rPr lang="en">
                <a:solidFill>
                  <a:schemeClr val="dk1"/>
                </a:solidFill>
              </a:rPr>
              <a:t> : Si une anomalie est détectée (par exemple, un changement de visage), une notification est envoyée à l'administrateur pour intervention.</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e0eb5d5ad8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e0eb5d5ad8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Capture d'Image</a:t>
            </a:r>
            <a:r>
              <a:rPr lang="en">
                <a:solidFill>
                  <a:schemeClr val="dk1"/>
                </a:solidFill>
              </a:rPr>
              <a:t> : L'application mobile capture l'image de l'environnement du candidat à l'aide de la caméra du téléphone.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Envoi au Modèle TensorFlow</a:t>
            </a:r>
            <a:r>
              <a:rPr lang="en">
                <a:solidFill>
                  <a:schemeClr val="dk1"/>
                </a:solidFill>
              </a:rPr>
              <a:t> : L'image est envoyée au modèle TensorFlow intégré pour le traitement.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Traitement de l'Image</a:t>
            </a:r>
            <a:r>
              <a:rPr lang="en">
                <a:solidFill>
                  <a:schemeClr val="dk1"/>
                </a:solidFill>
              </a:rPr>
              <a:t> : TensorFlow prétraite l'image pour la rendre compatible avec le modèle de détection d'objets.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Matching</a:t>
            </a:r>
            <a:r>
              <a:rPr lang="en">
                <a:solidFill>
                  <a:schemeClr val="dk1"/>
                </a:solidFill>
              </a:rPr>
              <a:t> : L'image traitée est comparée avec les objets stockés dans MongoDB pour identifier tout objet non autorisé.</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Vérification</a:t>
            </a:r>
            <a:r>
              <a:rPr lang="en">
                <a:solidFill>
                  <a:schemeClr val="dk1"/>
                </a:solidFill>
              </a:rPr>
              <a:t> : Si un objet non autorisé est trouvé, une alerte est générée.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e1442429de_1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e1442429de_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Surveillance continue</a:t>
            </a:r>
            <a:br>
              <a:rPr b="1" lang="en">
                <a:solidFill>
                  <a:schemeClr val="dk1"/>
                </a:solidFill>
              </a:rPr>
            </a:br>
            <a:r>
              <a:rPr b="1" lang="en">
                <a:solidFill>
                  <a:schemeClr val="dk1"/>
                </a:solidFill>
              </a:rPr>
              <a:t>Capture Périodique</a:t>
            </a:r>
            <a:r>
              <a:rPr lang="en">
                <a:solidFill>
                  <a:schemeClr val="dk1"/>
                </a:solidFill>
              </a:rPr>
              <a:t> : L'application capture des images à intervalles réguliers pendant l'examen pour vérifier continuellement l'environnement du candidat.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Comparaison avec la Base</a:t>
            </a:r>
            <a:r>
              <a:rPr lang="en">
                <a:solidFill>
                  <a:schemeClr val="dk1"/>
                </a:solidFill>
              </a:rPr>
              <a:t> : Chaque image capturée est traitée et comparée aux objets dans la base de données pour vérifier l'absence d'objets non autorisés.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Validation Continue</a:t>
            </a:r>
            <a:r>
              <a:rPr lang="en">
                <a:solidFill>
                  <a:schemeClr val="dk1"/>
                </a:solidFill>
              </a:rPr>
              <a:t> : La continuité de l'environnement sans objets non autorisés est vérifiée tout au long de l'examen.</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Notification en Cas d'Anomalie</a:t>
            </a:r>
            <a:r>
              <a:rPr lang="en">
                <a:solidFill>
                  <a:schemeClr val="dk1"/>
                </a:solidFill>
              </a:rPr>
              <a:t> : Si un objet non autorisé est détecté, une notification est envoyée à l'administrateur pour intervention.</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Enregistrement des Photos en Cas de Tricherie</a:t>
            </a:r>
            <a:r>
              <a:rPr lang="en">
                <a:solidFill>
                  <a:schemeClr val="dk1"/>
                </a:solidFill>
              </a:rPr>
              <a:t> : Si une tricherie est détectée, l'image et les détails de l'incident sont envoyés au serveur Node.js, qui les enregistre sur un serveur HTTP accessible par le professeur.</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Processus d’authentification:</a:t>
            </a:r>
            <a:endParaRPr b="1"/>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Capture d'Image</a:t>
            </a:r>
            <a:r>
              <a:rPr lang="en">
                <a:solidFill>
                  <a:schemeClr val="dk1"/>
                </a:solidFill>
              </a:rPr>
              <a:t> : À chaque vérification (par exemple, au début de l'examen), l'application capture une nouvelle image de l'environnement du candidat.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Traitement et Matching</a:t>
            </a:r>
            <a:r>
              <a:rPr lang="en">
                <a:solidFill>
                  <a:schemeClr val="dk1"/>
                </a:solidFill>
              </a:rPr>
              <a:t> : L'image est traitée par TensorFlow et comparée aux objets dans MongoDB.</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Vérification</a:t>
            </a:r>
            <a:r>
              <a:rPr lang="en">
                <a:solidFill>
                  <a:schemeClr val="dk1"/>
                </a:solidFill>
              </a:rPr>
              <a:t> : Si un objet non autorisé est détecté, une alerte est générée.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Résultat</a:t>
            </a:r>
            <a:r>
              <a:rPr lang="en">
                <a:solidFill>
                  <a:schemeClr val="dk1"/>
                </a:solidFill>
              </a:rPr>
              <a:t> : Le résultat est renvoyé à l'application pour permettre ou refuser la continuation de l'examen.</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Envoi de l'Image et des Détails</a:t>
            </a:r>
            <a:r>
              <a:rPr lang="en">
                <a:solidFill>
                  <a:schemeClr val="dk1"/>
                </a:solidFill>
              </a:rPr>
              <a:t> : En cas de tricherie détectée, l'image capturée et les détails de l'incident sont envoyés à un serveur Node.js.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www.youtube.com/watch?v=N0h8Kk9M804"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3197881" y="869375"/>
            <a:ext cx="5484547" cy="3866517"/>
            <a:chOff x="2523825" y="1354400"/>
            <a:chExt cx="4476450" cy="3155825"/>
          </a:xfrm>
        </p:grpSpPr>
        <p:sp>
          <p:nvSpPr>
            <p:cNvPr id="55" name="Google Shape;55;p13"/>
            <p:cNvSpPr/>
            <p:nvPr/>
          </p:nvSpPr>
          <p:spPr>
            <a:xfrm>
              <a:off x="5135725" y="2136600"/>
              <a:ext cx="424400" cy="668250"/>
            </a:xfrm>
            <a:custGeom>
              <a:rect b="b" l="l" r="r" t="t"/>
              <a:pathLst>
                <a:path extrusionOk="0" h="26730" w="16976">
                  <a:moveTo>
                    <a:pt x="159" y="1"/>
                  </a:moveTo>
                  <a:cubicBezTo>
                    <a:pt x="96" y="1"/>
                    <a:pt x="1" y="64"/>
                    <a:pt x="1" y="159"/>
                  </a:cubicBezTo>
                  <a:lnTo>
                    <a:pt x="1" y="16500"/>
                  </a:lnTo>
                  <a:cubicBezTo>
                    <a:pt x="1" y="16564"/>
                    <a:pt x="33" y="16595"/>
                    <a:pt x="64" y="16627"/>
                  </a:cubicBezTo>
                  <a:lnTo>
                    <a:pt x="10103" y="26698"/>
                  </a:lnTo>
                  <a:cubicBezTo>
                    <a:pt x="10135" y="26730"/>
                    <a:pt x="10198" y="26730"/>
                    <a:pt x="10230" y="26730"/>
                  </a:cubicBezTo>
                  <a:lnTo>
                    <a:pt x="16817" y="26730"/>
                  </a:lnTo>
                  <a:cubicBezTo>
                    <a:pt x="16912" y="26730"/>
                    <a:pt x="16975" y="26666"/>
                    <a:pt x="16975" y="26571"/>
                  </a:cubicBezTo>
                  <a:cubicBezTo>
                    <a:pt x="16975" y="26476"/>
                    <a:pt x="16880" y="26413"/>
                    <a:pt x="16817" y="26413"/>
                  </a:cubicBezTo>
                  <a:lnTo>
                    <a:pt x="10293" y="26413"/>
                  </a:lnTo>
                  <a:lnTo>
                    <a:pt x="349" y="16437"/>
                  </a:lnTo>
                  <a:lnTo>
                    <a:pt x="349" y="159"/>
                  </a:lnTo>
                  <a:cubicBezTo>
                    <a:pt x="349" y="64"/>
                    <a:pt x="254" y="1"/>
                    <a:pt x="159" y="1"/>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5908450" y="1686925"/>
              <a:ext cx="424400" cy="544725"/>
            </a:xfrm>
            <a:custGeom>
              <a:rect b="b" l="l" r="r" t="t"/>
              <a:pathLst>
                <a:path extrusionOk="0" h="21789" w="16976">
                  <a:moveTo>
                    <a:pt x="16817" y="0"/>
                  </a:moveTo>
                  <a:cubicBezTo>
                    <a:pt x="16722" y="0"/>
                    <a:pt x="16627" y="63"/>
                    <a:pt x="16627" y="158"/>
                  </a:cubicBezTo>
                  <a:lnTo>
                    <a:pt x="16627" y="11496"/>
                  </a:lnTo>
                  <a:lnTo>
                    <a:pt x="6683" y="21440"/>
                  </a:lnTo>
                  <a:lnTo>
                    <a:pt x="191" y="21440"/>
                  </a:lnTo>
                  <a:cubicBezTo>
                    <a:pt x="96" y="21440"/>
                    <a:pt x="1" y="21535"/>
                    <a:pt x="1" y="21598"/>
                  </a:cubicBezTo>
                  <a:cubicBezTo>
                    <a:pt x="1" y="21693"/>
                    <a:pt x="64" y="21788"/>
                    <a:pt x="159" y="21788"/>
                  </a:cubicBezTo>
                  <a:lnTo>
                    <a:pt x="6746" y="21788"/>
                  </a:lnTo>
                  <a:cubicBezTo>
                    <a:pt x="6778" y="21788"/>
                    <a:pt x="6841" y="21757"/>
                    <a:pt x="6873" y="21725"/>
                  </a:cubicBezTo>
                  <a:lnTo>
                    <a:pt x="16912" y="11686"/>
                  </a:lnTo>
                  <a:cubicBezTo>
                    <a:pt x="16944" y="11654"/>
                    <a:pt x="16975" y="11591"/>
                    <a:pt x="16975" y="11559"/>
                  </a:cubicBezTo>
                  <a:lnTo>
                    <a:pt x="16975" y="158"/>
                  </a:lnTo>
                  <a:cubicBezTo>
                    <a:pt x="16975" y="63"/>
                    <a:pt x="16880" y="0"/>
                    <a:pt x="16817" y="0"/>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5649575" y="1566175"/>
              <a:ext cx="265250" cy="530875"/>
            </a:xfrm>
            <a:custGeom>
              <a:rect b="b" l="l" r="r" t="t"/>
              <a:pathLst>
                <a:path extrusionOk="0" h="21235" w="10610">
                  <a:moveTo>
                    <a:pt x="174" y="1"/>
                  </a:moveTo>
                  <a:cubicBezTo>
                    <a:pt x="135" y="1"/>
                    <a:pt x="95" y="16"/>
                    <a:pt x="63" y="48"/>
                  </a:cubicBezTo>
                  <a:cubicBezTo>
                    <a:pt x="0" y="111"/>
                    <a:pt x="0" y="206"/>
                    <a:pt x="63" y="270"/>
                  </a:cubicBezTo>
                  <a:lnTo>
                    <a:pt x="10293" y="10499"/>
                  </a:lnTo>
                  <a:lnTo>
                    <a:pt x="10293" y="21076"/>
                  </a:lnTo>
                  <a:cubicBezTo>
                    <a:pt x="10293" y="21171"/>
                    <a:pt x="10356" y="21235"/>
                    <a:pt x="10451" y="21235"/>
                  </a:cubicBezTo>
                  <a:cubicBezTo>
                    <a:pt x="10546" y="21235"/>
                    <a:pt x="10609" y="21171"/>
                    <a:pt x="10609" y="21076"/>
                  </a:cubicBezTo>
                  <a:lnTo>
                    <a:pt x="10609" y="10435"/>
                  </a:lnTo>
                  <a:cubicBezTo>
                    <a:pt x="10609" y="10404"/>
                    <a:pt x="10609" y="10340"/>
                    <a:pt x="10578" y="10309"/>
                  </a:cubicBezTo>
                  <a:lnTo>
                    <a:pt x="285" y="48"/>
                  </a:lnTo>
                  <a:cubicBezTo>
                    <a:pt x="253" y="16"/>
                    <a:pt x="214" y="1"/>
                    <a:pt x="174"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5423925" y="1354400"/>
              <a:ext cx="266825" cy="266825"/>
            </a:xfrm>
            <a:custGeom>
              <a:rect b="b" l="l" r="r" t="t"/>
              <a:pathLst>
                <a:path extrusionOk="0" h="10673" w="10673">
                  <a:moveTo>
                    <a:pt x="5352" y="317"/>
                  </a:moveTo>
                  <a:cubicBezTo>
                    <a:pt x="8108" y="317"/>
                    <a:pt x="10356" y="2565"/>
                    <a:pt x="10356" y="5320"/>
                  </a:cubicBezTo>
                  <a:cubicBezTo>
                    <a:pt x="10356" y="8076"/>
                    <a:pt x="8108" y="10324"/>
                    <a:pt x="5352" y="10324"/>
                  </a:cubicBezTo>
                  <a:cubicBezTo>
                    <a:pt x="2597" y="10324"/>
                    <a:pt x="349" y="8076"/>
                    <a:pt x="349" y="5320"/>
                  </a:cubicBezTo>
                  <a:cubicBezTo>
                    <a:pt x="349" y="2565"/>
                    <a:pt x="2597" y="317"/>
                    <a:pt x="5352" y="317"/>
                  </a:cubicBezTo>
                  <a:close/>
                  <a:moveTo>
                    <a:pt x="5352" y="0"/>
                  </a:moveTo>
                  <a:cubicBezTo>
                    <a:pt x="2407" y="0"/>
                    <a:pt x="0" y="2375"/>
                    <a:pt x="0" y="5320"/>
                  </a:cubicBezTo>
                  <a:cubicBezTo>
                    <a:pt x="0" y="8266"/>
                    <a:pt x="2407" y="10673"/>
                    <a:pt x="5352" y="10673"/>
                  </a:cubicBezTo>
                  <a:cubicBezTo>
                    <a:pt x="8298" y="10673"/>
                    <a:pt x="10673" y="8266"/>
                    <a:pt x="10673" y="5320"/>
                  </a:cubicBezTo>
                  <a:cubicBezTo>
                    <a:pt x="10673" y="2375"/>
                    <a:pt x="8298" y="0"/>
                    <a:pt x="5352"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5454000" y="1392975"/>
              <a:ext cx="206675" cy="188875"/>
            </a:xfrm>
            <a:custGeom>
              <a:rect b="b" l="l" r="r" t="t"/>
              <a:pathLst>
                <a:path extrusionOk="0" h="7555" w="8267">
                  <a:moveTo>
                    <a:pt x="4134" y="1"/>
                  </a:moveTo>
                  <a:cubicBezTo>
                    <a:pt x="3168" y="1"/>
                    <a:pt x="2202" y="373"/>
                    <a:pt x="1458" y="1117"/>
                  </a:cubicBezTo>
                  <a:cubicBezTo>
                    <a:pt x="1" y="2574"/>
                    <a:pt x="1" y="4981"/>
                    <a:pt x="1458" y="6438"/>
                  </a:cubicBezTo>
                  <a:cubicBezTo>
                    <a:pt x="2202" y="7182"/>
                    <a:pt x="3168" y="7554"/>
                    <a:pt x="4134" y="7554"/>
                  </a:cubicBezTo>
                  <a:cubicBezTo>
                    <a:pt x="5100" y="7554"/>
                    <a:pt x="6065" y="7182"/>
                    <a:pt x="6810" y="6438"/>
                  </a:cubicBezTo>
                  <a:cubicBezTo>
                    <a:pt x="8266" y="4981"/>
                    <a:pt x="8266" y="2574"/>
                    <a:pt x="6810" y="1117"/>
                  </a:cubicBezTo>
                  <a:cubicBezTo>
                    <a:pt x="6065" y="373"/>
                    <a:pt x="5100" y="1"/>
                    <a:pt x="4134"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2750250" y="4349475"/>
              <a:ext cx="4052875" cy="160750"/>
            </a:xfrm>
            <a:custGeom>
              <a:rect b="b" l="l" r="r" t="t"/>
              <a:pathLst>
                <a:path extrusionOk="0" h="6430" w="162115">
                  <a:moveTo>
                    <a:pt x="81074" y="1"/>
                  </a:moveTo>
                  <a:cubicBezTo>
                    <a:pt x="36294" y="1"/>
                    <a:pt x="1" y="1426"/>
                    <a:pt x="1" y="3199"/>
                  </a:cubicBezTo>
                  <a:cubicBezTo>
                    <a:pt x="1" y="5004"/>
                    <a:pt x="36294" y="6429"/>
                    <a:pt x="81074" y="6429"/>
                  </a:cubicBezTo>
                  <a:cubicBezTo>
                    <a:pt x="125822" y="6429"/>
                    <a:pt x="162115" y="5004"/>
                    <a:pt x="162115" y="3199"/>
                  </a:cubicBezTo>
                  <a:cubicBezTo>
                    <a:pt x="162115" y="1426"/>
                    <a:pt x="125822" y="1"/>
                    <a:pt x="810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2523825" y="3132600"/>
              <a:ext cx="443400" cy="216175"/>
            </a:xfrm>
            <a:custGeom>
              <a:rect b="b" l="l" r="r" t="t"/>
              <a:pathLst>
                <a:path extrusionOk="0" h="8647" w="17736">
                  <a:moveTo>
                    <a:pt x="2756" y="0"/>
                  </a:moveTo>
                  <a:cubicBezTo>
                    <a:pt x="1236" y="0"/>
                    <a:pt x="1" y="1236"/>
                    <a:pt x="1" y="2756"/>
                  </a:cubicBezTo>
                  <a:lnTo>
                    <a:pt x="1" y="5891"/>
                  </a:lnTo>
                  <a:cubicBezTo>
                    <a:pt x="1" y="7411"/>
                    <a:pt x="1236" y="8646"/>
                    <a:pt x="2756" y="8646"/>
                  </a:cubicBezTo>
                  <a:lnTo>
                    <a:pt x="14980" y="8646"/>
                  </a:lnTo>
                  <a:cubicBezTo>
                    <a:pt x="16500" y="8646"/>
                    <a:pt x="17735" y="7411"/>
                    <a:pt x="17735" y="5891"/>
                  </a:cubicBezTo>
                  <a:lnTo>
                    <a:pt x="17735" y="2756"/>
                  </a:lnTo>
                  <a:cubicBezTo>
                    <a:pt x="17735" y="1236"/>
                    <a:pt x="16500" y="0"/>
                    <a:pt x="14980" y="0"/>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2632300" y="3202275"/>
              <a:ext cx="124325" cy="24575"/>
            </a:xfrm>
            <a:custGeom>
              <a:rect b="b" l="l" r="r" t="t"/>
              <a:pathLst>
                <a:path extrusionOk="0" h="983" w="4973">
                  <a:moveTo>
                    <a:pt x="507" y="0"/>
                  </a:moveTo>
                  <a:cubicBezTo>
                    <a:pt x="222" y="0"/>
                    <a:pt x="0" y="222"/>
                    <a:pt x="0" y="475"/>
                  </a:cubicBezTo>
                  <a:cubicBezTo>
                    <a:pt x="0" y="760"/>
                    <a:pt x="222" y="982"/>
                    <a:pt x="507" y="982"/>
                  </a:cubicBezTo>
                  <a:lnTo>
                    <a:pt x="4466" y="982"/>
                  </a:lnTo>
                  <a:cubicBezTo>
                    <a:pt x="4751" y="982"/>
                    <a:pt x="4972" y="760"/>
                    <a:pt x="4972" y="475"/>
                  </a:cubicBezTo>
                  <a:cubicBezTo>
                    <a:pt x="4972" y="222"/>
                    <a:pt x="4751" y="0"/>
                    <a:pt x="44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2788275" y="3202275"/>
              <a:ext cx="68900" cy="24575"/>
            </a:xfrm>
            <a:custGeom>
              <a:rect b="b" l="l" r="r" t="t"/>
              <a:pathLst>
                <a:path extrusionOk="0" h="983" w="2756">
                  <a:moveTo>
                    <a:pt x="507" y="0"/>
                  </a:moveTo>
                  <a:cubicBezTo>
                    <a:pt x="222" y="0"/>
                    <a:pt x="0" y="222"/>
                    <a:pt x="0" y="475"/>
                  </a:cubicBezTo>
                  <a:cubicBezTo>
                    <a:pt x="0" y="760"/>
                    <a:pt x="222" y="982"/>
                    <a:pt x="507" y="982"/>
                  </a:cubicBezTo>
                  <a:lnTo>
                    <a:pt x="2249" y="982"/>
                  </a:lnTo>
                  <a:cubicBezTo>
                    <a:pt x="2534" y="982"/>
                    <a:pt x="2755" y="760"/>
                    <a:pt x="2755" y="475"/>
                  </a:cubicBezTo>
                  <a:cubicBezTo>
                    <a:pt x="2755" y="222"/>
                    <a:pt x="2502" y="0"/>
                    <a:pt x="22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2703550" y="3253725"/>
              <a:ext cx="153625" cy="25375"/>
            </a:xfrm>
            <a:custGeom>
              <a:rect b="b" l="l" r="r" t="t"/>
              <a:pathLst>
                <a:path extrusionOk="0" h="1015" w="6145">
                  <a:moveTo>
                    <a:pt x="507" y="1"/>
                  </a:moveTo>
                  <a:cubicBezTo>
                    <a:pt x="222" y="1"/>
                    <a:pt x="0" y="222"/>
                    <a:pt x="0" y="507"/>
                  </a:cubicBezTo>
                  <a:cubicBezTo>
                    <a:pt x="0" y="793"/>
                    <a:pt x="222" y="1014"/>
                    <a:pt x="507" y="1014"/>
                  </a:cubicBezTo>
                  <a:lnTo>
                    <a:pt x="5638" y="1014"/>
                  </a:lnTo>
                  <a:cubicBezTo>
                    <a:pt x="5923" y="1014"/>
                    <a:pt x="6144" y="793"/>
                    <a:pt x="6113" y="507"/>
                  </a:cubicBezTo>
                  <a:cubicBezTo>
                    <a:pt x="6113" y="222"/>
                    <a:pt x="5891" y="1"/>
                    <a:pt x="56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5697075" y="2062200"/>
              <a:ext cx="443375" cy="215375"/>
            </a:xfrm>
            <a:custGeom>
              <a:rect b="b" l="l" r="r" t="t"/>
              <a:pathLst>
                <a:path extrusionOk="0" h="8615" w="17735">
                  <a:moveTo>
                    <a:pt x="2724" y="0"/>
                  </a:moveTo>
                  <a:cubicBezTo>
                    <a:pt x="1204" y="0"/>
                    <a:pt x="0" y="1204"/>
                    <a:pt x="0" y="2724"/>
                  </a:cubicBezTo>
                  <a:lnTo>
                    <a:pt x="0" y="5859"/>
                  </a:lnTo>
                  <a:cubicBezTo>
                    <a:pt x="0" y="7379"/>
                    <a:pt x="1204" y="8614"/>
                    <a:pt x="2724" y="8614"/>
                  </a:cubicBezTo>
                  <a:lnTo>
                    <a:pt x="14980" y="8614"/>
                  </a:lnTo>
                  <a:cubicBezTo>
                    <a:pt x="16500" y="8614"/>
                    <a:pt x="17735" y="7379"/>
                    <a:pt x="17735" y="5859"/>
                  </a:cubicBezTo>
                  <a:lnTo>
                    <a:pt x="17735" y="2724"/>
                  </a:lnTo>
                  <a:cubicBezTo>
                    <a:pt x="17735" y="1204"/>
                    <a:pt x="16500" y="0"/>
                    <a:pt x="14980" y="0"/>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5754075" y="2127100"/>
              <a:ext cx="99775" cy="25375"/>
            </a:xfrm>
            <a:custGeom>
              <a:rect b="b" l="l" r="r" t="t"/>
              <a:pathLst>
                <a:path extrusionOk="0" h="1015" w="3991">
                  <a:moveTo>
                    <a:pt x="507" y="1"/>
                  </a:moveTo>
                  <a:cubicBezTo>
                    <a:pt x="254" y="1"/>
                    <a:pt x="0" y="254"/>
                    <a:pt x="0" y="508"/>
                  </a:cubicBezTo>
                  <a:cubicBezTo>
                    <a:pt x="0" y="793"/>
                    <a:pt x="254" y="1014"/>
                    <a:pt x="507" y="1014"/>
                  </a:cubicBezTo>
                  <a:lnTo>
                    <a:pt x="3516" y="1014"/>
                  </a:lnTo>
                  <a:cubicBezTo>
                    <a:pt x="3769" y="1014"/>
                    <a:pt x="3991" y="793"/>
                    <a:pt x="3991" y="508"/>
                  </a:cubicBezTo>
                  <a:cubicBezTo>
                    <a:pt x="3991" y="254"/>
                    <a:pt x="3769" y="1"/>
                    <a:pt x="35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5879175" y="2127100"/>
              <a:ext cx="63350" cy="25375"/>
            </a:xfrm>
            <a:custGeom>
              <a:rect b="b" l="l" r="r" t="t"/>
              <a:pathLst>
                <a:path extrusionOk="0" h="1015" w="2534">
                  <a:moveTo>
                    <a:pt x="507" y="1"/>
                  </a:moveTo>
                  <a:cubicBezTo>
                    <a:pt x="222" y="1"/>
                    <a:pt x="0" y="254"/>
                    <a:pt x="0" y="508"/>
                  </a:cubicBezTo>
                  <a:cubicBezTo>
                    <a:pt x="0" y="793"/>
                    <a:pt x="222" y="1014"/>
                    <a:pt x="507" y="1014"/>
                  </a:cubicBezTo>
                  <a:lnTo>
                    <a:pt x="2027" y="1014"/>
                  </a:lnTo>
                  <a:cubicBezTo>
                    <a:pt x="2312" y="1014"/>
                    <a:pt x="2534" y="793"/>
                    <a:pt x="2534" y="508"/>
                  </a:cubicBezTo>
                  <a:cubicBezTo>
                    <a:pt x="2534" y="254"/>
                    <a:pt x="2312" y="1"/>
                    <a:pt x="20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6028800" y="2127100"/>
              <a:ext cx="53875" cy="25375"/>
            </a:xfrm>
            <a:custGeom>
              <a:rect b="b" l="l" r="r" t="t"/>
              <a:pathLst>
                <a:path extrusionOk="0" h="1015" w="2155">
                  <a:moveTo>
                    <a:pt x="507" y="1"/>
                  </a:moveTo>
                  <a:cubicBezTo>
                    <a:pt x="222" y="1"/>
                    <a:pt x="1" y="254"/>
                    <a:pt x="1" y="508"/>
                  </a:cubicBezTo>
                  <a:cubicBezTo>
                    <a:pt x="1" y="793"/>
                    <a:pt x="222" y="1014"/>
                    <a:pt x="507" y="1014"/>
                  </a:cubicBezTo>
                  <a:lnTo>
                    <a:pt x="1647" y="1014"/>
                  </a:lnTo>
                  <a:cubicBezTo>
                    <a:pt x="1932" y="1014"/>
                    <a:pt x="2154" y="793"/>
                    <a:pt x="2154" y="508"/>
                  </a:cubicBezTo>
                  <a:cubicBezTo>
                    <a:pt x="2154" y="254"/>
                    <a:pt x="1932" y="1"/>
                    <a:pt x="16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5879175" y="2186500"/>
              <a:ext cx="136200" cy="25350"/>
            </a:xfrm>
            <a:custGeom>
              <a:rect b="b" l="l" r="r" t="t"/>
              <a:pathLst>
                <a:path extrusionOk="0" h="1014" w="5448">
                  <a:moveTo>
                    <a:pt x="507" y="0"/>
                  </a:moveTo>
                  <a:cubicBezTo>
                    <a:pt x="222" y="0"/>
                    <a:pt x="0" y="253"/>
                    <a:pt x="0" y="507"/>
                  </a:cubicBezTo>
                  <a:cubicBezTo>
                    <a:pt x="0" y="792"/>
                    <a:pt x="222" y="1014"/>
                    <a:pt x="507" y="1014"/>
                  </a:cubicBezTo>
                  <a:lnTo>
                    <a:pt x="4972" y="1014"/>
                  </a:lnTo>
                  <a:cubicBezTo>
                    <a:pt x="5226" y="1014"/>
                    <a:pt x="5447" y="792"/>
                    <a:pt x="5447" y="507"/>
                  </a:cubicBezTo>
                  <a:cubicBezTo>
                    <a:pt x="5447" y="253"/>
                    <a:pt x="5226" y="0"/>
                    <a:pt x="49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3475475" y="2363050"/>
              <a:ext cx="443400" cy="215375"/>
            </a:xfrm>
            <a:custGeom>
              <a:rect b="b" l="l" r="r" t="t"/>
              <a:pathLst>
                <a:path extrusionOk="0" h="8615" w="17736">
                  <a:moveTo>
                    <a:pt x="2756" y="0"/>
                  </a:moveTo>
                  <a:cubicBezTo>
                    <a:pt x="1236" y="0"/>
                    <a:pt x="1" y="1204"/>
                    <a:pt x="1" y="2724"/>
                  </a:cubicBezTo>
                  <a:lnTo>
                    <a:pt x="1" y="5859"/>
                  </a:lnTo>
                  <a:cubicBezTo>
                    <a:pt x="1" y="7379"/>
                    <a:pt x="1236" y="8614"/>
                    <a:pt x="2756" y="8614"/>
                  </a:cubicBezTo>
                  <a:lnTo>
                    <a:pt x="15012" y="8614"/>
                  </a:lnTo>
                  <a:cubicBezTo>
                    <a:pt x="16532" y="8614"/>
                    <a:pt x="17736" y="7379"/>
                    <a:pt x="17736" y="5859"/>
                  </a:cubicBezTo>
                  <a:lnTo>
                    <a:pt x="17736" y="2724"/>
                  </a:lnTo>
                  <a:cubicBezTo>
                    <a:pt x="17736" y="1204"/>
                    <a:pt x="16532" y="0"/>
                    <a:pt x="15012" y="0"/>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3568125" y="2419250"/>
              <a:ext cx="64150" cy="25375"/>
            </a:xfrm>
            <a:custGeom>
              <a:rect b="b" l="l" r="r" t="t"/>
              <a:pathLst>
                <a:path extrusionOk="0" h="1015" w="2566">
                  <a:moveTo>
                    <a:pt x="507" y="1"/>
                  </a:moveTo>
                  <a:cubicBezTo>
                    <a:pt x="222" y="1"/>
                    <a:pt x="0" y="222"/>
                    <a:pt x="0" y="507"/>
                  </a:cubicBezTo>
                  <a:cubicBezTo>
                    <a:pt x="0" y="792"/>
                    <a:pt x="222" y="1014"/>
                    <a:pt x="507" y="1014"/>
                  </a:cubicBezTo>
                  <a:lnTo>
                    <a:pt x="2059" y="1014"/>
                  </a:lnTo>
                  <a:cubicBezTo>
                    <a:pt x="2344" y="1014"/>
                    <a:pt x="2565" y="792"/>
                    <a:pt x="2565" y="507"/>
                  </a:cubicBezTo>
                  <a:cubicBezTo>
                    <a:pt x="2565" y="222"/>
                    <a:pt x="2344" y="1"/>
                    <a:pt x="20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3671050" y="2419250"/>
              <a:ext cx="45925" cy="25375"/>
            </a:xfrm>
            <a:custGeom>
              <a:rect b="b" l="l" r="r" t="t"/>
              <a:pathLst>
                <a:path extrusionOk="0" h="1015" w="1837">
                  <a:moveTo>
                    <a:pt x="475" y="1"/>
                  </a:moveTo>
                  <a:cubicBezTo>
                    <a:pt x="222" y="1"/>
                    <a:pt x="0" y="222"/>
                    <a:pt x="0" y="507"/>
                  </a:cubicBezTo>
                  <a:cubicBezTo>
                    <a:pt x="0" y="792"/>
                    <a:pt x="222" y="1014"/>
                    <a:pt x="475" y="1014"/>
                  </a:cubicBezTo>
                  <a:lnTo>
                    <a:pt x="1362" y="1014"/>
                  </a:lnTo>
                  <a:cubicBezTo>
                    <a:pt x="1615" y="1014"/>
                    <a:pt x="1837" y="792"/>
                    <a:pt x="1837" y="507"/>
                  </a:cubicBezTo>
                  <a:cubicBezTo>
                    <a:pt x="1837" y="222"/>
                    <a:pt x="1615" y="1"/>
                    <a:pt x="13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3663125" y="2476250"/>
              <a:ext cx="119575" cy="25375"/>
            </a:xfrm>
            <a:custGeom>
              <a:rect b="b" l="l" r="r" t="t"/>
              <a:pathLst>
                <a:path extrusionOk="0" h="1015" w="4783">
                  <a:moveTo>
                    <a:pt x="507" y="1"/>
                  </a:moveTo>
                  <a:cubicBezTo>
                    <a:pt x="222" y="1"/>
                    <a:pt x="0" y="223"/>
                    <a:pt x="0" y="508"/>
                  </a:cubicBezTo>
                  <a:cubicBezTo>
                    <a:pt x="0" y="761"/>
                    <a:pt x="222" y="1014"/>
                    <a:pt x="507" y="1014"/>
                  </a:cubicBezTo>
                  <a:lnTo>
                    <a:pt x="4276" y="1014"/>
                  </a:lnTo>
                  <a:cubicBezTo>
                    <a:pt x="4561" y="1014"/>
                    <a:pt x="4782" y="793"/>
                    <a:pt x="4782" y="508"/>
                  </a:cubicBezTo>
                  <a:cubicBezTo>
                    <a:pt x="4782" y="223"/>
                    <a:pt x="4561" y="1"/>
                    <a:pt x="4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3815925" y="2476250"/>
              <a:ext cx="52275" cy="25375"/>
            </a:xfrm>
            <a:custGeom>
              <a:rect b="b" l="l" r="r" t="t"/>
              <a:pathLst>
                <a:path extrusionOk="0" h="1015" w="2091">
                  <a:moveTo>
                    <a:pt x="476" y="1"/>
                  </a:moveTo>
                  <a:cubicBezTo>
                    <a:pt x="222" y="1"/>
                    <a:pt x="1" y="223"/>
                    <a:pt x="1" y="508"/>
                  </a:cubicBezTo>
                  <a:cubicBezTo>
                    <a:pt x="1" y="761"/>
                    <a:pt x="222" y="1014"/>
                    <a:pt x="476" y="1014"/>
                  </a:cubicBezTo>
                  <a:lnTo>
                    <a:pt x="1584" y="1014"/>
                  </a:lnTo>
                  <a:cubicBezTo>
                    <a:pt x="1869" y="1014"/>
                    <a:pt x="2091" y="793"/>
                    <a:pt x="2091" y="508"/>
                  </a:cubicBezTo>
                  <a:cubicBezTo>
                    <a:pt x="2091" y="223"/>
                    <a:pt x="1869" y="1"/>
                    <a:pt x="15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5309925" y="2437475"/>
              <a:ext cx="1383150" cy="1963475"/>
            </a:xfrm>
            <a:custGeom>
              <a:rect b="b" l="l" r="r" t="t"/>
              <a:pathLst>
                <a:path extrusionOk="0" h="78539" w="55326">
                  <a:moveTo>
                    <a:pt x="4339" y="0"/>
                  </a:moveTo>
                  <a:cubicBezTo>
                    <a:pt x="1964" y="0"/>
                    <a:pt x="0" y="1932"/>
                    <a:pt x="0" y="4339"/>
                  </a:cubicBezTo>
                  <a:lnTo>
                    <a:pt x="0" y="74169"/>
                  </a:lnTo>
                  <a:cubicBezTo>
                    <a:pt x="0" y="76576"/>
                    <a:pt x="1964" y="78539"/>
                    <a:pt x="4339" y="78539"/>
                  </a:cubicBezTo>
                  <a:lnTo>
                    <a:pt x="50987" y="78539"/>
                  </a:lnTo>
                  <a:cubicBezTo>
                    <a:pt x="53394" y="78539"/>
                    <a:pt x="55326" y="76576"/>
                    <a:pt x="55326" y="74169"/>
                  </a:cubicBezTo>
                  <a:lnTo>
                    <a:pt x="55326" y="4339"/>
                  </a:lnTo>
                  <a:cubicBezTo>
                    <a:pt x="55326" y="1932"/>
                    <a:pt x="53394" y="0"/>
                    <a:pt x="50987"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5408875" y="2618775"/>
              <a:ext cx="1170200" cy="1618300"/>
            </a:xfrm>
            <a:custGeom>
              <a:rect b="b" l="l" r="r" t="t"/>
              <a:pathLst>
                <a:path extrusionOk="0" h="64732" w="46808">
                  <a:moveTo>
                    <a:pt x="1" y="0"/>
                  </a:moveTo>
                  <a:lnTo>
                    <a:pt x="1" y="64732"/>
                  </a:lnTo>
                  <a:lnTo>
                    <a:pt x="46808" y="64732"/>
                  </a:lnTo>
                  <a:lnTo>
                    <a:pt x="468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5484100" y="2655975"/>
              <a:ext cx="1052225" cy="1524900"/>
            </a:xfrm>
            <a:custGeom>
              <a:rect b="b" l="l" r="r" t="t"/>
              <a:pathLst>
                <a:path extrusionOk="0" h="60996" w="42089">
                  <a:moveTo>
                    <a:pt x="41708" y="317"/>
                  </a:moveTo>
                  <a:lnTo>
                    <a:pt x="41708" y="60647"/>
                  </a:lnTo>
                  <a:lnTo>
                    <a:pt x="349" y="60647"/>
                  </a:lnTo>
                  <a:lnTo>
                    <a:pt x="349" y="317"/>
                  </a:lnTo>
                  <a:close/>
                  <a:moveTo>
                    <a:pt x="0" y="1"/>
                  </a:moveTo>
                  <a:lnTo>
                    <a:pt x="0" y="60995"/>
                  </a:lnTo>
                  <a:lnTo>
                    <a:pt x="42088" y="60995"/>
                  </a:lnTo>
                  <a:lnTo>
                    <a:pt x="42088" y="1"/>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5488050" y="3919575"/>
              <a:ext cx="1043525" cy="8725"/>
            </a:xfrm>
            <a:custGeom>
              <a:rect b="b" l="l" r="r" t="t"/>
              <a:pathLst>
                <a:path extrusionOk="0" h="349" w="41741">
                  <a:moveTo>
                    <a:pt x="1" y="0"/>
                  </a:moveTo>
                  <a:lnTo>
                    <a:pt x="1" y="349"/>
                  </a:lnTo>
                  <a:lnTo>
                    <a:pt x="41740" y="349"/>
                  </a:lnTo>
                  <a:lnTo>
                    <a:pt x="41740"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5488050" y="3667000"/>
              <a:ext cx="1043525" cy="7950"/>
            </a:xfrm>
            <a:custGeom>
              <a:rect b="b" l="l" r="r" t="t"/>
              <a:pathLst>
                <a:path extrusionOk="0" h="318" w="41741">
                  <a:moveTo>
                    <a:pt x="1" y="1"/>
                  </a:moveTo>
                  <a:lnTo>
                    <a:pt x="1" y="318"/>
                  </a:lnTo>
                  <a:lnTo>
                    <a:pt x="41740" y="318"/>
                  </a:lnTo>
                  <a:lnTo>
                    <a:pt x="41740" y="1"/>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5488050" y="3413650"/>
              <a:ext cx="1043525" cy="8750"/>
            </a:xfrm>
            <a:custGeom>
              <a:rect b="b" l="l" r="r" t="t"/>
              <a:pathLst>
                <a:path extrusionOk="0" h="350" w="41741">
                  <a:moveTo>
                    <a:pt x="1" y="1"/>
                  </a:moveTo>
                  <a:lnTo>
                    <a:pt x="1" y="349"/>
                  </a:lnTo>
                  <a:lnTo>
                    <a:pt x="41740" y="349"/>
                  </a:lnTo>
                  <a:lnTo>
                    <a:pt x="41740" y="1"/>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5488050" y="3161100"/>
              <a:ext cx="1043525" cy="8725"/>
            </a:xfrm>
            <a:custGeom>
              <a:rect b="b" l="l" r="r" t="t"/>
              <a:pathLst>
                <a:path extrusionOk="0" h="349" w="41741">
                  <a:moveTo>
                    <a:pt x="1" y="1"/>
                  </a:moveTo>
                  <a:lnTo>
                    <a:pt x="1" y="349"/>
                  </a:lnTo>
                  <a:lnTo>
                    <a:pt x="41740" y="349"/>
                  </a:lnTo>
                  <a:lnTo>
                    <a:pt x="41740" y="1"/>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5488050" y="2908550"/>
              <a:ext cx="1043525" cy="7925"/>
            </a:xfrm>
            <a:custGeom>
              <a:rect b="b" l="l" r="r" t="t"/>
              <a:pathLst>
                <a:path extrusionOk="0" h="317" w="41741">
                  <a:moveTo>
                    <a:pt x="1" y="0"/>
                  </a:moveTo>
                  <a:lnTo>
                    <a:pt x="1" y="317"/>
                  </a:lnTo>
                  <a:lnTo>
                    <a:pt x="41740" y="317"/>
                  </a:lnTo>
                  <a:lnTo>
                    <a:pt x="41740"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6353400" y="2659950"/>
              <a:ext cx="8750" cy="1516950"/>
            </a:xfrm>
            <a:custGeom>
              <a:rect b="b" l="l" r="r" t="t"/>
              <a:pathLst>
                <a:path extrusionOk="0" h="60678" w="350">
                  <a:moveTo>
                    <a:pt x="1" y="0"/>
                  </a:moveTo>
                  <a:lnTo>
                    <a:pt x="1" y="60678"/>
                  </a:lnTo>
                  <a:lnTo>
                    <a:pt x="349" y="60678"/>
                  </a:lnTo>
                  <a:lnTo>
                    <a:pt x="349"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6179225" y="2659950"/>
              <a:ext cx="9525" cy="1516950"/>
            </a:xfrm>
            <a:custGeom>
              <a:rect b="b" l="l" r="r" t="t"/>
              <a:pathLst>
                <a:path extrusionOk="0" h="60678" w="381">
                  <a:moveTo>
                    <a:pt x="1" y="0"/>
                  </a:moveTo>
                  <a:lnTo>
                    <a:pt x="1" y="60678"/>
                  </a:lnTo>
                  <a:lnTo>
                    <a:pt x="381" y="60678"/>
                  </a:lnTo>
                  <a:lnTo>
                    <a:pt x="381"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6005850" y="2659950"/>
              <a:ext cx="8725" cy="1516950"/>
            </a:xfrm>
            <a:custGeom>
              <a:rect b="b" l="l" r="r" t="t"/>
              <a:pathLst>
                <a:path extrusionOk="0" h="60678" w="349">
                  <a:moveTo>
                    <a:pt x="0" y="0"/>
                  </a:moveTo>
                  <a:lnTo>
                    <a:pt x="0" y="60678"/>
                  </a:lnTo>
                  <a:lnTo>
                    <a:pt x="349" y="60678"/>
                  </a:lnTo>
                  <a:lnTo>
                    <a:pt x="349"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5831650" y="2659950"/>
              <a:ext cx="8750" cy="1516950"/>
            </a:xfrm>
            <a:custGeom>
              <a:rect b="b" l="l" r="r" t="t"/>
              <a:pathLst>
                <a:path extrusionOk="0" h="60678" w="350">
                  <a:moveTo>
                    <a:pt x="1" y="0"/>
                  </a:moveTo>
                  <a:lnTo>
                    <a:pt x="1" y="60678"/>
                  </a:lnTo>
                  <a:lnTo>
                    <a:pt x="349" y="60678"/>
                  </a:lnTo>
                  <a:lnTo>
                    <a:pt x="349"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5657475" y="2659950"/>
              <a:ext cx="9525" cy="1516950"/>
            </a:xfrm>
            <a:custGeom>
              <a:rect b="b" l="l" r="r" t="t"/>
              <a:pathLst>
                <a:path extrusionOk="0" h="60678" w="381">
                  <a:moveTo>
                    <a:pt x="1" y="0"/>
                  </a:moveTo>
                  <a:lnTo>
                    <a:pt x="1" y="60678"/>
                  </a:lnTo>
                  <a:lnTo>
                    <a:pt x="381" y="60678"/>
                  </a:lnTo>
                  <a:lnTo>
                    <a:pt x="381"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5665400" y="3611600"/>
              <a:ext cx="104525" cy="212200"/>
            </a:xfrm>
            <a:custGeom>
              <a:rect b="b" l="l" r="r" t="t"/>
              <a:pathLst>
                <a:path extrusionOk="0" h="8488" w="4181">
                  <a:moveTo>
                    <a:pt x="0" y="0"/>
                  </a:moveTo>
                  <a:lnTo>
                    <a:pt x="0" y="8487"/>
                  </a:lnTo>
                  <a:lnTo>
                    <a:pt x="4181" y="8487"/>
                  </a:lnTo>
                  <a:lnTo>
                    <a:pt x="4181" y="0"/>
                  </a:ln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5814250" y="3442950"/>
              <a:ext cx="104525" cy="380850"/>
            </a:xfrm>
            <a:custGeom>
              <a:rect b="b" l="l" r="r" t="t"/>
              <a:pathLst>
                <a:path extrusionOk="0" h="15234" w="4181">
                  <a:moveTo>
                    <a:pt x="0" y="1"/>
                  </a:moveTo>
                  <a:lnTo>
                    <a:pt x="0" y="15233"/>
                  </a:lnTo>
                  <a:lnTo>
                    <a:pt x="4181" y="15233"/>
                  </a:lnTo>
                  <a:lnTo>
                    <a:pt x="4181" y="1"/>
                  </a:ln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5962300" y="3735900"/>
              <a:ext cx="104525" cy="87900"/>
            </a:xfrm>
            <a:custGeom>
              <a:rect b="b" l="l" r="r" t="t"/>
              <a:pathLst>
                <a:path extrusionOk="0" h="3516" w="4181">
                  <a:moveTo>
                    <a:pt x="0" y="0"/>
                  </a:moveTo>
                  <a:lnTo>
                    <a:pt x="0" y="3515"/>
                  </a:lnTo>
                  <a:lnTo>
                    <a:pt x="4181" y="3515"/>
                  </a:lnTo>
                  <a:lnTo>
                    <a:pt x="4181" y="0"/>
                  </a:ln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6110350" y="3544300"/>
              <a:ext cx="104525" cy="279500"/>
            </a:xfrm>
            <a:custGeom>
              <a:rect b="b" l="l" r="r" t="t"/>
              <a:pathLst>
                <a:path extrusionOk="0" h="11180" w="4181">
                  <a:moveTo>
                    <a:pt x="0" y="0"/>
                  </a:moveTo>
                  <a:lnTo>
                    <a:pt x="0" y="11179"/>
                  </a:lnTo>
                  <a:lnTo>
                    <a:pt x="4181" y="11179"/>
                  </a:lnTo>
                  <a:lnTo>
                    <a:pt x="4181" y="0"/>
                  </a:ln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6259200" y="3648800"/>
              <a:ext cx="104525" cy="175000"/>
            </a:xfrm>
            <a:custGeom>
              <a:rect b="b" l="l" r="r" t="t"/>
              <a:pathLst>
                <a:path extrusionOk="0" h="7000" w="4181">
                  <a:moveTo>
                    <a:pt x="0" y="1"/>
                  </a:moveTo>
                  <a:lnTo>
                    <a:pt x="0" y="6999"/>
                  </a:lnTo>
                  <a:lnTo>
                    <a:pt x="4181" y="6999"/>
                  </a:lnTo>
                  <a:lnTo>
                    <a:pt x="4181" y="1"/>
                  </a:ln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6089775" y="3891850"/>
              <a:ext cx="138575" cy="24575"/>
            </a:xfrm>
            <a:custGeom>
              <a:rect b="b" l="l" r="r" t="t"/>
              <a:pathLst>
                <a:path extrusionOk="0" h="983" w="5543">
                  <a:moveTo>
                    <a:pt x="507" y="1"/>
                  </a:moveTo>
                  <a:cubicBezTo>
                    <a:pt x="222" y="1"/>
                    <a:pt x="0" y="223"/>
                    <a:pt x="0" y="508"/>
                  </a:cubicBezTo>
                  <a:cubicBezTo>
                    <a:pt x="0" y="761"/>
                    <a:pt x="222" y="983"/>
                    <a:pt x="507" y="983"/>
                  </a:cubicBezTo>
                  <a:lnTo>
                    <a:pt x="5035" y="983"/>
                  </a:lnTo>
                  <a:cubicBezTo>
                    <a:pt x="5289" y="983"/>
                    <a:pt x="5542" y="761"/>
                    <a:pt x="5542" y="508"/>
                  </a:cubicBezTo>
                  <a:cubicBezTo>
                    <a:pt x="5542" y="223"/>
                    <a:pt x="5289" y="1"/>
                    <a:pt x="5035"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6324125" y="3891850"/>
              <a:ext cx="53050" cy="24575"/>
            </a:xfrm>
            <a:custGeom>
              <a:rect b="b" l="l" r="r" t="t"/>
              <a:pathLst>
                <a:path extrusionOk="0" h="983" w="2122">
                  <a:moveTo>
                    <a:pt x="507" y="1"/>
                  </a:moveTo>
                  <a:cubicBezTo>
                    <a:pt x="222" y="1"/>
                    <a:pt x="0" y="223"/>
                    <a:pt x="0" y="508"/>
                  </a:cubicBezTo>
                  <a:cubicBezTo>
                    <a:pt x="0" y="761"/>
                    <a:pt x="222" y="983"/>
                    <a:pt x="507" y="983"/>
                  </a:cubicBezTo>
                  <a:lnTo>
                    <a:pt x="1615" y="983"/>
                  </a:lnTo>
                  <a:cubicBezTo>
                    <a:pt x="1900" y="983"/>
                    <a:pt x="2122" y="761"/>
                    <a:pt x="2122" y="508"/>
                  </a:cubicBezTo>
                  <a:cubicBezTo>
                    <a:pt x="2122" y="223"/>
                    <a:pt x="1900" y="1"/>
                    <a:pt x="1615"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6146775" y="3936200"/>
              <a:ext cx="60200" cy="25350"/>
            </a:xfrm>
            <a:custGeom>
              <a:rect b="b" l="l" r="r" t="t"/>
              <a:pathLst>
                <a:path extrusionOk="0" h="1014" w="2408">
                  <a:moveTo>
                    <a:pt x="475" y="0"/>
                  </a:moveTo>
                  <a:cubicBezTo>
                    <a:pt x="222" y="0"/>
                    <a:pt x="0" y="222"/>
                    <a:pt x="0" y="507"/>
                  </a:cubicBezTo>
                  <a:cubicBezTo>
                    <a:pt x="0" y="792"/>
                    <a:pt x="222" y="1014"/>
                    <a:pt x="475" y="1014"/>
                  </a:cubicBezTo>
                  <a:lnTo>
                    <a:pt x="1900" y="1014"/>
                  </a:lnTo>
                  <a:cubicBezTo>
                    <a:pt x="2185" y="1014"/>
                    <a:pt x="2407" y="792"/>
                    <a:pt x="2407" y="507"/>
                  </a:cubicBezTo>
                  <a:cubicBezTo>
                    <a:pt x="2407" y="222"/>
                    <a:pt x="2185" y="0"/>
                    <a:pt x="1900"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6243350" y="3936200"/>
              <a:ext cx="106125" cy="25350"/>
            </a:xfrm>
            <a:custGeom>
              <a:rect b="b" l="l" r="r" t="t"/>
              <a:pathLst>
                <a:path extrusionOk="0" h="1014" w="4245">
                  <a:moveTo>
                    <a:pt x="508" y="0"/>
                  </a:moveTo>
                  <a:cubicBezTo>
                    <a:pt x="223" y="0"/>
                    <a:pt x="1" y="222"/>
                    <a:pt x="1" y="507"/>
                  </a:cubicBezTo>
                  <a:cubicBezTo>
                    <a:pt x="1" y="792"/>
                    <a:pt x="223" y="1014"/>
                    <a:pt x="508" y="1014"/>
                  </a:cubicBezTo>
                  <a:lnTo>
                    <a:pt x="3738" y="1014"/>
                  </a:lnTo>
                  <a:cubicBezTo>
                    <a:pt x="3991" y="1014"/>
                    <a:pt x="4245" y="792"/>
                    <a:pt x="4245" y="507"/>
                  </a:cubicBezTo>
                  <a:cubicBezTo>
                    <a:pt x="4245" y="222"/>
                    <a:pt x="4023" y="0"/>
                    <a:pt x="3738"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6271850" y="3225225"/>
              <a:ext cx="137800" cy="25375"/>
            </a:xfrm>
            <a:custGeom>
              <a:rect b="b" l="l" r="r" t="t"/>
              <a:pathLst>
                <a:path extrusionOk="0" h="1015" w="5512">
                  <a:moveTo>
                    <a:pt x="508" y="1"/>
                  </a:moveTo>
                  <a:cubicBezTo>
                    <a:pt x="223" y="1"/>
                    <a:pt x="1" y="254"/>
                    <a:pt x="1" y="507"/>
                  </a:cubicBezTo>
                  <a:cubicBezTo>
                    <a:pt x="1" y="792"/>
                    <a:pt x="223" y="1014"/>
                    <a:pt x="508" y="1014"/>
                  </a:cubicBezTo>
                  <a:lnTo>
                    <a:pt x="5005" y="1014"/>
                  </a:lnTo>
                  <a:cubicBezTo>
                    <a:pt x="5290" y="1014"/>
                    <a:pt x="5511" y="792"/>
                    <a:pt x="5511" y="507"/>
                  </a:cubicBezTo>
                  <a:cubicBezTo>
                    <a:pt x="5511" y="254"/>
                    <a:pt x="5290" y="1"/>
                    <a:pt x="5005"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6328075" y="3270350"/>
              <a:ext cx="60975" cy="25375"/>
            </a:xfrm>
            <a:custGeom>
              <a:rect b="b" l="l" r="r" t="t"/>
              <a:pathLst>
                <a:path extrusionOk="0" h="1015" w="2439">
                  <a:moveTo>
                    <a:pt x="507" y="1"/>
                  </a:moveTo>
                  <a:cubicBezTo>
                    <a:pt x="222" y="1"/>
                    <a:pt x="0" y="223"/>
                    <a:pt x="0" y="508"/>
                  </a:cubicBezTo>
                  <a:cubicBezTo>
                    <a:pt x="0" y="793"/>
                    <a:pt x="222" y="1014"/>
                    <a:pt x="507" y="1014"/>
                  </a:cubicBezTo>
                  <a:lnTo>
                    <a:pt x="1932" y="1014"/>
                  </a:lnTo>
                  <a:cubicBezTo>
                    <a:pt x="2186" y="1014"/>
                    <a:pt x="2439" y="793"/>
                    <a:pt x="2439" y="508"/>
                  </a:cubicBezTo>
                  <a:cubicBezTo>
                    <a:pt x="2439" y="223"/>
                    <a:pt x="2186" y="1"/>
                    <a:pt x="1932"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5649575" y="3891850"/>
              <a:ext cx="113225" cy="24575"/>
            </a:xfrm>
            <a:custGeom>
              <a:rect b="b" l="l" r="r" t="t"/>
              <a:pathLst>
                <a:path extrusionOk="0" h="983" w="4529">
                  <a:moveTo>
                    <a:pt x="507" y="1"/>
                  </a:moveTo>
                  <a:cubicBezTo>
                    <a:pt x="222" y="1"/>
                    <a:pt x="0" y="223"/>
                    <a:pt x="0" y="508"/>
                  </a:cubicBezTo>
                  <a:cubicBezTo>
                    <a:pt x="0" y="761"/>
                    <a:pt x="222" y="983"/>
                    <a:pt x="507" y="983"/>
                  </a:cubicBezTo>
                  <a:lnTo>
                    <a:pt x="4022" y="983"/>
                  </a:lnTo>
                  <a:cubicBezTo>
                    <a:pt x="4307" y="983"/>
                    <a:pt x="4529" y="761"/>
                    <a:pt x="4529" y="508"/>
                  </a:cubicBezTo>
                  <a:cubicBezTo>
                    <a:pt x="4529" y="223"/>
                    <a:pt x="4307" y="1"/>
                    <a:pt x="4022"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5794450" y="3891850"/>
              <a:ext cx="58625" cy="24575"/>
            </a:xfrm>
            <a:custGeom>
              <a:rect b="b" l="l" r="r" t="t"/>
              <a:pathLst>
                <a:path extrusionOk="0" h="983" w="2345">
                  <a:moveTo>
                    <a:pt x="507" y="1"/>
                  </a:moveTo>
                  <a:cubicBezTo>
                    <a:pt x="222" y="1"/>
                    <a:pt x="1" y="223"/>
                    <a:pt x="1" y="508"/>
                  </a:cubicBezTo>
                  <a:cubicBezTo>
                    <a:pt x="1" y="761"/>
                    <a:pt x="222" y="983"/>
                    <a:pt x="507" y="983"/>
                  </a:cubicBezTo>
                  <a:lnTo>
                    <a:pt x="1837" y="983"/>
                  </a:lnTo>
                  <a:cubicBezTo>
                    <a:pt x="2122" y="983"/>
                    <a:pt x="2344" y="761"/>
                    <a:pt x="2344" y="508"/>
                  </a:cubicBezTo>
                  <a:cubicBezTo>
                    <a:pt x="2344" y="223"/>
                    <a:pt x="2122" y="1"/>
                    <a:pt x="1837"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5746150" y="3936200"/>
              <a:ext cx="121950" cy="25350"/>
            </a:xfrm>
            <a:custGeom>
              <a:rect b="b" l="l" r="r" t="t"/>
              <a:pathLst>
                <a:path extrusionOk="0" h="1014" w="4878">
                  <a:moveTo>
                    <a:pt x="476" y="0"/>
                  </a:moveTo>
                  <a:cubicBezTo>
                    <a:pt x="222" y="0"/>
                    <a:pt x="1" y="222"/>
                    <a:pt x="1" y="507"/>
                  </a:cubicBezTo>
                  <a:cubicBezTo>
                    <a:pt x="1" y="792"/>
                    <a:pt x="222" y="1014"/>
                    <a:pt x="476" y="1014"/>
                  </a:cubicBezTo>
                  <a:lnTo>
                    <a:pt x="4403" y="1014"/>
                  </a:lnTo>
                  <a:cubicBezTo>
                    <a:pt x="4656" y="1014"/>
                    <a:pt x="4878" y="792"/>
                    <a:pt x="4878" y="507"/>
                  </a:cubicBezTo>
                  <a:cubicBezTo>
                    <a:pt x="4878" y="222"/>
                    <a:pt x="4656" y="0"/>
                    <a:pt x="4403"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5552175" y="2762075"/>
              <a:ext cx="113250" cy="24575"/>
            </a:xfrm>
            <a:custGeom>
              <a:rect b="b" l="l" r="r" t="t"/>
              <a:pathLst>
                <a:path extrusionOk="0" h="983" w="4530">
                  <a:moveTo>
                    <a:pt x="507" y="0"/>
                  </a:moveTo>
                  <a:cubicBezTo>
                    <a:pt x="222" y="0"/>
                    <a:pt x="1" y="222"/>
                    <a:pt x="1" y="475"/>
                  </a:cubicBezTo>
                  <a:cubicBezTo>
                    <a:pt x="1" y="760"/>
                    <a:pt x="222" y="982"/>
                    <a:pt x="507" y="982"/>
                  </a:cubicBezTo>
                  <a:lnTo>
                    <a:pt x="4023" y="982"/>
                  </a:lnTo>
                  <a:cubicBezTo>
                    <a:pt x="4276" y="982"/>
                    <a:pt x="4529" y="760"/>
                    <a:pt x="4529" y="475"/>
                  </a:cubicBezTo>
                  <a:cubicBezTo>
                    <a:pt x="4529" y="222"/>
                    <a:pt x="4276" y="0"/>
                    <a:pt x="4023"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5697075" y="2762075"/>
              <a:ext cx="58600" cy="24575"/>
            </a:xfrm>
            <a:custGeom>
              <a:rect b="b" l="l" r="r" t="t"/>
              <a:pathLst>
                <a:path extrusionOk="0" h="983" w="2344">
                  <a:moveTo>
                    <a:pt x="507" y="0"/>
                  </a:moveTo>
                  <a:cubicBezTo>
                    <a:pt x="222" y="0"/>
                    <a:pt x="0" y="222"/>
                    <a:pt x="0" y="475"/>
                  </a:cubicBezTo>
                  <a:cubicBezTo>
                    <a:pt x="0" y="760"/>
                    <a:pt x="222" y="982"/>
                    <a:pt x="507" y="982"/>
                  </a:cubicBezTo>
                  <a:lnTo>
                    <a:pt x="1837" y="982"/>
                  </a:lnTo>
                  <a:cubicBezTo>
                    <a:pt x="2122" y="982"/>
                    <a:pt x="2344" y="760"/>
                    <a:pt x="2344" y="475"/>
                  </a:cubicBezTo>
                  <a:cubicBezTo>
                    <a:pt x="2344" y="222"/>
                    <a:pt x="2122" y="0"/>
                    <a:pt x="1837"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5647975" y="2806400"/>
              <a:ext cx="122750" cy="25375"/>
            </a:xfrm>
            <a:custGeom>
              <a:rect b="b" l="l" r="r" t="t"/>
              <a:pathLst>
                <a:path extrusionOk="0" h="1015" w="4910">
                  <a:moveTo>
                    <a:pt x="507" y="1"/>
                  </a:moveTo>
                  <a:cubicBezTo>
                    <a:pt x="222" y="1"/>
                    <a:pt x="1" y="223"/>
                    <a:pt x="1" y="508"/>
                  </a:cubicBezTo>
                  <a:cubicBezTo>
                    <a:pt x="1" y="761"/>
                    <a:pt x="222" y="1014"/>
                    <a:pt x="507" y="1014"/>
                  </a:cubicBezTo>
                  <a:lnTo>
                    <a:pt x="4403" y="1014"/>
                  </a:lnTo>
                  <a:cubicBezTo>
                    <a:pt x="4688" y="1014"/>
                    <a:pt x="4909" y="793"/>
                    <a:pt x="4909" y="508"/>
                  </a:cubicBezTo>
                  <a:cubicBezTo>
                    <a:pt x="4909" y="223"/>
                    <a:pt x="4688" y="1"/>
                    <a:pt x="4403"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5753275" y="2773150"/>
              <a:ext cx="547125" cy="547100"/>
            </a:xfrm>
            <a:custGeom>
              <a:rect b="b" l="l" r="r" t="t"/>
              <a:pathLst>
                <a:path extrusionOk="0" h="21884" w="21885">
                  <a:moveTo>
                    <a:pt x="10927" y="983"/>
                  </a:moveTo>
                  <a:cubicBezTo>
                    <a:pt x="16437" y="983"/>
                    <a:pt x="20902" y="5448"/>
                    <a:pt x="20871" y="10927"/>
                  </a:cubicBezTo>
                  <a:cubicBezTo>
                    <a:pt x="20871" y="16437"/>
                    <a:pt x="16437" y="20902"/>
                    <a:pt x="10927" y="20902"/>
                  </a:cubicBezTo>
                  <a:cubicBezTo>
                    <a:pt x="5448" y="20902"/>
                    <a:pt x="982" y="16437"/>
                    <a:pt x="982" y="10927"/>
                  </a:cubicBezTo>
                  <a:cubicBezTo>
                    <a:pt x="982" y="5448"/>
                    <a:pt x="5448" y="983"/>
                    <a:pt x="10927" y="983"/>
                  </a:cubicBezTo>
                  <a:close/>
                  <a:moveTo>
                    <a:pt x="10927" y="1"/>
                  </a:moveTo>
                  <a:cubicBezTo>
                    <a:pt x="4909" y="1"/>
                    <a:pt x="1" y="4909"/>
                    <a:pt x="1" y="10958"/>
                  </a:cubicBezTo>
                  <a:cubicBezTo>
                    <a:pt x="1" y="16975"/>
                    <a:pt x="4909" y="21884"/>
                    <a:pt x="10927" y="21884"/>
                  </a:cubicBezTo>
                  <a:cubicBezTo>
                    <a:pt x="16975" y="21884"/>
                    <a:pt x="21884" y="16975"/>
                    <a:pt x="21884" y="10958"/>
                  </a:cubicBezTo>
                  <a:cubicBezTo>
                    <a:pt x="21884" y="4909"/>
                    <a:pt x="16975" y="1"/>
                    <a:pt x="10927"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6012975" y="2804200"/>
              <a:ext cx="202700" cy="448775"/>
            </a:xfrm>
            <a:custGeom>
              <a:rect b="b" l="l" r="r" t="t"/>
              <a:pathLst>
                <a:path extrusionOk="0" h="17951" w="8108">
                  <a:moveTo>
                    <a:pt x="5510" y="0"/>
                  </a:moveTo>
                  <a:cubicBezTo>
                    <a:pt x="5335" y="0"/>
                    <a:pt x="5155" y="93"/>
                    <a:pt x="5067" y="247"/>
                  </a:cubicBezTo>
                  <a:lnTo>
                    <a:pt x="95" y="9463"/>
                  </a:lnTo>
                  <a:cubicBezTo>
                    <a:pt x="0" y="9653"/>
                    <a:pt x="32" y="9875"/>
                    <a:pt x="190" y="10033"/>
                  </a:cubicBezTo>
                  <a:lnTo>
                    <a:pt x="7189" y="17792"/>
                  </a:lnTo>
                  <a:cubicBezTo>
                    <a:pt x="7284" y="17887"/>
                    <a:pt x="7411" y="17950"/>
                    <a:pt x="7569" y="17950"/>
                  </a:cubicBezTo>
                  <a:cubicBezTo>
                    <a:pt x="7664" y="17950"/>
                    <a:pt x="7791" y="17918"/>
                    <a:pt x="7886" y="17823"/>
                  </a:cubicBezTo>
                  <a:cubicBezTo>
                    <a:pt x="8107" y="17633"/>
                    <a:pt x="8107" y="17317"/>
                    <a:pt x="7917" y="17127"/>
                  </a:cubicBezTo>
                  <a:lnTo>
                    <a:pt x="1172" y="9621"/>
                  </a:lnTo>
                  <a:lnTo>
                    <a:pt x="5954" y="722"/>
                  </a:lnTo>
                  <a:cubicBezTo>
                    <a:pt x="6081" y="501"/>
                    <a:pt x="5986" y="184"/>
                    <a:pt x="5732" y="57"/>
                  </a:cubicBezTo>
                  <a:cubicBezTo>
                    <a:pt x="5665" y="18"/>
                    <a:pt x="5588" y="0"/>
                    <a:pt x="5510"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5752500" y="3033625"/>
              <a:ext cx="287400" cy="38025"/>
            </a:xfrm>
            <a:custGeom>
              <a:rect b="b" l="l" r="r" t="t"/>
              <a:pathLst>
                <a:path extrusionOk="0" h="1521" w="11496">
                  <a:moveTo>
                    <a:pt x="10958" y="1"/>
                  </a:moveTo>
                  <a:lnTo>
                    <a:pt x="507" y="508"/>
                  </a:lnTo>
                  <a:cubicBezTo>
                    <a:pt x="222" y="539"/>
                    <a:pt x="0" y="761"/>
                    <a:pt x="32" y="1046"/>
                  </a:cubicBezTo>
                  <a:cubicBezTo>
                    <a:pt x="32" y="1331"/>
                    <a:pt x="253" y="1521"/>
                    <a:pt x="507" y="1521"/>
                  </a:cubicBezTo>
                  <a:lnTo>
                    <a:pt x="538" y="1521"/>
                  </a:lnTo>
                  <a:lnTo>
                    <a:pt x="10989" y="1014"/>
                  </a:lnTo>
                  <a:cubicBezTo>
                    <a:pt x="11274" y="1014"/>
                    <a:pt x="11496" y="761"/>
                    <a:pt x="11464" y="476"/>
                  </a:cubicBezTo>
                  <a:cubicBezTo>
                    <a:pt x="11464" y="223"/>
                    <a:pt x="11211" y="1"/>
                    <a:pt x="10958"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5476175" y="4097700"/>
              <a:ext cx="1068075" cy="25375"/>
            </a:xfrm>
            <a:custGeom>
              <a:rect b="b" l="l" r="r" t="t"/>
              <a:pathLst>
                <a:path extrusionOk="0" h="1015" w="42723">
                  <a:moveTo>
                    <a:pt x="476" y="1"/>
                  </a:moveTo>
                  <a:cubicBezTo>
                    <a:pt x="222" y="1"/>
                    <a:pt x="1" y="223"/>
                    <a:pt x="1" y="508"/>
                  </a:cubicBezTo>
                  <a:cubicBezTo>
                    <a:pt x="1" y="793"/>
                    <a:pt x="222" y="1014"/>
                    <a:pt x="476" y="1014"/>
                  </a:cubicBezTo>
                  <a:lnTo>
                    <a:pt x="42215" y="1014"/>
                  </a:lnTo>
                  <a:cubicBezTo>
                    <a:pt x="42500" y="1014"/>
                    <a:pt x="42722" y="793"/>
                    <a:pt x="42722" y="508"/>
                  </a:cubicBezTo>
                  <a:cubicBezTo>
                    <a:pt x="42722" y="223"/>
                    <a:pt x="42500" y="1"/>
                    <a:pt x="42215"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6432575" y="2697950"/>
              <a:ext cx="70500" cy="69700"/>
            </a:xfrm>
            <a:custGeom>
              <a:rect b="b" l="l" r="r" t="t"/>
              <a:pathLst>
                <a:path extrusionOk="0" h="2788" w="2820">
                  <a:moveTo>
                    <a:pt x="2154" y="665"/>
                  </a:moveTo>
                  <a:lnTo>
                    <a:pt x="2154" y="2122"/>
                  </a:lnTo>
                  <a:lnTo>
                    <a:pt x="666" y="2122"/>
                  </a:lnTo>
                  <a:lnTo>
                    <a:pt x="666" y="665"/>
                  </a:lnTo>
                  <a:close/>
                  <a:moveTo>
                    <a:pt x="349" y="0"/>
                  </a:moveTo>
                  <a:cubicBezTo>
                    <a:pt x="159" y="0"/>
                    <a:pt x="1" y="127"/>
                    <a:pt x="1" y="317"/>
                  </a:cubicBezTo>
                  <a:lnTo>
                    <a:pt x="1" y="2470"/>
                  </a:lnTo>
                  <a:cubicBezTo>
                    <a:pt x="1" y="2629"/>
                    <a:pt x="159" y="2787"/>
                    <a:pt x="349" y="2787"/>
                  </a:cubicBezTo>
                  <a:lnTo>
                    <a:pt x="2471" y="2787"/>
                  </a:lnTo>
                  <a:cubicBezTo>
                    <a:pt x="2661" y="2787"/>
                    <a:pt x="2819" y="2629"/>
                    <a:pt x="2819" y="2470"/>
                  </a:cubicBezTo>
                  <a:lnTo>
                    <a:pt x="2819" y="317"/>
                  </a:lnTo>
                  <a:cubicBezTo>
                    <a:pt x="2819" y="127"/>
                    <a:pt x="2661" y="0"/>
                    <a:pt x="2471"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5565650" y="3215725"/>
              <a:ext cx="68100" cy="68125"/>
            </a:xfrm>
            <a:custGeom>
              <a:rect b="b" l="l" r="r" t="t"/>
              <a:pathLst>
                <a:path extrusionOk="0" h="2725" w="2724">
                  <a:moveTo>
                    <a:pt x="2027" y="666"/>
                  </a:moveTo>
                  <a:lnTo>
                    <a:pt x="2027" y="2059"/>
                  </a:lnTo>
                  <a:lnTo>
                    <a:pt x="665" y="2059"/>
                  </a:lnTo>
                  <a:lnTo>
                    <a:pt x="665" y="666"/>
                  </a:lnTo>
                  <a:close/>
                  <a:moveTo>
                    <a:pt x="317" y="1"/>
                  </a:moveTo>
                  <a:cubicBezTo>
                    <a:pt x="127" y="1"/>
                    <a:pt x="0" y="159"/>
                    <a:pt x="0" y="349"/>
                  </a:cubicBezTo>
                  <a:lnTo>
                    <a:pt x="0" y="2408"/>
                  </a:lnTo>
                  <a:cubicBezTo>
                    <a:pt x="0" y="2566"/>
                    <a:pt x="127" y="2724"/>
                    <a:pt x="317" y="2724"/>
                  </a:cubicBezTo>
                  <a:lnTo>
                    <a:pt x="2375" y="2724"/>
                  </a:lnTo>
                  <a:cubicBezTo>
                    <a:pt x="2565" y="2724"/>
                    <a:pt x="2724" y="2566"/>
                    <a:pt x="2692" y="2408"/>
                  </a:cubicBezTo>
                  <a:lnTo>
                    <a:pt x="2692" y="349"/>
                  </a:lnTo>
                  <a:cubicBezTo>
                    <a:pt x="2692" y="159"/>
                    <a:pt x="2565" y="1"/>
                    <a:pt x="2375"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6265525" y="3410500"/>
              <a:ext cx="182125" cy="75225"/>
            </a:xfrm>
            <a:custGeom>
              <a:rect b="b" l="l" r="r" t="t"/>
              <a:pathLst>
                <a:path extrusionOk="0" h="3009" w="7285">
                  <a:moveTo>
                    <a:pt x="6619" y="665"/>
                  </a:moveTo>
                  <a:lnTo>
                    <a:pt x="6619" y="2344"/>
                  </a:lnTo>
                  <a:lnTo>
                    <a:pt x="666" y="2344"/>
                  </a:lnTo>
                  <a:lnTo>
                    <a:pt x="666" y="665"/>
                  </a:lnTo>
                  <a:close/>
                  <a:moveTo>
                    <a:pt x="349" y="0"/>
                  </a:moveTo>
                  <a:cubicBezTo>
                    <a:pt x="159" y="0"/>
                    <a:pt x="1" y="159"/>
                    <a:pt x="1" y="349"/>
                  </a:cubicBezTo>
                  <a:lnTo>
                    <a:pt x="1" y="2660"/>
                  </a:lnTo>
                  <a:cubicBezTo>
                    <a:pt x="1" y="2850"/>
                    <a:pt x="159" y="3009"/>
                    <a:pt x="349" y="3009"/>
                  </a:cubicBezTo>
                  <a:lnTo>
                    <a:pt x="6936" y="3009"/>
                  </a:lnTo>
                  <a:cubicBezTo>
                    <a:pt x="7126" y="3009"/>
                    <a:pt x="7285" y="2850"/>
                    <a:pt x="7285" y="2660"/>
                  </a:cubicBezTo>
                  <a:lnTo>
                    <a:pt x="7285" y="349"/>
                  </a:lnTo>
                  <a:cubicBezTo>
                    <a:pt x="7285" y="159"/>
                    <a:pt x="7126" y="0"/>
                    <a:pt x="6936"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5517350" y="4004275"/>
              <a:ext cx="148875" cy="74450"/>
            </a:xfrm>
            <a:custGeom>
              <a:rect b="b" l="l" r="r" t="t"/>
              <a:pathLst>
                <a:path extrusionOk="0" h="2978" w="5955">
                  <a:moveTo>
                    <a:pt x="5289" y="666"/>
                  </a:moveTo>
                  <a:lnTo>
                    <a:pt x="5289" y="2313"/>
                  </a:lnTo>
                  <a:lnTo>
                    <a:pt x="665" y="2313"/>
                  </a:lnTo>
                  <a:lnTo>
                    <a:pt x="665" y="666"/>
                  </a:lnTo>
                  <a:close/>
                  <a:moveTo>
                    <a:pt x="349" y="1"/>
                  </a:moveTo>
                  <a:cubicBezTo>
                    <a:pt x="159" y="1"/>
                    <a:pt x="0" y="128"/>
                    <a:pt x="0" y="318"/>
                  </a:cubicBezTo>
                  <a:lnTo>
                    <a:pt x="0" y="2629"/>
                  </a:lnTo>
                  <a:cubicBezTo>
                    <a:pt x="0" y="2819"/>
                    <a:pt x="159" y="2978"/>
                    <a:pt x="349" y="2978"/>
                  </a:cubicBezTo>
                  <a:lnTo>
                    <a:pt x="5606" y="2978"/>
                  </a:lnTo>
                  <a:cubicBezTo>
                    <a:pt x="5796" y="2978"/>
                    <a:pt x="5954" y="2819"/>
                    <a:pt x="5954" y="2629"/>
                  </a:cubicBezTo>
                  <a:lnTo>
                    <a:pt x="5954" y="318"/>
                  </a:lnTo>
                  <a:cubicBezTo>
                    <a:pt x="5954" y="128"/>
                    <a:pt x="5796" y="1"/>
                    <a:pt x="5606"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5697850" y="4004275"/>
              <a:ext cx="87125" cy="74450"/>
            </a:xfrm>
            <a:custGeom>
              <a:rect b="b" l="l" r="r" t="t"/>
              <a:pathLst>
                <a:path extrusionOk="0" h="2978" w="3485">
                  <a:moveTo>
                    <a:pt x="2819" y="666"/>
                  </a:moveTo>
                  <a:lnTo>
                    <a:pt x="2819" y="2313"/>
                  </a:lnTo>
                  <a:lnTo>
                    <a:pt x="666" y="2313"/>
                  </a:lnTo>
                  <a:lnTo>
                    <a:pt x="666" y="666"/>
                  </a:lnTo>
                  <a:close/>
                  <a:moveTo>
                    <a:pt x="318" y="1"/>
                  </a:moveTo>
                  <a:cubicBezTo>
                    <a:pt x="159" y="1"/>
                    <a:pt x="1" y="128"/>
                    <a:pt x="1" y="318"/>
                  </a:cubicBezTo>
                  <a:lnTo>
                    <a:pt x="1" y="2629"/>
                  </a:lnTo>
                  <a:cubicBezTo>
                    <a:pt x="1" y="2819"/>
                    <a:pt x="159" y="2978"/>
                    <a:pt x="318" y="2978"/>
                  </a:cubicBezTo>
                  <a:lnTo>
                    <a:pt x="3136" y="2978"/>
                  </a:lnTo>
                  <a:cubicBezTo>
                    <a:pt x="3326" y="2978"/>
                    <a:pt x="3484" y="2819"/>
                    <a:pt x="3484" y="2629"/>
                  </a:cubicBezTo>
                  <a:lnTo>
                    <a:pt x="3484" y="318"/>
                  </a:lnTo>
                  <a:cubicBezTo>
                    <a:pt x="3484" y="128"/>
                    <a:pt x="3326" y="1"/>
                    <a:pt x="3136"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6430200" y="4004275"/>
              <a:ext cx="57825" cy="57050"/>
            </a:xfrm>
            <a:custGeom>
              <a:rect b="b" l="l" r="r" t="t"/>
              <a:pathLst>
                <a:path extrusionOk="0" h="2282" w="2313">
                  <a:moveTo>
                    <a:pt x="1648" y="666"/>
                  </a:moveTo>
                  <a:lnTo>
                    <a:pt x="1648" y="1616"/>
                  </a:lnTo>
                  <a:lnTo>
                    <a:pt x="698" y="1616"/>
                  </a:lnTo>
                  <a:lnTo>
                    <a:pt x="698" y="666"/>
                  </a:lnTo>
                  <a:close/>
                  <a:moveTo>
                    <a:pt x="349" y="1"/>
                  </a:moveTo>
                  <a:cubicBezTo>
                    <a:pt x="159" y="1"/>
                    <a:pt x="1" y="128"/>
                    <a:pt x="1" y="318"/>
                  </a:cubicBezTo>
                  <a:lnTo>
                    <a:pt x="1" y="1964"/>
                  </a:lnTo>
                  <a:cubicBezTo>
                    <a:pt x="1" y="2123"/>
                    <a:pt x="159" y="2281"/>
                    <a:pt x="349" y="2281"/>
                  </a:cubicBezTo>
                  <a:lnTo>
                    <a:pt x="1964" y="2281"/>
                  </a:lnTo>
                  <a:cubicBezTo>
                    <a:pt x="2154" y="2281"/>
                    <a:pt x="2313" y="2123"/>
                    <a:pt x="2313" y="1964"/>
                  </a:cubicBezTo>
                  <a:lnTo>
                    <a:pt x="2313" y="318"/>
                  </a:lnTo>
                  <a:cubicBezTo>
                    <a:pt x="2313" y="128"/>
                    <a:pt x="2154" y="1"/>
                    <a:pt x="1964"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3492900" y="3838025"/>
              <a:ext cx="2062475" cy="228050"/>
            </a:xfrm>
            <a:custGeom>
              <a:rect b="b" l="l" r="r" t="t"/>
              <a:pathLst>
                <a:path extrusionOk="0" h="9122" w="82499">
                  <a:moveTo>
                    <a:pt x="1" y="0"/>
                  </a:moveTo>
                  <a:lnTo>
                    <a:pt x="1" y="5004"/>
                  </a:lnTo>
                  <a:cubicBezTo>
                    <a:pt x="1" y="7284"/>
                    <a:pt x="1837" y="9121"/>
                    <a:pt x="4118" y="9121"/>
                  </a:cubicBezTo>
                  <a:lnTo>
                    <a:pt x="78350" y="9121"/>
                  </a:lnTo>
                  <a:cubicBezTo>
                    <a:pt x="80630" y="9121"/>
                    <a:pt x="82498" y="7284"/>
                    <a:pt x="82498" y="5004"/>
                  </a:cubicBezTo>
                  <a:lnTo>
                    <a:pt x="82498"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3492900" y="2784250"/>
              <a:ext cx="2061675" cy="1053800"/>
            </a:xfrm>
            <a:custGeom>
              <a:rect b="b" l="l" r="r" t="t"/>
              <a:pathLst>
                <a:path extrusionOk="0" h="42152" w="82467">
                  <a:moveTo>
                    <a:pt x="4118" y="0"/>
                  </a:moveTo>
                  <a:cubicBezTo>
                    <a:pt x="1837" y="0"/>
                    <a:pt x="1" y="1837"/>
                    <a:pt x="1" y="4117"/>
                  </a:cubicBezTo>
                  <a:lnTo>
                    <a:pt x="1" y="42151"/>
                  </a:lnTo>
                  <a:lnTo>
                    <a:pt x="82467" y="42151"/>
                  </a:lnTo>
                  <a:lnTo>
                    <a:pt x="82467" y="4117"/>
                  </a:lnTo>
                  <a:cubicBezTo>
                    <a:pt x="82467" y="1837"/>
                    <a:pt x="80630" y="0"/>
                    <a:pt x="78350" y="0"/>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4313125" y="4066050"/>
              <a:ext cx="437850" cy="106900"/>
            </a:xfrm>
            <a:custGeom>
              <a:rect b="b" l="l" r="r" t="t"/>
              <a:pathLst>
                <a:path extrusionOk="0" h="4276" w="17514">
                  <a:moveTo>
                    <a:pt x="1" y="0"/>
                  </a:moveTo>
                  <a:lnTo>
                    <a:pt x="8425" y="2059"/>
                  </a:lnTo>
                  <a:lnTo>
                    <a:pt x="17514" y="4275"/>
                  </a:lnTo>
                  <a:cubicBezTo>
                    <a:pt x="17102" y="3040"/>
                    <a:pt x="16849" y="1647"/>
                    <a:pt x="16849"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4103325" y="4066050"/>
              <a:ext cx="841625" cy="291375"/>
            </a:xfrm>
            <a:custGeom>
              <a:rect b="b" l="l" r="r" t="t"/>
              <a:pathLst>
                <a:path extrusionOk="0" h="11655" w="33665">
                  <a:moveTo>
                    <a:pt x="8393" y="0"/>
                  </a:moveTo>
                  <a:cubicBezTo>
                    <a:pt x="8393" y="9596"/>
                    <a:pt x="0" y="11654"/>
                    <a:pt x="0" y="11654"/>
                  </a:cubicBezTo>
                  <a:lnTo>
                    <a:pt x="33665" y="11654"/>
                  </a:lnTo>
                  <a:cubicBezTo>
                    <a:pt x="33665" y="11654"/>
                    <a:pt x="27869" y="10229"/>
                    <a:pt x="25906" y="4275"/>
                  </a:cubicBezTo>
                  <a:lnTo>
                    <a:pt x="16817" y="2059"/>
                  </a:lnTo>
                  <a:lnTo>
                    <a:pt x="8393"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4098575" y="4344725"/>
              <a:ext cx="850325" cy="71275"/>
            </a:xfrm>
            <a:custGeom>
              <a:rect b="b" l="l" r="r" t="t"/>
              <a:pathLst>
                <a:path extrusionOk="0" h="2851" w="34013">
                  <a:moveTo>
                    <a:pt x="1045" y="1"/>
                  </a:moveTo>
                  <a:cubicBezTo>
                    <a:pt x="475" y="1"/>
                    <a:pt x="0" y="476"/>
                    <a:pt x="0" y="1046"/>
                  </a:cubicBezTo>
                  <a:lnTo>
                    <a:pt x="0" y="1806"/>
                  </a:lnTo>
                  <a:cubicBezTo>
                    <a:pt x="0" y="2376"/>
                    <a:pt x="475" y="2851"/>
                    <a:pt x="1045" y="2851"/>
                  </a:cubicBezTo>
                  <a:lnTo>
                    <a:pt x="32968" y="2851"/>
                  </a:lnTo>
                  <a:cubicBezTo>
                    <a:pt x="33538" y="2851"/>
                    <a:pt x="34013" y="2376"/>
                    <a:pt x="34013" y="1806"/>
                  </a:cubicBezTo>
                  <a:lnTo>
                    <a:pt x="34013" y="1046"/>
                  </a:lnTo>
                  <a:cubicBezTo>
                    <a:pt x="34013" y="476"/>
                    <a:pt x="33538" y="1"/>
                    <a:pt x="329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2780350" y="3284150"/>
              <a:ext cx="666650" cy="397925"/>
            </a:xfrm>
            <a:custGeom>
              <a:rect b="b" l="l" r="r" t="t"/>
              <a:pathLst>
                <a:path extrusionOk="0" h="15917" w="26666">
                  <a:moveTo>
                    <a:pt x="23392" y="0"/>
                  </a:moveTo>
                  <a:cubicBezTo>
                    <a:pt x="23034" y="0"/>
                    <a:pt x="22670" y="78"/>
                    <a:pt x="22327" y="241"/>
                  </a:cubicBezTo>
                  <a:lnTo>
                    <a:pt x="1711" y="10470"/>
                  </a:lnTo>
                  <a:cubicBezTo>
                    <a:pt x="507" y="11040"/>
                    <a:pt x="0" y="12496"/>
                    <a:pt x="602" y="13700"/>
                  </a:cubicBezTo>
                  <a:lnTo>
                    <a:pt x="1711" y="15917"/>
                  </a:lnTo>
                  <a:lnTo>
                    <a:pt x="26666" y="3566"/>
                  </a:lnTo>
                  <a:lnTo>
                    <a:pt x="25589" y="1349"/>
                  </a:lnTo>
                  <a:cubicBezTo>
                    <a:pt x="25159" y="489"/>
                    <a:pt x="24292" y="0"/>
                    <a:pt x="23392" y="0"/>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2823100" y="3373275"/>
              <a:ext cx="950100" cy="969100"/>
            </a:xfrm>
            <a:custGeom>
              <a:rect b="b" l="l" r="r" t="t"/>
              <a:pathLst>
                <a:path extrusionOk="0" h="38764" w="38004">
                  <a:moveTo>
                    <a:pt x="24956" y="1"/>
                  </a:moveTo>
                  <a:lnTo>
                    <a:pt x="1" y="12352"/>
                  </a:lnTo>
                  <a:lnTo>
                    <a:pt x="13048" y="38764"/>
                  </a:lnTo>
                  <a:lnTo>
                    <a:pt x="38003" y="26413"/>
                  </a:lnTo>
                  <a:lnTo>
                    <a:pt x="24956" y="1"/>
                  </a:ln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3149300" y="4032775"/>
              <a:ext cx="674575" cy="414925"/>
            </a:xfrm>
            <a:custGeom>
              <a:rect b="b" l="l" r="r" t="t"/>
              <a:pathLst>
                <a:path extrusionOk="0" h="16597" w="26983">
                  <a:moveTo>
                    <a:pt x="24987" y="1"/>
                  </a:moveTo>
                  <a:lnTo>
                    <a:pt x="0" y="12384"/>
                  </a:lnTo>
                  <a:lnTo>
                    <a:pt x="1425" y="15234"/>
                  </a:lnTo>
                  <a:cubicBezTo>
                    <a:pt x="1854" y="16092"/>
                    <a:pt x="2719" y="16596"/>
                    <a:pt x="3616" y="16596"/>
                  </a:cubicBezTo>
                  <a:cubicBezTo>
                    <a:pt x="3976" y="16596"/>
                    <a:pt x="4342" y="16515"/>
                    <a:pt x="4687" y="16342"/>
                  </a:cubicBezTo>
                  <a:lnTo>
                    <a:pt x="25304" y="6145"/>
                  </a:lnTo>
                  <a:cubicBezTo>
                    <a:pt x="26507" y="5543"/>
                    <a:pt x="26982" y="4086"/>
                    <a:pt x="26412" y="2883"/>
                  </a:cubicBezTo>
                  <a:lnTo>
                    <a:pt x="24987" y="1"/>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3043200" y="3436475"/>
              <a:ext cx="129075" cy="73150"/>
            </a:xfrm>
            <a:custGeom>
              <a:rect b="b" l="l" r="r" t="t"/>
              <a:pathLst>
                <a:path extrusionOk="0" h="2926" w="5163">
                  <a:moveTo>
                    <a:pt x="4691" y="1"/>
                  </a:moveTo>
                  <a:cubicBezTo>
                    <a:pt x="4636" y="1"/>
                    <a:pt x="4580" y="13"/>
                    <a:pt x="4529" y="38"/>
                  </a:cubicBezTo>
                  <a:lnTo>
                    <a:pt x="286" y="2160"/>
                  </a:lnTo>
                  <a:cubicBezTo>
                    <a:pt x="96" y="2255"/>
                    <a:pt x="1" y="2476"/>
                    <a:pt x="96" y="2698"/>
                  </a:cubicBezTo>
                  <a:cubicBezTo>
                    <a:pt x="165" y="2837"/>
                    <a:pt x="319" y="2925"/>
                    <a:pt x="472" y="2925"/>
                  </a:cubicBezTo>
                  <a:cubicBezTo>
                    <a:pt x="528" y="2925"/>
                    <a:pt x="583" y="2914"/>
                    <a:pt x="634" y="2888"/>
                  </a:cubicBezTo>
                  <a:lnTo>
                    <a:pt x="4878" y="766"/>
                  </a:lnTo>
                  <a:cubicBezTo>
                    <a:pt x="5099" y="671"/>
                    <a:pt x="5163" y="418"/>
                    <a:pt x="5068" y="228"/>
                  </a:cubicBezTo>
                  <a:cubicBezTo>
                    <a:pt x="4998" y="89"/>
                    <a:pt x="4844" y="1"/>
                    <a:pt x="4691" y="1"/>
                  </a:cubicBezTo>
                  <a:close/>
                </a:path>
              </a:pathLst>
            </a:custGeom>
            <a:solidFill>
              <a:srgbClr val="252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3424825" y="4200850"/>
              <a:ext cx="148075" cy="97975"/>
            </a:xfrm>
            <a:custGeom>
              <a:rect b="b" l="l" r="r" t="t"/>
              <a:pathLst>
                <a:path extrusionOk="0" h="3919" w="5923">
                  <a:moveTo>
                    <a:pt x="4624" y="340"/>
                  </a:moveTo>
                  <a:cubicBezTo>
                    <a:pt x="4909" y="340"/>
                    <a:pt x="5194" y="498"/>
                    <a:pt x="5352" y="783"/>
                  </a:cubicBezTo>
                  <a:cubicBezTo>
                    <a:pt x="5542" y="1195"/>
                    <a:pt x="5384" y="1670"/>
                    <a:pt x="4972" y="1860"/>
                  </a:cubicBezTo>
                  <a:lnTo>
                    <a:pt x="1678" y="3507"/>
                  </a:lnTo>
                  <a:cubicBezTo>
                    <a:pt x="1562" y="3561"/>
                    <a:pt x="1440" y="3587"/>
                    <a:pt x="1320" y="3587"/>
                  </a:cubicBezTo>
                  <a:cubicBezTo>
                    <a:pt x="1018" y="3587"/>
                    <a:pt x="729" y="3422"/>
                    <a:pt x="570" y="3127"/>
                  </a:cubicBezTo>
                  <a:cubicBezTo>
                    <a:pt x="380" y="2747"/>
                    <a:pt x="538" y="2240"/>
                    <a:pt x="950" y="2050"/>
                  </a:cubicBezTo>
                  <a:lnTo>
                    <a:pt x="4244" y="403"/>
                  </a:lnTo>
                  <a:cubicBezTo>
                    <a:pt x="4370" y="372"/>
                    <a:pt x="4497" y="340"/>
                    <a:pt x="4624" y="340"/>
                  </a:cubicBezTo>
                  <a:close/>
                  <a:moveTo>
                    <a:pt x="4614" y="0"/>
                  </a:moveTo>
                  <a:cubicBezTo>
                    <a:pt x="4448" y="0"/>
                    <a:pt x="4279" y="38"/>
                    <a:pt x="4117" y="118"/>
                  </a:cubicBezTo>
                  <a:lnTo>
                    <a:pt x="823" y="1765"/>
                  </a:lnTo>
                  <a:cubicBezTo>
                    <a:pt x="253" y="2019"/>
                    <a:pt x="0" y="2715"/>
                    <a:pt x="285" y="3285"/>
                  </a:cubicBezTo>
                  <a:cubicBezTo>
                    <a:pt x="475" y="3697"/>
                    <a:pt x="887" y="3919"/>
                    <a:pt x="1330" y="3919"/>
                  </a:cubicBezTo>
                  <a:cubicBezTo>
                    <a:pt x="1488" y="3919"/>
                    <a:pt x="1678" y="3887"/>
                    <a:pt x="1837" y="3792"/>
                  </a:cubicBezTo>
                  <a:lnTo>
                    <a:pt x="5130" y="2177"/>
                  </a:lnTo>
                  <a:cubicBezTo>
                    <a:pt x="5700" y="1892"/>
                    <a:pt x="5922" y="1195"/>
                    <a:pt x="5637" y="625"/>
                  </a:cubicBezTo>
                  <a:cubicBezTo>
                    <a:pt x="5433" y="239"/>
                    <a:pt x="5034" y="0"/>
                    <a:pt x="4614" y="0"/>
                  </a:cubicBezTo>
                  <a:close/>
                </a:path>
              </a:pathLst>
            </a:custGeom>
            <a:solidFill>
              <a:srgbClr val="252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3085150" y="3823775"/>
              <a:ext cx="149675" cy="126700"/>
            </a:xfrm>
            <a:custGeom>
              <a:rect b="b" l="l" r="r" t="t"/>
              <a:pathLst>
                <a:path extrusionOk="0" h="5068" w="5987">
                  <a:moveTo>
                    <a:pt x="3770" y="0"/>
                  </a:moveTo>
                  <a:lnTo>
                    <a:pt x="1" y="3959"/>
                  </a:lnTo>
                  <a:lnTo>
                    <a:pt x="539" y="5067"/>
                  </a:lnTo>
                  <a:lnTo>
                    <a:pt x="5986" y="4497"/>
                  </a:lnTo>
                  <a:lnTo>
                    <a:pt x="5448" y="3389"/>
                  </a:lnTo>
                  <a:lnTo>
                    <a:pt x="1711" y="3801"/>
                  </a:lnTo>
                  <a:lnTo>
                    <a:pt x="4308" y="1109"/>
                  </a:lnTo>
                  <a:lnTo>
                    <a:pt x="3770" y="0"/>
                  </a:ln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3259350" y="3683625"/>
              <a:ext cx="58600" cy="311975"/>
            </a:xfrm>
            <a:custGeom>
              <a:rect b="b" l="l" r="r" t="t"/>
              <a:pathLst>
                <a:path extrusionOk="0" h="12479" w="2344">
                  <a:moveTo>
                    <a:pt x="1330" y="1"/>
                  </a:moveTo>
                  <a:lnTo>
                    <a:pt x="0" y="666"/>
                  </a:lnTo>
                  <a:lnTo>
                    <a:pt x="982" y="12479"/>
                  </a:lnTo>
                  <a:lnTo>
                    <a:pt x="2344" y="11813"/>
                  </a:lnTo>
                  <a:lnTo>
                    <a:pt x="1330" y="1"/>
                  </a:ln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3342475" y="3728775"/>
              <a:ext cx="149650" cy="126700"/>
            </a:xfrm>
            <a:custGeom>
              <a:rect b="b" l="l" r="r" t="t"/>
              <a:pathLst>
                <a:path extrusionOk="0" h="5068" w="5986">
                  <a:moveTo>
                    <a:pt x="5416" y="0"/>
                  </a:moveTo>
                  <a:lnTo>
                    <a:pt x="0" y="570"/>
                  </a:lnTo>
                  <a:lnTo>
                    <a:pt x="539" y="1710"/>
                  </a:lnTo>
                  <a:lnTo>
                    <a:pt x="4276" y="1267"/>
                  </a:lnTo>
                  <a:lnTo>
                    <a:pt x="1647" y="3959"/>
                  </a:lnTo>
                  <a:lnTo>
                    <a:pt x="2217" y="5067"/>
                  </a:lnTo>
                  <a:lnTo>
                    <a:pt x="5986" y="1109"/>
                  </a:lnTo>
                  <a:lnTo>
                    <a:pt x="5416" y="0"/>
                  </a:ln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3644925" y="3248200"/>
              <a:ext cx="1771100" cy="341250"/>
            </a:xfrm>
            <a:custGeom>
              <a:rect b="b" l="l" r="r" t="t"/>
              <a:pathLst>
                <a:path extrusionOk="0" h="13650" w="70844">
                  <a:moveTo>
                    <a:pt x="23340" y="0"/>
                  </a:moveTo>
                  <a:cubicBezTo>
                    <a:pt x="21123" y="0"/>
                    <a:pt x="19001" y="887"/>
                    <a:pt x="17418" y="2470"/>
                  </a:cubicBezTo>
                  <a:lnTo>
                    <a:pt x="9374" y="10483"/>
                  </a:lnTo>
                  <a:cubicBezTo>
                    <a:pt x="8012" y="11876"/>
                    <a:pt x="6144" y="12668"/>
                    <a:pt x="4180" y="12668"/>
                  </a:cubicBezTo>
                  <a:lnTo>
                    <a:pt x="0" y="12668"/>
                  </a:lnTo>
                  <a:lnTo>
                    <a:pt x="0" y="13649"/>
                  </a:lnTo>
                  <a:lnTo>
                    <a:pt x="4180" y="13649"/>
                  </a:lnTo>
                  <a:cubicBezTo>
                    <a:pt x="6429" y="13649"/>
                    <a:pt x="8519" y="12794"/>
                    <a:pt x="10102" y="11211"/>
                  </a:cubicBezTo>
                  <a:lnTo>
                    <a:pt x="18146" y="3167"/>
                  </a:lnTo>
                  <a:cubicBezTo>
                    <a:pt x="19571" y="1726"/>
                    <a:pt x="21456" y="1006"/>
                    <a:pt x="23344" y="1006"/>
                  </a:cubicBezTo>
                  <a:cubicBezTo>
                    <a:pt x="25232" y="1006"/>
                    <a:pt x="27125" y="1726"/>
                    <a:pt x="28566" y="3167"/>
                  </a:cubicBezTo>
                  <a:lnTo>
                    <a:pt x="32841" y="7474"/>
                  </a:lnTo>
                  <a:cubicBezTo>
                    <a:pt x="34424" y="9057"/>
                    <a:pt x="36546" y="9912"/>
                    <a:pt x="38763" y="9912"/>
                  </a:cubicBezTo>
                  <a:cubicBezTo>
                    <a:pt x="41011" y="9912"/>
                    <a:pt x="43102" y="9057"/>
                    <a:pt x="44685" y="7474"/>
                  </a:cubicBezTo>
                  <a:cubicBezTo>
                    <a:pt x="46079" y="6081"/>
                    <a:pt x="47947" y="5320"/>
                    <a:pt x="49910" y="5320"/>
                  </a:cubicBezTo>
                  <a:cubicBezTo>
                    <a:pt x="51874" y="5320"/>
                    <a:pt x="53711" y="6081"/>
                    <a:pt x="55104" y="7474"/>
                  </a:cubicBezTo>
                  <a:lnTo>
                    <a:pt x="55706" y="8076"/>
                  </a:lnTo>
                  <a:cubicBezTo>
                    <a:pt x="57337" y="9707"/>
                    <a:pt x="59482" y="10522"/>
                    <a:pt x="61628" y="10522"/>
                  </a:cubicBezTo>
                  <a:cubicBezTo>
                    <a:pt x="63774" y="10522"/>
                    <a:pt x="65919" y="9707"/>
                    <a:pt x="67550" y="8076"/>
                  </a:cubicBezTo>
                  <a:lnTo>
                    <a:pt x="70844" y="4782"/>
                  </a:lnTo>
                  <a:lnTo>
                    <a:pt x="70147" y="4054"/>
                  </a:lnTo>
                  <a:lnTo>
                    <a:pt x="66853" y="7379"/>
                  </a:lnTo>
                  <a:cubicBezTo>
                    <a:pt x="65412" y="8804"/>
                    <a:pt x="63528" y="9517"/>
                    <a:pt x="61644" y="9517"/>
                  </a:cubicBezTo>
                  <a:cubicBezTo>
                    <a:pt x="59760" y="9517"/>
                    <a:pt x="57875" y="8804"/>
                    <a:pt x="56434" y="7379"/>
                  </a:cubicBezTo>
                  <a:lnTo>
                    <a:pt x="55833" y="6746"/>
                  </a:lnTo>
                  <a:cubicBezTo>
                    <a:pt x="54249" y="5194"/>
                    <a:pt x="52127" y="4307"/>
                    <a:pt x="49910" y="4307"/>
                  </a:cubicBezTo>
                  <a:cubicBezTo>
                    <a:pt x="47662" y="4307"/>
                    <a:pt x="45572" y="5194"/>
                    <a:pt x="43988" y="6777"/>
                  </a:cubicBezTo>
                  <a:cubicBezTo>
                    <a:pt x="42547" y="8202"/>
                    <a:pt x="40663" y="8915"/>
                    <a:pt x="38779" y="8915"/>
                  </a:cubicBezTo>
                  <a:cubicBezTo>
                    <a:pt x="36894" y="8915"/>
                    <a:pt x="35010" y="8202"/>
                    <a:pt x="33569" y="6777"/>
                  </a:cubicBezTo>
                  <a:lnTo>
                    <a:pt x="29262" y="2470"/>
                  </a:lnTo>
                  <a:cubicBezTo>
                    <a:pt x="27679" y="887"/>
                    <a:pt x="25589" y="0"/>
                    <a:pt x="23340"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4161125" y="3203850"/>
              <a:ext cx="114025" cy="114025"/>
            </a:xfrm>
            <a:custGeom>
              <a:rect b="b" l="l" r="r" t="t"/>
              <a:pathLst>
                <a:path extrusionOk="0" h="4561" w="4561">
                  <a:moveTo>
                    <a:pt x="2280" y="349"/>
                  </a:moveTo>
                  <a:cubicBezTo>
                    <a:pt x="3325" y="349"/>
                    <a:pt x="4212" y="1204"/>
                    <a:pt x="4212" y="2281"/>
                  </a:cubicBezTo>
                  <a:cubicBezTo>
                    <a:pt x="4212" y="3358"/>
                    <a:pt x="3325" y="4213"/>
                    <a:pt x="2280" y="4213"/>
                  </a:cubicBezTo>
                  <a:cubicBezTo>
                    <a:pt x="1204" y="4213"/>
                    <a:pt x="317" y="3358"/>
                    <a:pt x="317" y="2281"/>
                  </a:cubicBezTo>
                  <a:cubicBezTo>
                    <a:pt x="317" y="1204"/>
                    <a:pt x="1204" y="349"/>
                    <a:pt x="2280" y="349"/>
                  </a:cubicBezTo>
                  <a:close/>
                  <a:moveTo>
                    <a:pt x="2280" y="1"/>
                  </a:moveTo>
                  <a:cubicBezTo>
                    <a:pt x="1014" y="1"/>
                    <a:pt x="0" y="1014"/>
                    <a:pt x="0" y="2281"/>
                  </a:cubicBezTo>
                  <a:cubicBezTo>
                    <a:pt x="0" y="3548"/>
                    <a:pt x="1014" y="4561"/>
                    <a:pt x="2280" y="4561"/>
                  </a:cubicBezTo>
                  <a:cubicBezTo>
                    <a:pt x="3516" y="4561"/>
                    <a:pt x="4561" y="3548"/>
                    <a:pt x="4561" y="2281"/>
                  </a:cubicBezTo>
                  <a:cubicBezTo>
                    <a:pt x="4561" y="1014"/>
                    <a:pt x="3516" y="1"/>
                    <a:pt x="2280"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4571225" y="3445325"/>
              <a:ext cx="75250" cy="76025"/>
            </a:xfrm>
            <a:custGeom>
              <a:rect b="b" l="l" r="r" t="t"/>
              <a:pathLst>
                <a:path extrusionOk="0" h="3041" w="3010">
                  <a:moveTo>
                    <a:pt x="1489" y="349"/>
                  </a:moveTo>
                  <a:cubicBezTo>
                    <a:pt x="2154" y="349"/>
                    <a:pt x="2661" y="887"/>
                    <a:pt x="2661" y="1521"/>
                  </a:cubicBezTo>
                  <a:cubicBezTo>
                    <a:pt x="2661" y="2186"/>
                    <a:pt x="2154" y="2693"/>
                    <a:pt x="1489" y="2693"/>
                  </a:cubicBezTo>
                  <a:cubicBezTo>
                    <a:pt x="856" y="2693"/>
                    <a:pt x="318" y="2186"/>
                    <a:pt x="318" y="1521"/>
                  </a:cubicBezTo>
                  <a:cubicBezTo>
                    <a:pt x="318" y="887"/>
                    <a:pt x="856" y="349"/>
                    <a:pt x="1489" y="349"/>
                  </a:cubicBezTo>
                  <a:close/>
                  <a:moveTo>
                    <a:pt x="1489" y="1"/>
                  </a:moveTo>
                  <a:cubicBezTo>
                    <a:pt x="666" y="1"/>
                    <a:pt x="1" y="697"/>
                    <a:pt x="1" y="1521"/>
                  </a:cubicBezTo>
                  <a:cubicBezTo>
                    <a:pt x="1" y="2376"/>
                    <a:pt x="666" y="3041"/>
                    <a:pt x="1489" y="3041"/>
                  </a:cubicBezTo>
                  <a:cubicBezTo>
                    <a:pt x="2344" y="3041"/>
                    <a:pt x="3009" y="2376"/>
                    <a:pt x="3009" y="1521"/>
                  </a:cubicBezTo>
                  <a:cubicBezTo>
                    <a:pt x="3009" y="697"/>
                    <a:pt x="2344" y="1"/>
                    <a:pt x="1489"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5119100" y="3445325"/>
              <a:ext cx="105325" cy="105325"/>
            </a:xfrm>
            <a:custGeom>
              <a:rect b="b" l="l" r="r" t="t"/>
              <a:pathLst>
                <a:path extrusionOk="0" h="4213" w="4213">
                  <a:moveTo>
                    <a:pt x="2123" y="349"/>
                  </a:moveTo>
                  <a:cubicBezTo>
                    <a:pt x="3073" y="349"/>
                    <a:pt x="3864" y="1141"/>
                    <a:pt x="3864" y="2122"/>
                  </a:cubicBezTo>
                  <a:cubicBezTo>
                    <a:pt x="3864" y="3073"/>
                    <a:pt x="3073" y="3864"/>
                    <a:pt x="2123" y="3864"/>
                  </a:cubicBezTo>
                  <a:cubicBezTo>
                    <a:pt x="1141" y="3864"/>
                    <a:pt x="349" y="3073"/>
                    <a:pt x="349" y="2122"/>
                  </a:cubicBezTo>
                  <a:cubicBezTo>
                    <a:pt x="349" y="1141"/>
                    <a:pt x="1141" y="349"/>
                    <a:pt x="2123" y="349"/>
                  </a:cubicBezTo>
                  <a:close/>
                  <a:moveTo>
                    <a:pt x="2123" y="1"/>
                  </a:moveTo>
                  <a:cubicBezTo>
                    <a:pt x="951" y="1"/>
                    <a:pt x="1" y="951"/>
                    <a:pt x="1" y="2122"/>
                  </a:cubicBezTo>
                  <a:cubicBezTo>
                    <a:pt x="1" y="3263"/>
                    <a:pt x="951" y="4213"/>
                    <a:pt x="2123" y="4213"/>
                  </a:cubicBezTo>
                  <a:cubicBezTo>
                    <a:pt x="3263" y="4213"/>
                    <a:pt x="4213" y="3263"/>
                    <a:pt x="4213" y="2122"/>
                  </a:cubicBezTo>
                  <a:cubicBezTo>
                    <a:pt x="4213" y="951"/>
                    <a:pt x="3263" y="1"/>
                    <a:pt x="2123"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5355050" y="3305975"/>
              <a:ext cx="105325" cy="105325"/>
            </a:xfrm>
            <a:custGeom>
              <a:rect b="b" l="l" r="r" t="t"/>
              <a:pathLst>
                <a:path extrusionOk="0" h="4213" w="4213">
                  <a:moveTo>
                    <a:pt x="2090" y="349"/>
                  </a:moveTo>
                  <a:cubicBezTo>
                    <a:pt x="3072" y="349"/>
                    <a:pt x="3864" y="1141"/>
                    <a:pt x="3864" y="2123"/>
                  </a:cubicBezTo>
                  <a:cubicBezTo>
                    <a:pt x="3864" y="3073"/>
                    <a:pt x="3072" y="3865"/>
                    <a:pt x="2090" y="3865"/>
                  </a:cubicBezTo>
                  <a:cubicBezTo>
                    <a:pt x="1140" y="3865"/>
                    <a:pt x="349" y="3073"/>
                    <a:pt x="349" y="2091"/>
                  </a:cubicBezTo>
                  <a:cubicBezTo>
                    <a:pt x="349" y="1141"/>
                    <a:pt x="1140" y="349"/>
                    <a:pt x="2090" y="349"/>
                  </a:cubicBezTo>
                  <a:close/>
                  <a:moveTo>
                    <a:pt x="2090" y="1"/>
                  </a:moveTo>
                  <a:cubicBezTo>
                    <a:pt x="950" y="1"/>
                    <a:pt x="0" y="951"/>
                    <a:pt x="0" y="2123"/>
                  </a:cubicBezTo>
                  <a:cubicBezTo>
                    <a:pt x="0" y="3263"/>
                    <a:pt x="950" y="4213"/>
                    <a:pt x="2090" y="4213"/>
                  </a:cubicBezTo>
                  <a:cubicBezTo>
                    <a:pt x="3262" y="4213"/>
                    <a:pt x="4212" y="3263"/>
                    <a:pt x="4212" y="2123"/>
                  </a:cubicBezTo>
                  <a:cubicBezTo>
                    <a:pt x="4212" y="951"/>
                    <a:pt x="3262" y="1"/>
                    <a:pt x="2090"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5377200" y="3328150"/>
              <a:ext cx="61000" cy="61000"/>
            </a:xfrm>
            <a:custGeom>
              <a:rect b="b" l="l" r="r" t="t"/>
              <a:pathLst>
                <a:path extrusionOk="0" h="2440" w="2440">
                  <a:moveTo>
                    <a:pt x="1204" y="1"/>
                  </a:moveTo>
                  <a:cubicBezTo>
                    <a:pt x="539" y="1"/>
                    <a:pt x="1" y="539"/>
                    <a:pt x="1" y="1204"/>
                  </a:cubicBezTo>
                  <a:cubicBezTo>
                    <a:pt x="1" y="1901"/>
                    <a:pt x="539" y="2439"/>
                    <a:pt x="1204" y="2439"/>
                  </a:cubicBezTo>
                  <a:cubicBezTo>
                    <a:pt x="1869" y="2439"/>
                    <a:pt x="2439" y="1901"/>
                    <a:pt x="2439" y="1204"/>
                  </a:cubicBezTo>
                  <a:cubicBezTo>
                    <a:pt x="2439" y="539"/>
                    <a:pt x="1869" y="1"/>
                    <a:pt x="1204"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3592650" y="3524500"/>
              <a:ext cx="104550" cy="105325"/>
            </a:xfrm>
            <a:custGeom>
              <a:rect b="b" l="l" r="r" t="t"/>
              <a:pathLst>
                <a:path extrusionOk="0" h="4213" w="4182">
                  <a:moveTo>
                    <a:pt x="2091" y="349"/>
                  </a:moveTo>
                  <a:cubicBezTo>
                    <a:pt x="3073" y="349"/>
                    <a:pt x="3864" y="1109"/>
                    <a:pt x="3864" y="2091"/>
                  </a:cubicBezTo>
                  <a:cubicBezTo>
                    <a:pt x="3864" y="3072"/>
                    <a:pt x="3073" y="3864"/>
                    <a:pt x="2091" y="3864"/>
                  </a:cubicBezTo>
                  <a:cubicBezTo>
                    <a:pt x="1141" y="3864"/>
                    <a:pt x="349" y="3072"/>
                    <a:pt x="349" y="2091"/>
                  </a:cubicBezTo>
                  <a:cubicBezTo>
                    <a:pt x="349" y="1141"/>
                    <a:pt x="1109" y="349"/>
                    <a:pt x="2091" y="349"/>
                  </a:cubicBezTo>
                  <a:close/>
                  <a:moveTo>
                    <a:pt x="2091" y="1"/>
                  </a:moveTo>
                  <a:cubicBezTo>
                    <a:pt x="951" y="1"/>
                    <a:pt x="1" y="951"/>
                    <a:pt x="1" y="2091"/>
                  </a:cubicBezTo>
                  <a:cubicBezTo>
                    <a:pt x="1" y="3262"/>
                    <a:pt x="951" y="4213"/>
                    <a:pt x="2091" y="4213"/>
                  </a:cubicBezTo>
                  <a:cubicBezTo>
                    <a:pt x="3263" y="4213"/>
                    <a:pt x="4181" y="3262"/>
                    <a:pt x="4181" y="2091"/>
                  </a:cubicBezTo>
                  <a:cubicBezTo>
                    <a:pt x="4181" y="951"/>
                    <a:pt x="3263" y="1"/>
                    <a:pt x="2091"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3614825" y="3546675"/>
              <a:ext cx="61000" cy="60975"/>
            </a:xfrm>
            <a:custGeom>
              <a:rect b="b" l="l" r="r" t="t"/>
              <a:pathLst>
                <a:path extrusionOk="0" h="2439" w="2440">
                  <a:moveTo>
                    <a:pt x="1204" y="0"/>
                  </a:moveTo>
                  <a:cubicBezTo>
                    <a:pt x="539" y="0"/>
                    <a:pt x="1" y="539"/>
                    <a:pt x="1" y="1204"/>
                  </a:cubicBezTo>
                  <a:cubicBezTo>
                    <a:pt x="1" y="1900"/>
                    <a:pt x="539" y="2439"/>
                    <a:pt x="1204" y="2439"/>
                  </a:cubicBezTo>
                  <a:cubicBezTo>
                    <a:pt x="1869" y="2439"/>
                    <a:pt x="2439" y="1900"/>
                    <a:pt x="2439" y="1204"/>
                  </a:cubicBezTo>
                  <a:cubicBezTo>
                    <a:pt x="2439" y="539"/>
                    <a:pt x="1869" y="0"/>
                    <a:pt x="1204"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4880000" y="2948925"/>
              <a:ext cx="173425" cy="24550"/>
            </a:xfrm>
            <a:custGeom>
              <a:rect b="b" l="l" r="r" t="t"/>
              <a:pathLst>
                <a:path extrusionOk="0" h="982" w="6937">
                  <a:moveTo>
                    <a:pt x="507" y="0"/>
                  </a:moveTo>
                  <a:cubicBezTo>
                    <a:pt x="222" y="0"/>
                    <a:pt x="1" y="222"/>
                    <a:pt x="1" y="507"/>
                  </a:cubicBezTo>
                  <a:cubicBezTo>
                    <a:pt x="1" y="760"/>
                    <a:pt x="222" y="982"/>
                    <a:pt x="507" y="982"/>
                  </a:cubicBezTo>
                  <a:lnTo>
                    <a:pt x="6430" y="982"/>
                  </a:lnTo>
                  <a:cubicBezTo>
                    <a:pt x="6715" y="982"/>
                    <a:pt x="6936" y="760"/>
                    <a:pt x="6936" y="507"/>
                  </a:cubicBezTo>
                  <a:cubicBezTo>
                    <a:pt x="6936" y="222"/>
                    <a:pt x="6715" y="0"/>
                    <a:pt x="6430"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5108025" y="2948925"/>
              <a:ext cx="81575" cy="24550"/>
            </a:xfrm>
            <a:custGeom>
              <a:rect b="b" l="l" r="r" t="t"/>
              <a:pathLst>
                <a:path extrusionOk="0" h="982" w="3263">
                  <a:moveTo>
                    <a:pt x="507" y="0"/>
                  </a:moveTo>
                  <a:cubicBezTo>
                    <a:pt x="222" y="0"/>
                    <a:pt x="0" y="222"/>
                    <a:pt x="0" y="507"/>
                  </a:cubicBezTo>
                  <a:cubicBezTo>
                    <a:pt x="0" y="760"/>
                    <a:pt x="222" y="982"/>
                    <a:pt x="507" y="982"/>
                  </a:cubicBezTo>
                  <a:lnTo>
                    <a:pt x="2756" y="982"/>
                  </a:lnTo>
                  <a:cubicBezTo>
                    <a:pt x="3041" y="982"/>
                    <a:pt x="3262" y="760"/>
                    <a:pt x="3262" y="507"/>
                  </a:cubicBezTo>
                  <a:cubicBezTo>
                    <a:pt x="3262" y="222"/>
                    <a:pt x="3041" y="0"/>
                    <a:pt x="2756"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5300425" y="2948925"/>
              <a:ext cx="58600" cy="24550"/>
            </a:xfrm>
            <a:custGeom>
              <a:rect b="b" l="l" r="r" t="t"/>
              <a:pathLst>
                <a:path extrusionOk="0" h="982" w="2344">
                  <a:moveTo>
                    <a:pt x="507" y="0"/>
                  </a:moveTo>
                  <a:cubicBezTo>
                    <a:pt x="222" y="0"/>
                    <a:pt x="0" y="222"/>
                    <a:pt x="0" y="507"/>
                  </a:cubicBezTo>
                  <a:cubicBezTo>
                    <a:pt x="0" y="760"/>
                    <a:pt x="222" y="982"/>
                    <a:pt x="507" y="982"/>
                  </a:cubicBezTo>
                  <a:lnTo>
                    <a:pt x="1837" y="982"/>
                  </a:lnTo>
                  <a:cubicBezTo>
                    <a:pt x="2122" y="982"/>
                    <a:pt x="2344" y="760"/>
                    <a:pt x="2344" y="507"/>
                  </a:cubicBezTo>
                  <a:cubicBezTo>
                    <a:pt x="2344" y="222"/>
                    <a:pt x="2122" y="0"/>
                    <a:pt x="1837"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5127025" y="3021750"/>
              <a:ext cx="197950" cy="25375"/>
            </a:xfrm>
            <a:custGeom>
              <a:rect b="b" l="l" r="r" t="t"/>
              <a:pathLst>
                <a:path extrusionOk="0" h="1015" w="7918">
                  <a:moveTo>
                    <a:pt x="507" y="1"/>
                  </a:moveTo>
                  <a:cubicBezTo>
                    <a:pt x="222" y="1"/>
                    <a:pt x="1" y="222"/>
                    <a:pt x="1" y="508"/>
                  </a:cubicBezTo>
                  <a:cubicBezTo>
                    <a:pt x="1" y="793"/>
                    <a:pt x="222" y="1014"/>
                    <a:pt x="507" y="1014"/>
                  </a:cubicBezTo>
                  <a:lnTo>
                    <a:pt x="7443" y="1014"/>
                  </a:lnTo>
                  <a:cubicBezTo>
                    <a:pt x="7696" y="1014"/>
                    <a:pt x="7918" y="793"/>
                    <a:pt x="7918" y="508"/>
                  </a:cubicBezTo>
                  <a:cubicBezTo>
                    <a:pt x="7918" y="222"/>
                    <a:pt x="7696" y="1"/>
                    <a:pt x="7443"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3979025" y="3617125"/>
              <a:ext cx="119575" cy="24575"/>
            </a:xfrm>
            <a:custGeom>
              <a:rect b="b" l="l" r="r" t="t"/>
              <a:pathLst>
                <a:path extrusionOk="0" h="983" w="4783">
                  <a:moveTo>
                    <a:pt x="507" y="1"/>
                  </a:moveTo>
                  <a:cubicBezTo>
                    <a:pt x="222" y="1"/>
                    <a:pt x="0" y="222"/>
                    <a:pt x="0" y="508"/>
                  </a:cubicBezTo>
                  <a:cubicBezTo>
                    <a:pt x="0" y="761"/>
                    <a:pt x="222" y="983"/>
                    <a:pt x="507" y="983"/>
                  </a:cubicBezTo>
                  <a:lnTo>
                    <a:pt x="4307" y="983"/>
                  </a:lnTo>
                  <a:cubicBezTo>
                    <a:pt x="4561" y="983"/>
                    <a:pt x="4782" y="761"/>
                    <a:pt x="4782" y="508"/>
                  </a:cubicBezTo>
                  <a:cubicBezTo>
                    <a:pt x="4782" y="222"/>
                    <a:pt x="4561" y="1"/>
                    <a:pt x="4307"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4148450" y="3617125"/>
              <a:ext cx="50700" cy="24575"/>
            </a:xfrm>
            <a:custGeom>
              <a:rect b="b" l="l" r="r" t="t"/>
              <a:pathLst>
                <a:path extrusionOk="0" h="983" w="2028">
                  <a:moveTo>
                    <a:pt x="507" y="1"/>
                  </a:moveTo>
                  <a:cubicBezTo>
                    <a:pt x="222" y="1"/>
                    <a:pt x="1" y="222"/>
                    <a:pt x="1" y="508"/>
                  </a:cubicBezTo>
                  <a:cubicBezTo>
                    <a:pt x="1" y="761"/>
                    <a:pt x="222" y="983"/>
                    <a:pt x="507" y="983"/>
                  </a:cubicBezTo>
                  <a:lnTo>
                    <a:pt x="1521" y="983"/>
                  </a:lnTo>
                  <a:cubicBezTo>
                    <a:pt x="1806" y="983"/>
                    <a:pt x="2027" y="761"/>
                    <a:pt x="2027" y="508"/>
                  </a:cubicBezTo>
                  <a:cubicBezTo>
                    <a:pt x="2027" y="222"/>
                    <a:pt x="1806" y="1"/>
                    <a:pt x="1521"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4750175" y="3617125"/>
              <a:ext cx="136975" cy="24575"/>
            </a:xfrm>
            <a:custGeom>
              <a:rect b="b" l="l" r="r" t="t"/>
              <a:pathLst>
                <a:path extrusionOk="0" h="983" w="5479">
                  <a:moveTo>
                    <a:pt x="475" y="1"/>
                  </a:moveTo>
                  <a:cubicBezTo>
                    <a:pt x="222" y="1"/>
                    <a:pt x="0" y="222"/>
                    <a:pt x="0" y="508"/>
                  </a:cubicBezTo>
                  <a:cubicBezTo>
                    <a:pt x="0" y="761"/>
                    <a:pt x="222" y="983"/>
                    <a:pt x="475" y="983"/>
                  </a:cubicBezTo>
                  <a:lnTo>
                    <a:pt x="4972" y="983"/>
                  </a:lnTo>
                  <a:cubicBezTo>
                    <a:pt x="5257" y="983"/>
                    <a:pt x="5479" y="761"/>
                    <a:pt x="5479" y="508"/>
                  </a:cubicBezTo>
                  <a:cubicBezTo>
                    <a:pt x="5479" y="222"/>
                    <a:pt x="5257" y="1"/>
                    <a:pt x="4972"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4933850" y="3617125"/>
              <a:ext cx="58600" cy="24575"/>
            </a:xfrm>
            <a:custGeom>
              <a:rect b="b" l="l" r="r" t="t"/>
              <a:pathLst>
                <a:path extrusionOk="0" h="983" w="2344">
                  <a:moveTo>
                    <a:pt x="507" y="1"/>
                  </a:moveTo>
                  <a:cubicBezTo>
                    <a:pt x="222" y="1"/>
                    <a:pt x="0" y="222"/>
                    <a:pt x="0" y="508"/>
                  </a:cubicBezTo>
                  <a:cubicBezTo>
                    <a:pt x="0" y="761"/>
                    <a:pt x="222" y="983"/>
                    <a:pt x="507" y="983"/>
                  </a:cubicBezTo>
                  <a:lnTo>
                    <a:pt x="1837" y="983"/>
                  </a:lnTo>
                  <a:cubicBezTo>
                    <a:pt x="2122" y="983"/>
                    <a:pt x="2344" y="761"/>
                    <a:pt x="2344" y="508"/>
                  </a:cubicBezTo>
                  <a:cubicBezTo>
                    <a:pt x="2344" y="222"/>
                    <a:pt x="2122" y="1"/>
                    <a:pt x="18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5163450" y="3617125"/>
              <a:ext cx="73650" cy="24575"/>
            </a:xfrm>
            <a:custGeom>
              <a:rect b="b" l="l" r="r" t="t"/>
              <a:pathLst>
                <a:path extrusionOk="0" h="983" w="2946">
                  <a:moveTo>
                    <a:pt x="507" y="1"/>
                  </a:moveTo>
                  <a:cubicBezTo>
                    <a:pt x="222" y="1"/>
                    <a:pt x="0" y="222"/>
                    <a:pt x="0" y="508"/>
                  </a:cubicBezTo>
                  <a:cubicBezTo>
                    <a:pt x="0" y="761"/>
                    <a:pt x="222" y="983"/>
                    <a:pt x="507" y="983"/>
                  </a:cubicBezTo>
                  <a:lnTo>
                    <a:pt x="2439" y="983"/>
                  </a:lnTo>
                  <a:cubicBezTo>
                    <a:pt x="2724" y="983"/>
                    <a:pt x="2946" y="761"/>
                    <a:pt x="2946" y="508"/>
                  </a:cubicBezTo>
                  <a:cubicBezTo>
                    <a:pt x="2946" y="222"/>
                    <a:pt x="2724" y="1"/>
                    <a:pt x="2439"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3676575" y="2937825"/>
              <a:ext cx="139375" cy="25375"/>
            </a:xfrm>
            <a:custGeom>
              <a:rect b="b" l="l" r="r" t="t"/>
              <a:pathLst>
                <a:path extrusionOk="0" h="1015" w="5575">
                  <a:moveTo>
                    <a:pt x="507" y="1"/>
                  </a:moveTo>
                  <a:cubicBezTo>
                    <a:pt x="222" y="1"/>
                    <a:pt x="1" y="254"/>
                    <a:pt x="1" y="508"/>
                  </a:cubicBezTo>
                  <a:cubicBezTo>
                    <a:pt x="1" y="793"/>
                    <a:pt x="222" y="1014"/>
                    <a:pt x="507" y="1014"/>
                  </a:cubicBezTo>
                  <a:lnTo>
                    <a:pt x="5068" y="1014"/>
                  </a:lnTo>
                  <a:cubicBezTo>
                    <a:pt x="5321" y="1014"/>
                    <a:pt x="5575" y="793"/>
                    <a:pt x="5543" y="508"/>
                  </a:cubicBezTo>
                  <a:cubicBezTo>
                    <a:pt x="5543" y="223"/>
                    <a:pt x="5321" y="1"/>
                    <a:pt x="5068"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3852350" y="2937825"/>
              <a:ext cx="68100" cy="25375"/>
            </a:xfrm>
            <a:custGeom>
              <a:rect b="b" l="l" r="r" t="t"/>
              <a:pathLst>
                <a:path extrusionOk="0" h="1015" w="2724">
                  <a:moveTo>
                    <a:pt x="507" y="1"/>
                  </a:moveTo>
                  <a:cubicBezTo>
                    <a:pt x="222" y="1"/>
                    <a:pt x="0" y="254"/>
                    <a:pt x="0" y="508"/>
                  </a:cubicBezTo>
                  <a:cubicBezTo>
                    <a:pt x="0" y="793"/>
                    <a:pt x="222" y="1014"/>
                    <a:pt x="507" y="1014"/>
                  </a:cubicBezTo>
                  <a:lnTo>
                    <a:pt x="2217" y="1014"/>
                  </a:lnTo>
                  <a:cubicBezTo>
                    <a:pt x="2502" y="1014"/>
                    <a:pt x="2724" y="793"/>
                    <a:pt x="2724" y="508"/>
                  </a:cubicBezTo>
                  <a:cubicBezTo>
                    <a:pt x="2724" y="223"/>
                    <a:pt x="2502" y="1"/>
                    <a:pt x="2217"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2966400" y="2846400"/>
              <a:ext cx="266050" cy="531650"/>
            </a:xfrm>
            <a:custGeom>
              <a:rect b="b" l="l" r="r" t="t"/>
              <a:pathLst>
                <a:path extrusionOk="0" h="21266" w="10642">
                  <a:moveTo>
                    <a:pt x="191" y="0"/>
                  </a:moveTo>
                  <a:cubicBezTo>
                    <a:pt x="143" y="0"/>
                    <a:pt x="96" y="16"/>
                    <a:pt x="64" y="48"/>
                  </a:cubicBezTo>
                  <a:cubicBezTo>
                    <a:pt x="1" y="111"/>
                    <a:pt x="1" y="238"/>
                    <a:pt x="64" y="301"/>
                  </a:cubicBezTo>
                  <a:lnTo>
                    <a:pt x="10293" y="10530"/>
                  </a:lnTo>
                  <a:lnTo>
                    <a:pt x="10293" y="21076"/>
                  </a:lnTo>
                  <a:cubicBezTo>
                    <a:pt x="10293" y="21171"/>
                    <a:pt x="10388" y="21266"/>
                    <a:pt x="10483" y="21266"/>
                  </a:cubicBezTo>
                  <a:cubicBezTo>
                    <a:pt x="10546" y="21266"/>
                    <a:pt x="10641" y="21171"/>
                    <a:pt x="10641" y="21076"/>
                  </a:cubicBezTo>
                  <a:lnTo>
                    <a:pt x="10641" y="10435"/>
                  </a:lnTo>
                  <a:cubicBezTo>
                    <a:pt x="10641" y="10403"/>
                    <a:pt x="10610" y="10372"/>
                    <a:pt x="10578" y="10340"/>
                  </a:cubicBezTo>
                  <a:lnTo>
                    <a:pt x="317" y="48"/>
                  </a:lnTo>
                  <a:cubicBezTo>
                    <a:pt x="286" y="16"/>
                    <a:pt x="238" y="0"/>
                    <a:pt x="191"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2741550" y="2634600"/>
              <a:ext cx="266850" cy="266850"/>
            </a:xfrm>
            <a:custGeom>
              <a:rect b="b" l="l" r="r" t="t"/>
              <a:pathLst>
                <a:path extrusionOk="0" h="10674" w="10674">
                  <a:moveTo>
                    <a:pt x="5321" y="317"/>
                  </a:moveTo>
                  <a:cubicBezTo>
                    <a:pt x="8076" y="317"/>
                    <a:pt x="10325" y="2566"/>
                    <a:pt x="10325" y="5353"/>
                  </a:cubicBezTo>
                  <a:cubicBezTo>
                    <a:pt x="10325" y="8108"/>
                    <a:pt x="8076" y="10356"/>
                    <a:pt x="5321" y="10356"/>
                  </a:cubicBezTo>
                  <a:cubicBezTo>
                    <a:pt x="2566" y="10356"/>
                    <a:pt x="317" y="8108"/>
                    <a:pt x="317" y="5353"/>
                  </a:cubicBezTo>
                  <a:cubicBezTo>
                    <a:pt x="317" y="2566"/>
                    <a:pt x="2566" y="317"/>
                    <a:pt x="5321" y="317"/>
                  </a:cubicBezTo>
                  <a:close/>
                  <a:moveTo>
                    <a:pt x="5321" y="1"/>
                  </a:moveTo>
                  <a:cubicBezTo>
                    <a:pt x="2376" y="1"/>
                    <a:pt x="1" y="2408"/>
                    <a:pt x="1" y="5353"/>
                  </a:cubicBezTo>
                  <a:cubicBezTo>
                    <a:pt x="1" y="8298"/>
                    <a:pt x="2376" y="10673"/>
                    <a:pt x="5321" y="10673"/>
                  </a:cubicBezTo>
                  <a:cubicBezTo>
                    <a:pt x="8266" y="10673"/>
                    <a:pt x="10673" y="8298"/>
                    <a:pt x="10673" y="5353"/>
                  </a:cubicBezTo>
                  <a:cubicBezTo>
                    <a:pt x="10673" y="2408"/>
                    <a:pt x="8266" y="1"/>
                    <a:pt x="5321"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2770850" y="2673800"/>
              <a:ext cx="207450" cy="188450"/>
            </a:xfrm>
            <a:custGeom>
              <a:rect b="b" l="l" r="r" t="t"/>
              <a:pathLst>
                <a:path extrusionOk="0" h="7538" w="8298">
                  <a:moveTo>
                    <a:pt x="4161" y="0"/>
                  </a:moveTo>
                  <a:cubicBezTo>
                    <a:pt x="3199" y="0"/>
                    <a:pt x="2233" y="365"/>
                    <a:pt x="1489" y="1093"/>
                  </a:cubicBezTo>
                  <a:cubicBezTo>
                    <a:pt x="0" y="2581"/>
                    <a:pt x="0" y="4957"/>
                    <a:pt x="1489" y="6445"/>
                  </a:cubicBezTo>
                  <a:cubicBezTo>
                    <a:pt x="2233" y="7173"/>
                    <a:pt x="3199" y="7538"/>
                    <a:pt x="4161" y="7538"/>
                  </a:cubicBezTo>
                  <a:cubicBezTo>
                    <a:pt x="5123" y="7538"/>
                    <a:pt x="6081" y="7173"/>
                    <a:pt x="6809" y="6445"/>
                  </a:cubicBezTo>
                  <a:cubicBezTo>
                    <a:pt x="8298" y="4957"/>
                    <a:pt x="8298" y="2581"/>
                    <a:pt x="6809" y="1093"/>
                  </a:cubicBezTo>
                  <a:cubicBezTo>
                    <a:pt x="6081" y="365"/>
                    <a:pt x="5123" y="0"/>
                    <a:pt x="4161"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3700325" y="2547525"/>
              <a:ext cx="8750" cy="292150"/>
            </a:xfrm>
            <a:custGeom>
              <a:rect b="b" l="l" r="r" t="t"/>
              <a:pathLst>
                <a:path extrusionOk="0" h="11686" w="350">
                  <a:moveTo>
                    <a:pt x="191" y="0"/>
                  </a:moveTo>
                  <a:cubicBezTo>
                    <a:pt x="96" y="0"/>
                    <a:pt x="1" y="63"/>
                    <a:pt x="1" y="158"/>
                  </a:cubicBezTo>
                  <a:lnTo>
                    <a:pt x="1" y="11528"/>
                  </a:lnTo>
                  <a:cubicBezTo>
                    <a:pt x="1" y="11623"/>
                    <a:pt x="96" y="11686"/>
                    <a:pt x="191" y="11686"/>
                  </a:cubicBezTo>
                  <a:cubicBezTo>
                    <a:pt x="254" y="11686"/>
                    <a:pt x="349" y="11623"/>
                    <a:pt x="349" y="11528"/>
                  </a:cubicBezTo>
                  <a:lnTo>
                    <a:pt x="349" y="158"/>
                  </a:lnTo>
                  <a:cubicBezTo>
                    <a:pt x="349" y="63"/>
                    <a:pt x="254" y="0"/>
                    <a:pt x="191" y="0"/>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2598250" y="3306775"/>
              <a:ext cx="424400" cy="669025"/>
            </a:xfrm>
            <a:custGeom>
              <a:rect b="b" l="l" r="r" t="t"/>
              <a:pathLst>
                <a:path extrusionOk="0" h="26761" w="16976">
                  <a:moveTo>
                    <a:pt x="159" y="1"/>
                  </a:moveTo>
                  <a:cubicBezTo>
                    <a:pt x="64" y="1"/>
                    <a:pt x="0" y="64"/>
                    <a:pt x="0" y="159"/>
                  </a:cubicBezTo>
                  <a:lnTo>
                    <a:pt x="0" y="16532"/>
                  </a:lnTo>
                  <a:cubicBezTo>
                    <a:pt x="0" y="16563"/>
                    <a:pt x="32" y="16595"/>
                    <a:pt x="64" y="16627"/>
                  </a:cubicBezTo>
                  <a:lnTo>
                    <a:pt x="10103" y="26697"/>
                  </a:lnTo>
                  <a:cubicBezTo>
                    <a:pt x="10135" y="26729"/>
                    <a:pt x="10198" y="26761"/>
                    <a:pt x="10230" y="26761"/>
                  </a:cubicBezTo>
                  <a:lnTo>
                    <a:pt x="16817" y="26761"/>
                  </a:lnTo>
                  <a:cubicBezTo>
                    <a:pt x="16912" y="26761"/>
                    <a:pt x="16975" y="26666"/>
                    <a:pt x="16975" y="26571"/>
                  </a:cubicBezTo>
                  <a:cubicBezTo>
                    <a:pt x="16975" y="26476"/>
                    <a:pt x="16880" y="26412"/>
                    <a:pt x="16785" y="26412"/>
                  </a:cubicBezTo>
                  <a:lnTo>
                    <a:pt x="10293" y="26412"/>
                  </a:lnTo>
                  <a:lnTo>
                    <a:pt x="349" y="16437"/>
                  </a:lnTo>
                  <a:lnTo>
                    <a:pt x="349" y="159"/>
                  </a:lnTo>
                  <a:cubicBezTo>
                    <a:pt x="349" y="64"/>
                    <a:pt x="254" y="1"/>
                    <a:pt x="159" y="1"/>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5914000" y="2241900"/>
              <a:ext cx="8725" cy="249425"/>
            </a:xfrm>
            <a:custGeom>
              <a:rect b="b" l="l" r="r" t="t"/>
              <a:pathLst>
                <a:path extrusionOk="0" h="9977" w="349">
                  <a:moveTo>
                    <a:pt x="191" y="1"/>
                  </a:moveTo>
                  <a:cubicBezTo>
                    <a:pt x="96" y="1"/>
                    <a:pt x="1" y="96"/>
                    <a:pt x="1" y="191"/>
                  </a:cubicBezTo>
                  <a:lnTo>
                    <a:pt x="1" y="9787"/>
                  </a:lnTo>
                  <a:cubicBezTo>
                    <a:pt x="1" y="9882"/>
                    <a:pt x="96" y="9977"/>
                    <a:pt x="191" y="9977"/>
                  </a:cubicBezTo>
                  <a:cubicBezTo>
                    <a:pt x="286" y="9977"/>
                    <a:pt x="349" y="9882"/>
                    <a:pt x="349" y="9787"/>
                  </a:cubicBezTo>
                  <a:lnTo>
                    <a:pt x="349" y="191"/>
                  </a:lnTo>
                  <a:cubicBezTo>
                    <a:pt x="349" y="96"/>
                    <a:pt x="286" y="1"/>
                    <a:pt x="191" y="1"/>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4192800" y="2458050"/>
              <a:ext cx="240700" cy="240700"/>
            </a:xfrm>
            <a:custGeom>
              <a:rect b="b" l="l" r="r" t="t"/>
              <a:pathLst>
                <a:path extrusionOk="0" h="9628" w="9628">
                  <a:moveTo>
                    <a:pt x="4814" y="1014"/>
                  </a:moveTo>
                  <a:cubicBezTo>
                    <a:pt x="6936" y="1014"/>
                    <a:pt x="8646" y="2724"/>
                    <a:pt x="8646" y="4814"/>
                  </a:cubicBezTo>
                  <a:cubicBezTo>
                    <a:pt x="8646" y="6904"/>
                    <a:pt x="6936" y="8614"/>
                    <a:pt x="4814" y="8614"/>
                  </a:cubicBezTo>
                  <a:cubicBezTo>
                    <a:pt x="2724" y="8614"/>
                    <a:pt x="1013" y="6904"/>
                    <a:pt x="1013" y="4814"/>
                  </a:cubicBezTo>
                  <a:cubicBezTo>
                    <a:pt x="1013" y="2724"/>
                    <a:pt x="2724" y="1014"/>
                    <a:pt x="4814" y="1014"/>
                  </a:cubicBezTo>
                  <a:close/>
                  <a:moveTo>
                    <a:pt x="4814" y="1"/>
                  </a:moveTo>
                  <a:cubicBezTo>
                    <a:pt x="2185" y="1"/>
                    <a:pt x="0" y="2154"/>
                    <a:pt x="0" y="4814"/>
                  </a:cubicBezTo>
                  <a:cubicBezTo>
                    <a:pt x="0" y="7474"/>
                    <a:pt x="2185" y="9628"/>
                    <a:pt x="4814" y="9628"/>
                  </a:cubicBezTo>
                  <a:cubicBezTo>
                    <a:pt x="7474" y="9628"/>
                    <a:pt x="9627" y="7474"/>
                    <a:pt x="9627" y="4814"/>
                  </a:cubicBezTo>
                  <a:cubicBezTo>
                    <a:pt x="9627" y="2154"/>
                    <a:pt x="7474" y="1"/>
                    <a:pt x="4814"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4135000" y="1664750"/>
              <a:ext cx="438625" cy="438625"/>
            </a:xfrm>
            <a:custGeom>
              <a:rect b="b" l="l" r="r" t="t"/>
              <a:pathLst>
                <a:path extrusionOk="0" h="17545" w="17545">
                  <a:moveTo>
                    <a:pt x="8772" y="1362"/>
                  </a:moveTo>
                  <a:cubicBezTo>
                    <a:pt x="12858" y="1362"/>
                    <a:pt x="16183" y="4687"/>
                    <a:pt x="16183" y="8773"/>
                  </a:cubicBezTo>
                  <a:cubicBezTo>
                    <a:pt x="16183" y="12858"/>
                    <a:pt x="12858" y="16183"/>
                    <a:pt x="8772" y="16183"/>
                  </a:cubicBezTo>
                  <a:cubicBezTo>
                    <a:pt x="4687" y="16183"/>
                    <a:pt x="1362" y="12858"/>
                    <a:pt x="1362" y="8773"/>
                  </a:cubicBezTo>
                  <a:cubicBezTo>
                    <a:pt x="1362" y="4687"/>
                    <a:pt x="4687" y="1362"/>
                    <a:pt x="8772" y="1362"/>
                  </a:cubicBezTo>
                  <a:close/>
                  <a:moveTo>
                    <a:pt x="8772" y="0"/>
                  </a:moveTo>
                  <a:cubicBezTo>
                    <a:pt x="3959" y="0"/>
                    <a:pt x="0" y="3927"/>
                    <a:pt x="0" y="8773"/>
                  </a:cubicBezTo>
                  <a:cubicBezTo>
                    <a:pt x="0" y="13618"/>
                    <a:pt x="3959" y="17545"/>
                    <a:pt x="8772" y="17545"/>
                  </a:cubicBezTo>
                  <a:cubicBezTo>
                    <a:pt x="13618" y="17545"/>
                    <a:pt x="17545" y="13586"/>
                    <a:pt x="17545" y="8773"/>
                  </a:cubicBezTo>
                  <a:cubicBezTo>
                    <a:pt x="17545" y="3927"/>
                    <a:pt x="13618" y="0"/>
                    <a:pt x="8772"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3285475" y="2764450"/>
              <a:ext cx="172625" cy="172625"/>
            </a:xfrm>
            <a:custGeom>
              <a:rect b="b" l="l" r="r" t="t"/>
              <a:pathLst>
                <a:path extrusionOk="0" h="6905" w="6905">
                  <a:moveTo>
                    <a:pt x="3452" y="1014"/>
                  </a:moveTo>
                  <a:cubicBezTo>
                    <a:pt x="4814" y="1014"/>
                    <a:pt x="5891" y="2091"/>
                    <a:pt x="5891" y="3452"/>
                  </a:cubicBezTo>
                  <a:cubicBezTo>
                    <a:pt x="5891" y="4782"/>
                    <a:pt x="4782" y="5891"/>
                    <a:pt x="3452" y="5891"/>
                  </a:cubicBezTo>
                  <a:cubicBezTo>
                    <a:pt x="2090" y="5891"/>
                    <a:pt x="1014" y="4782"/>
                    <a:pt x="1014" y="3452"/>
                  </a:cubicBezTo>
                  <a:cubicBezTo>
                    <a:pt x="1014" y="2091"/>
                    <a:pt x="2122" y="1014"/>
                    <a:pt x="3452" y="1014"/>
                  </a:cubicBezTo>
                  <a:close/>
                  <a:moveTo>
                    <a:pt x="3452" y="0"/>
                  </a:moveTo>
                  <a:cubicBezTo>
                    <a:pt x="1552" y="0"/>
                    <a:pt x="0" y="1552"/>
                    <a:pt x="0" y="3452"/>
                  </a:cubicBezTo>
                  <a:cubicBezTo>
                    <a:pt x="0" y="5352"/>
                    <a:pt x="1552" y="6904"/>
                    <a:pt x="3452" y="6904"/>
                  </a:cubicBezTo>
                  <a:cubicBezTo>
                    <a:pt x="5352" y="6904"/>
                    <a:pt x="6904" y="5352"/>
                    <a:pt x="6904" y="3452"/>
                  </a:cubicBezTo>
                  <a:cubicBezTo>
                    <a:pt x="6904" y="1552"/>
                    <a:pt x="5352" y="0"/>
                    <a:pt x="3452"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5016975" y="1886425"/>
              <a:ext cx="254950" cy="254950"/>
            </a:xfrm>
            <a:custGeom>
              <a:rect b="b" l="l" r="r" t="t"/>
              <a:pathLst>
                <a:path extrusionOk="0" h="10198" w="10198">
                  <a:moveTo>
                    <a:pt x="5099" y="982"/>
                  </a:moveTo>
                  <a:cubicBezTo>
                    <a:pt x="7348" y="982"/>
                    <a:pt x="9185" y="2819"/>
                    <a:pt x="9185" y="5099"/>
                  </a:cubicBezTo>
                  <a:cubicBezTo>
                    <a:pt x="9185" y="7348"/>
                    <a:pt x="7348" y="9185"/>
                    <a:pt x="5099" y="9185"/>
                  </a:cubicBezTo>
                  <a:cubicBezTo>
                    <a:pt x="2851" y="9185"/>
                    <a:pt x="1014" y="7348"/>
                    <a:pt x="1014" y="5099"/>
                  </a:cubicBezTo>
                  <a:cubicBezTo>
                    <a:pt x="1014" y="2819"/>
                    <a:pt x="2851" y="982"/>
                    <a:pt x="5099" y="982"/>
                  </a:cubicBezTo>
                  <a:close/>
                  <a:moveTo>
                    <a:pt x="5099" y="1"/>
                  </a:moveTo>
                  <a:cubicBezTo>
                    <a:pt x="2281" y="1"/>
                    <a:pt x="1" y="2281"/>
                    <a:pt x="1" y="5099"/>
                  </a:cubicBezTo>
                  <a:cubicBezTo>
                    <a:pt x="1" y="7886"/>
                    <a:pt x="2281" y="10198"/>
                    <a:pt x="5099" y="10198"/>
                  </a:cubicBezTo>
                  <a:cubicBezTo>
                    <a:pt x="7918" y="10198"/>
                    <a:pt x="10198" y="7886"/>
                    <a:pt x="10198" y="5099"/>
                  </a:cubicBezTo>
                  <a:cubicBezTo>
                    <a:pt x="10198" y="2281"/>
                    <a:pt x="7918" y="1"/>
                    <a:pt x="5099"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6183975" y="1449400"/>
              <a:ext cx="254975" cy="254950"/>
            </a:xfrm>
            <a:custGeom>
              <a:rect b="b" l="l" r="r" t="t"/>
              <a:pathLst>
                <a:path extrusionOk="0" h="10198" w="10199">
                  <a:moveTo>
                    <a:pt x="5099" y="1014"/>
                  </a:moveTo>
                  <a:cubicBezTo>
                    <a:pt x="7348" y="1014"/>
                    <a:pt x="9185" y="2851"/>
                    <a:pt x="9185" y="5099"/>
                  </a:cubicBezTo>
                  <a:cubicBezTo>
                    <a:pt x="9185" y="7379"/>
                    <a:pt x="7348" y="9216"/>
                    <a:pt x="5099" y="9216"/>
                  </a:cubicBezTo>
                  <a:cubicBezTo>
                    <a:pt x="2819" y="9216"/>
                    <a:pt x="982" y="7379"/>
                    <a:pt x="982" y="5099"/>
                  </a:cubicBezTo>
                  <a:cubicBezTo>
                    <a:pt x="982" y="2851"/>
                    <a:pt x="2819" y="1014"/>
                    <a:pt x="5099" y="1014"/>
                  </a:cubicBezTo>
                  <a:close/>
                  <a:moveTo>
                    <a:pt x="5099" y="0"/>
                  </a:moveTo>
                  <a:cubicBezTo>
                    <a:pt x="2281" y="0"/>
                    <a:pt x="1" y="2312"/>
                    <a:pt x="1" y="5099"/>
                  </a:cubicBezTo>
                  <a:cubicBezTo>
                    <a:pt x="1" y="7918"/>
                    <a:pt x="2281" y="10198"/>
                    <a:pt x="5099" y="10198"/>
                  </a:cubicBezTo>
                  <a:cubicBezTo>
                    <a:pt x="7886" y="10198"/>
                    <a:pt x="10198" y="7918"/>
                    <a:pt x="10198" y="5099"/>
                  </a:cubicBezTo>
                  <a:cubicBezTo>
                    <a:pt x="10198" y="2312"/>
                    <a:pt x="7886" y="0"/>
                    <a:pt x="5099"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6605975" y="3315475"/>
              <a:ext cx="394300" cy="394325"/>
            </a:xfrm>
            <a:custGeom>
              <a:rect b="b" l="l" r="r" t="t"/>
              <a:pathLst>
                <a:path extrusionOk="0" h="15773" w="15772">
                  <a:moveTo>
                    <a:pt x="7886" y="1014"/>
                  </a:moveTo>
                  <a:cubicBezTo>
                    <a:pt x="11686" y="1014"/>
                    <a:pt x="14790" y="4118"/>
                    <a:pt x="14790" y="7887"/>
                  </a:cubicBezTo>
                  <a:cubicBezTo>
                    <a:pt x="14790" y="11687"/>
                    <a:pt x="11686" y="14790"/>
                    <a:pt x="7886" y="14790"/>
                  </a:cubicBezTo>
                  <a:cubicBezTo>
                    <a:pt x="4086" y="14790"/>
                    <a:pt x="1014" y="11687"/>
                    <a:pt x="1014" y="7887"/>
                  </a:cubicBezTo>
                  <a:cubicBezTo>
                    <a:pt x="1014" y="4118"/>
                    <a:pt x="4086" y="1014"/>
                    <a:pt x="7886" y="1014"/>
                  </a:cubicBezTo>
                  <a:close/>
                  <a:moveTo>
                    <a:pt x="7886" y="1"/>
                  </a:moveTo>
                  <a:cubicBezTo>
                    <a:pt x="3547" y="1"/>
                    <a:pt x="0" y="3548"/>
                    <a:pt x="0" y="7887"/>
                  </a:cubicBezTo>
                  <a:cubicBezTo>
                    <a:pt x="0" y="12257"/>
                    <a:pt x="3547" y="15772"/>
                    <a:pt x="7886" y="15772"/>
                  </a:cubicBezTo>
                  <a:cubicBezTo>
                    <a:pt x="12256" y="15772"/>
                    <a:pt x="15772" y="12257"/>
                    <a:pt x="15772" y="7887"/>
                  </a:cubicBezTo>
                  <a:cubicBezTo>
                    <a:pt x="15772" y="3548"/>
                    <a:pt x="12225" y="1"/>
                    <a:pt x="7886" y="1"/>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6647150" y="2157200"/>
              <a:ext cx="178150" cy="178150"/>
            </a:xfrm>
            <a:custGeom>
              <a:rect b="b" l="l" r="r" t="t"/>
              <a:pathLst>
                <a:path extrusionOk="0" h="7126" w="7126">
                  <a:moveTo>
                    <a:pt x="3579" y="1014"/>
                  </a:moveTo>
                  <a:cubicBezTo>
                    <a:pt x="4972" y="1014"/>
                    <a:pt x="6144" y="2154"/>
                    <a:pt x="6144" y="3579"/>
                  </a:cubicBezTo>
                  <a:cubicBezTo>
                    <a:pt x="6144" y="4972"/>
                    <a:pt x="4972" y="6112"/>
                    <a:pt x="3579" y="6112"/>
                  </a:cubicBezTo>
                  <a:cubicBezTo>
                    <a:pt x="2154" y="6112"/>
                    <a:pt x="1014" y="4972"/>
                    <a:pt x="1014" y="3579"/>
                  </a:cubicBezTo>
                  <a:cubicBezTo>
                    <a:pt x="1014" y="2154"/>
                    <a:pt x="2154" y="1014"/>
                    <a:pt x="3579" y="1014"/>
                  </a:cubicBezTo>
                  <a:close/>
                  <a:moveTo>
                    <a:pt x="3579" y="0"/>
                  </a:moveTo>
                  <a:cubicBezTo>
                    <a:pt x="1615" y="0"/>
                    <a:pt x="0" y="1615"/>
                    <a:pt x="0" y="3579"/>
                  </a:cubicBezTo>
                  <a:cubicBezTo>
                    <a:pt x="0" y="5542"/>
                    <a:pt x="1615" y="7126"/>
                    <a:pt x="3579" y="7126"/>
                  </a:cubicBezTo>
                  <a:cubicBezTo>
                    <a:pt x="5542" y="7126"/>
                    <a:pt x="7126" y="5542"/>
                    <a:pt x="7126" y="3579"/>
                  </a:cubicBezTo>
                  <a:cubicBezTo>
                    <a:pt x="7126" y="1615"/>
                    <a:pt x="5542" y="0"/>
                    <a:pt x="3579"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4713750" y="2228450"/>
              <a:ext cx="91850" cy="91075"/>
            </a:xfrm>
            <a:custGeom>
              <a:rect b="b" l="l" r="r" t="t"/>
              <a:pathLst>
                <a:path extrusionOk="0" h="3643" w="3674">
                  <a:moveTo>
                    <a:pt x="1837" y="982"/>
                  </a:moveTo>
                  <a:cubicBezTo>
                    <a:pt x="2280" y="982"/>
                    <a:pt x="2660" y="1362"/>
                    <a:pt x="2660" y="1806"/>
                  </a:cubicBezTo>
                  <a:cubicBezTo>
                    <a:pt x="2660" y="2281"/>
                    <a:pt x="2280" y="2661"/>
                    <a:pt x="1837" y="2661"/>
                  </a:cubicBezTo>
                  <a:cubicBezTo>
                    <a:pt x="1394" y="2661"/>
                    <a:pt x="1014" y="2281"/>
                    <a:pt x="1014" y="1806"/>
                  </a:cubicBezTo>
                  <a:cubicBezTo>
                    <a:pt x="1014" y="1362"/>
                    <a:pt x="1394" y="982"/>
                    <a:pt x="1837" y="982"/>
                  </a:cubicBezTo>
                  <a:close/>
                  <a:moveTo>
                    <a:pt x="1837" y="1"/>
                  </a:moveTo>
                  <a:cubicBezTo>
                    <a:pt x="824" y="1"/>
                    <a:pt x="0" y="824"/>
                    <a:pt x="0" y="1806"/>
                  </a:cubicBezTo>
                  <a:cubicBezTo>
                    <a:pt x="0" y="2819"/>
                    <a:pt x="824" y="3642"/>
                    <a:pt x="1837" y="3642"/>
                  </a:cubicBezTo>
                  <a:cubicBezTo>
                    <a:pt x="2850" y="3642"/>
                    <a:pt x="3674" y="2819"/>
                    <a:pt x="3674" y="1806"/>
                  </a:cubicBezTo>
                  <a:cubicBezTo>
                    <a:pt x="3674" y="824"/>
                    <a:pt x="2850" y="1"/>
                    <a:pt x="1837"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3606900" y="2093075"/>
              <a:ext cx="152850" cy="153600"/>
            </a:xfrm>
            <a:custGeom>
              <a:rect b="b" l="l" r="r" t="t"/>
              <a:pathLst>
                <a:path extrusionOk="0" h="6144" w="6114">
                  <a:moveTo>
                    <a:pt x="3073" y="1014"/>
                  </a:moveTo>
                  <a:cubicBezTo>
                    <a:pt x="4181" y="1014"/>
                    <a:pt x="5131" y="1932"/>
                    <a:pt x="5131" y="3072"/>
                  </a:cubicBezTo>
                  <a:cubicBezTo>
                    <a:pt x="5131" y="4212"/>
                    <a:pt x="4181" y="5131"/>
                    <a:pt x="3073" y="5131"/>
                  </a:cubicBezTo>
                  <a:cubicBezTo>
                    <a:pt x="1933" y="5131"/>
                    <a:pt x="1014" y="4212"/>
                    <a:pt x="1014" y="3072"/>
                  </a:cubicBezTo>
                  <a:cubicBezTo>
                    <a:pt x="1014" y="1932"/>
                    <a:pt x="1933" y="1014"/>
                    <a:pt x="3073" y="1014"/>
                  </a:cubicBezTo>
                  <a:close/>
                  <a:moveTo>
                    <a:pt x="3073" y="0"/>
                  </a:moveTo>
                  <a:cubicBezTo>
                    <a:pt x="1363" y="0"/>
                    <a:pt x="1" y="1394"/>
                    <a:pt x="1" y="3072"/>
                  </a:cubicBezTo>
                  <a:cubicBezTo>
                    <a:pt x="1" y="4751"/>
                    <a:pt x="1363" y="6144"/>
                    <a:pt x="3073" y="6144"/>
                  </a:cubicBezTo>
                  <a:cubicBezTo>
                    <a:pt x="4751" y="6144"/>
                    <a:pt x="6113" y="4751"/>
                    <a:pt x="6113" y="3072"/>
                  </a:cubicBezTo>
                  <a:cubicBezTo>
                    <a:pt x="6113" y="1394"/>
                    <a:pt x="4751" y="0"/>
                    <a:pt x="3073"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4774700" y="1416150"/>
              <a:ext cx="152825" cy="152825"/>
            </a:xfrm>
            <a:custGeom>
              <a:rect b="b" l="l" r="r" t="t"/>
              <a:pathLst>
                <a:path extrusionOk="0" h="6113" w="6113">
                  <a:moveTo>
                    <a:pt x="3041" y="1014"/>
                  </a:moveTo>
                  <a:cubicBezTo>
                    <a:pt x="4181" y="1014"/>
                    <a:pt x="5099" y="1932"/>
                    <a:pt x="5099" y="3072"/>
                  </a:cubicBezTo>
                  <a:cubicBezTo>
                    <a:pt x="5099" y="4212"/>
                    <a:pt x="4181" y="5131"/>
                    <a:pt x="3041" y="5131"/>
                  </a:cubicBezTo>
                  <a:cubicBezTo>
                    <a:pt x="1901" y="5131"/>
                    <a:pt x="983" y="4212"/>
                    <a:pt x="983" y="3072"/>
                  </a:cubicBezTo>
                  <a:cubicBezTo>
                    <a:pt x="983" y="1932"/>
                    <a:pt x="1901" y="1014"/>
                    <a:pt x="3041" y="1014"/>
                  </a:cubicBezTo>
                  <a:close/>
                  <a:moveTo>
                    <a:pt x="3041" y="0"/>
                  </a:moveTo>
                  <a:cubicBezTo>
                    <a:pt x="1363" y="0"/>
                    <a:pt x="1" y="1394"/>
                    <a:pt x="1" y="3072"/>
                  </a:cubicBezTo>
                  <a:cubicBezTo>
                    <a:pt x="1" y="4751"/>
                    <a:pt x="1363" y="6112"/>
                    <a:pt x="3041" y="6112"/>
                  </a:cubicBezTo>
                  <a:cubicBezTo>
                    <a:pt x="4751" y="6112"/>
                    <a:pt x="6113" y="4751"/>
                    <a:pt x="6113" y="3072"/>
                  </a:cubicBezTo>
                  <a:cubicBezTo>
                    <a:pt x="6113" y="1394"/>
                    <a:pt x="4751" y="0"/>
                    <a:pt x="3041"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2681375" y="4073950"/>
              <a:ext cx="197975" cy="197175"/>
            </a:xfrm>
            <a:custGeom>
              <a:rect b="b" l="l" r="r" t="t"/>
              <a:pathLst>
                <a:path extrusionOk="0" h="7887" w="7919">
                  <a:moveTo>
                    <a:pt x="3959" y="982"/>
                  </a:moveTo>
                  <a:cubicBezTo>
                    <a:pt x="5575" y="982"/>
                    <a:pt x="6905" y="2313"/>
                    <a:pt x="6905" y="3928"/>
                  </a:cubicBezTo>
                  <a:cubicBezTo>
                    <a:pt x="6905" y="5574"/>
                    <a:pt x="5575" y="6873"/>
                    <a:pt x="3959" y="6873"/>
                  </a:cubicBezTo>
                  <a:cubicBezTo>
                    <a:pt x="2344" y="6873"/>
                    <a:pt x="1014" y="5574"/>
                    <a:pt x="1014" y="3928"/>
                  </a:cubicBezTo>
                  <a:cubicBezTo>
                    <a:pt x="1014" y="2313"/>
                    <a:pt x="2344" y="982"/>
                    <a:pt x="3959" y="982"/>
                  </a:cubicBezTo>
                  <a:close/>
                  <a:moveTo>
                    <a:pt x="3959" y="1"/>
                  </a:moveTo>
                  <a:cubicBezTo>
                    <a:pt x="1774" y="1"/>
                    <a:pt x="1" y="1774"/>
                    <a:pt x="1" y="3928"/>
                  </a:cubicBezTo>
                  <a:cubicBezTo>
                    <a:pt x="1" y="6113"/>
                    <a:pt x="1774" y="7886"/>
                    <a:pt x="3959" y="7886"/>
                  </a:cubicBezTo>
                  <a:cubicBezTo>
                    <a:pt x="6145" y="7886"/>
                    <a:pt x="7886" y="6113"/>
                    <a:pt x="7918" y="3928"/>
                  </a:cubicBezTo>
                  <a:cubicBezTo>
                    <a:pt x="7918" y="1774"/>
                    <a:pt x="6145" y="1"/>
                    <a:pt x="3959"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3"/>
          <p:cNvSpPr txBox="1"/>
          <p:nvPr/>
        </p:nvSpPr>
        <p:spPr>
          <a:xfrm>
            <a:off x="257850" y="548175"/>
            <a:ext cx="3610800" cy="157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500">
                <a:latin typeface="Fira Sans SemiBold"/>
                <a:ea typeface="Fira Sans SemiBold"/>
                <a:cs typeface="Fira Sans SemiBold"/>
                <a:sym typeface="Fira Sans SemiBold"/>
              </a:rPr>
              <a:t>Système de Détection de Tricherie pour Examens en Ligne</a:t>
            </a:r>
            <a:endParaRPr sz="3400">
              <a:solidFill>
                <a:srgbClr val="00002A"/>
              </a:solidFill>
              <a:highlight>
                <a:srgbClr val="FFFFFF"/>
              </a:highlight>
              <a:latin typeface="Fira Sans SemiBold"/>
              <a:ea typeface="Fira Sans SemiBold"/>
              <a:cs typeface="Fira Sans SemiBold"/>
              <a:sym typeface="Fira Sans SemiBold"/>
            </a:endParaRPr>
          </a:p>
        </p:txBody>
      </p:sp>
      <p:sp>
        <p:nvSpPr>
          <p:cNvPr id="165" name="Google Shape;165;p13"/>
          <p:cNvSpPr txBox="1"/>
          <p:nvPr/>
        </p:nvSpPr>
        <p:spPr>
          <a:xfrm>
            <a:off x="303400" y="3543975"/>
            <a:ext cx="23019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Fira Sans"/>
                <a:ea typeface="Fira Sans"/>
                <a:cs typeface="Fira Sans"/>
                <a:sym typeface="Fira Sans"/>
              </a:rPr>
              <a:t>Réalisé par :</a:t>
            </a:r>
            <a:endParaRPr sz="1500">
              <a:latin typeface="Fira Sans"/>
              <a:ea typeface="Fira Sans"/>
              <a:cs typeface="Fira Sans"/>
              <a:sym typeface="Fira Sans"/>
            </a:endParaRPr>
          </a:p>
          <a:p>
            <a:pPr indent="-323850" lvl="0" marL="457200" rtl="0" algn="l">
              <a:spcBef>
                <a:spcPts val="0"/>
              </a:spcBef>
              <a:spcAft>
                <a:spcPts val="0"/>
              </a:spcAft>
              <a:buSzPts val="1500"/>
              <a:buFont typeface="Fira Sans"/>
              <a:buChar char="-"/>
            </a:pPr>
            <a:r>
              <a:rPr lang="en" sz="1500">
                <a:latin typeface="Fira Sans"/>
                <a:ea typeface="Fira Sans"/>
                <a:cs typeface="Fira Sans"/>
                <a:sym typeface="Fira Sans"/>
              </a:rPr>
              <a:t>Yousra BEZZA</a:t>
            </a:r>
            <a:endParaRPr sz="1500">
              <a:latin typeface="Fira Sans"/>
              <a:ea typeface="Fira Sans"/>
              <a:cs typeface="Fira Sans"/>
              <a:sym typeface="Fira Sans"/>
            </a:endParaRPr>
          </a:p>
          <a:p>
            <a:pPr indent="-323850" lvl="0" marL="457200" rtl="0" algn="l">
              <a:spcBef>
                <a:spcPts val="0"/>
              </a:spcBef>
              <a:spcAft>
                <a:spcPts val="0"/>
              </a:spcAft>
              <a:buSzPts val="1500"/>
              <a:buFont typeface="Fira Sans"/>
              <a:buChar char="-"/>
            </a:pPr>
            <a:r>
              <a:rPr lang="en" sz="1500">
                <a:latin typeface="Fira Sans"/>
                <a:ea typeface="Fira Sans"/>
                <a:cs typeface="Fira Sans"/>
                <a:sym typeface="Fira Sans"/>
              </a:rPr>
              <a:t>Ahlam AOULAD ALI</a:t>
            </a:r>
            <a:endParaRPr sz="1500">
              <a:latin typeface="Fira Sans"/>
              <a:ea typeface="Fira Sans"/>
              <a:cs typeface="Fira Sans"/>
              <a:sym typeface="Fira Sans"/>
            </a:endParaRPr>
          </a:p>
          <a:p>
            <a:pPr indent="-323850" lvl="0" marL="457200" rtl="0" algn="l">
              <a:spcBef>
                <a:spcPts val="0"/>
              </a:spcBef>
              <a:spcAft>
                <a:spcPts val="0"/>
              </a:spcAft>
              <a:buSzPts val="1500"/>
              <a:buFont typeface="Fira Sans"/>
              <a:buChar char="-"/>
            </a:pPr>
            <a:r>
              <a:rPr lang="en" sz="1500">
                <a:latin typeface="Fira Sans"/>
                <a:ea typeface="Fira Sans"/>
                <a:cs typeface="Fira Sans"/>
                <a:sym typeface="Fira Sans"/>
              </a:rPr>
              <a:t>Alain BARBIER</a:t>
            </a:r>
            <a:endParaRPr sz="1500">
              <a:latin typeface="Fira Sans"/>
              <a:ea typeface="Fira Sans"/>
              <a:cs typeface="Fira Sans"/>
              <a:sym typeface="Fira Sans"/>
            </a:endParaRPr>
          </a:p>
          <a:p>
            <a:pPr indent="-323850" lvl="0" marL="457200" rtl="0" algn="l">
              <a:spcBef>
                <a:spcPts val="0"/>
              </a:spcBef>
              <a:spcAft>
                <a:spcPts val="0"/>
              </a:spcAft>
              <a:buSzPts val="1500"/>
              <a:buFont typeface="Fira Sans"/>
              <a:buChar char="-"/>
            </a:pPr>
            <a:r>
              <a:rPr lang="en" sz="1500">
                <a:latin typeface="Fira Sans"/>
                <a:ea typeface="Fira Sans"/>
                <a:cs typeface="Fira Sans"/>
                <a:sym typeface="Fira Sans"/>
              </a:rPr>
              <a:t>Mohamed </a:t>
            </a:r>
            <a:endParaRPr sz="1500">
              <a:latin typeface="Fira Sans"/>
              <a:ea typeface="Fira Sans"/>
              <a:cs typeface="Fira Sans"/>
              <a:sym typeface="Fira Sans"/>
            </a:endParaRPr>
          </a:p>
        </p:txBody>
      </p:sp>
      <p:sp>
        <p:nvSpPr>
          <p:cNvPr id="166" name="Google Shape;16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2"/>
          <p:cNvSpPr/>
          <p:nvPr/>
        </p:nvSpPr>
        <p:spPr>
          <a:xfrm>
            <a:off x="-298678" y="891380"/>
            <a:ext cx="4422076" cy="1331826"/>
          </a:xfrm>
          <a:custGeom>
            <a:rect b="b" l="l" r="r" t="t"/>
            <a:pathLst>
              <a:path extrusionOk="0" h="41519" w="137856">
                <a:moveTo>
                  <a:pt x="129115" y="1"/>
                </a:moveTo>
                <a:lnTo>
                  <a:pt x="98745" y="39143"/>
                </a:lnTo>
                <a:lnTo>
                  <a:pt x="0" y="39143"/>
                </a:lnTo>
                <a:lnTo>
                  <a:pt x="0" y="41519"/>
                </a:lnTo>
                <a:lnTo>
                  <a:pt x="99916" y="41519"/>
                </a:lnTo>
                <a:lnTo>
                  <a:pt x="130287" y="2376"/>
                </a:lnTo>
                <a:lnTo>
                  <a:pt x="137856" y="2376"/>
                </a:lnTo>
                <a:lnTo>
                  <a:pt x="137856" y="1"/>
                </a:ln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2"/>
          <p:cNvSpPr/>
          <p:nvPr/>
        </p:nvSpPr>
        <p:spPr>
          <a:xfrm>
            <a:off x="4038040" y="816222"/>
            <a:ext cx="267206" cy="225537"/>
          </a:xfrm>
          <a:custGeom>
            <a:rect b="b" l="l" r="r" t="t"/>
            <a:pathLst>
              <a:path extrusionOk="0" h="7031" w="8330">
                <a:moveTo>
                  <a:pt x="1" y="0"/>
                </a:moveTo>
                <a:lnTo>
                  <a:pt x="1489" y="3515"/>
                </a:lnTo>
                <a:lnTo>
                  <a:pt x="1" y="7031"/>
                </a:lnTo>
                <a:lnTo>
                  <a:pt x="8330" y="3515"/>
                </a:lnTo>
                <a:lnTo>
                  <a:pt x="1" y="0"/>
                </a:ln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p:nvPr/>
        </p:nvSpPr>
        <p:spPr>
          <a:xfrm>
            <a:off x="-298678" y="2971862"/>
            <a:ext cx="4422076" cy="1331826"/>
          </a:xfrm>
          <a:custGeom>
            <a:rect b="b" l="l" r="r" t="t"/>
            <a:pathLst>
              <a:path extrusionOk="0" h="41519" w="137856">
                <a:moveTo>
                  <a:pt x="0" y="1"/>
                </a:moveTo>
                <a:lnTo>
                  <a:pt x="0" y="2376"/>
                </a:lnTo>
                <a:lnTo>
                  <a:pt x="98745" y="2376"/>
                </a:lnTo>
                <a:lnTo>
                  <a:pt x="128767" y="41075"/>
                </a:lnTo>
                <a:lnTo>
                  <a:pt x="129115" y="41518"/>
                </a:lnTo>
                <a:lnTo>
                  <a:pt x="137856" y="41518"/>
                </a:lnTo>
                <a:lnTo>
                  <a:pt x="137856" y="39143"/>
                </a:lnTo>
                <a:lnTo>
                  <a:pt x="130287" y="39143"/>
                </a:lnTo>
                <a:lnTo>
                  <a:pt x="100265" y="476"/>
                </a:lnTo>
                <a:lnTo>
                  <a:pt x="99916" y="1"/>
                </a:ln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2"/>
          <p:cNvSpPr/>
          <p:nvPr/>
        </p:nvSpPr>
        <p:spPr>
          <a:xfrm>
            <a:off x="4038040" y="4153309"/>
            <a:ext cx="267206" cy="225537"/>
          </a:xfrm>
          <a:custGeom>
            <a:rect b="b" l="l" r="r" t="t"/>
            <a:pathLst>
              <a:path extrusionOk="0" h="7031" w="8330">
                <a:moveTo>
                  <a:pt x="1" y="0"/>
                </a:moveTo>
                <a:lnTo>
                  <a:pt x="1489" y="3516"/>
                </a:lnTo>
                <a:lnTo>
                  <a:pt x="1" y="7031"/>
                </a:lnTo>
                <a:lnTo>
                  <a:pt x="8330" y="3516"/>
                </a:lnTo>
                <a:lnTo>
                  <a:pt x="1" y="0"/>
                </a:ln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2"/>
          <p:cNvSpPr/>
          <p:nvPr/>
        </p:nvSpPr>
        <p:spPr>
          <a:xfrm>
            <a:off x="174722" y="1416585"/>
            <a:ext cx="2330430" cy="2330398"/>
          </a:xfrm>
          <a:custGeom>
            <a:rect b="b" l="l" r="r" t="t"/>
            <a:pathLst>
              <a:path extrusionOk="0" h="72649" w="72650">
                <a:moveTo>
                  <a:pt x="36325" y="0"/>
                </a:moveTo>
                <a:cubicBezTo>
                  <a:pt x="16278" y="0"/>
                  <a:pt x="0" y="16247"/>
                  <a:pt x="0" y="36325"/>
                </a:cubicBezTo>
                <a:cubicBezTo>
                  <a:pt x="0" y="56371"/>
                  <a:pt x="16278" y="72649"/>
                  <a:pt x="36325" y="72649"/>
                </a:cubicBezTo>
                <a:cubicBezTo>
                  <a:pt x="56403" y="72649"/>
                  <a:pt x="72649" y="56371"/>
                  <a:pt x="72649" y="36325"/>
                </a:cubicBezTo>
                <a:cubicBezTo>
                  <a:pt x="72649" y="16247"/>
                  <a:pt x="56403" y="0"/>
                  <a:pt x="36325" y="0"/>
                </a:cubicBezTo>
                <a:close/>
              </a:path>
            </a:pathLst>
          </a:custGeom>
          <a:solidFill>
            <a:srgbClr val="F7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Fira Sans Medium"/>
                <a:ea typeface="Fira Sans Medium"/>
                <a:cs typeface="Fira Sans Medium"/>
                <a:sym typeface="Fira Sans Medium"/>
              </a:rPr>
              <a:t>Application mobile</a:t>
            </a:r>
            <a:endParaRPr sz="2400">
              <a:latin typeface="Fira Sans Medium"/>
              <a:ea typeface="Fira Sans Medium"/>
              <a:cs typeface="Fira Sans Medium"/>
              <a:sym typeface="Fira Sans Medium"/>
            </a:endParaRPr>
          </a:p>
        </p:txBody>
      </p:sp>
      <p:sp>
        <p:nvSpPr>
          <p:cNvPr id="355" name="Google Shape;355;p22"/>
          <p:cNvSpPr/>
          <p:nvPr/>
        </p:nvSpPr>
        <p:spPr>
          <a:xfrm>
            <a:off x="4391175" y="2620525"/>
            <a:ext cx="4078130" cy="2115908"/>
          </a:xfrm>
          <a:custGeom>
            <a:rect b="b" l="l" r="r" t="t"/>
            <a:pathLst>
              <a:path extrusionOk="0" h="30277" w="52160">
                <a:moveTo>
                  <a:pt x="4751" y="1"/>
                </a:moveTo>
                <a:cubicBezTo>
                  <a:pt x="2122" y="1"/>
                  <a:pt x="1" y="2154"/>
                  <a:pt x="1" y="4751"/>
                </a:cubicBezTo>
                <a:lnTo>
                  <a:pt x="1" y="25526"/>
                </a:lnTo>
                <a:cubicBezTo>
                  <a:pt x="1" y="28123"/>
                  <a:pt x="2122" y="30276"/>
                  <a:pt x="4751" y="30276"/>
                </a:cubicBezTo>
                <a:lnTo>
                  <a:pt x="47409" y="30276"/>
                </a:lnTo>
                <a:cubicBezTo>
                  <a:pt x="50006" y="30276"/>
                  <a:pt x="52159" y="28123"/>
                  <a:pt x="52159" y="25526"/>
                </a:cubicBezTo>
                <a:lnTo>
                  <a:pt x="52159" y="4751"/>
                </a:lnTo>
                <a:cubicBezTo>
                  <a:pt x="52159" y="2154"/>
                  <a:pt x="50006" y="1"/>
                  <a:pt x="47409" y="1"/>
                </a:cubicBezTo>
                <a:close/>
              </a:path>
            </a:pathLst>
          </a:custGeom>
          <a:solidFill>
            <a:srgbClr val="F7F9F9"/>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t>Formulaire d’inscription</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Envoi des données</a:t>
            </a:r>
            <a:endParaRPr/>
          </a:p>
        </p:txBody>
      </p:sp>
      <p:sp>
        <p:nvSpPr>
          <p:cNvPr id="356" name="Google Shape;356;p22"/>
          <p:cNvSpPr/>
          <p:nvPr/>
        </p:nvSpPr>
        <p:spPr>
          <a:xfrm>
            <a:off x="4394625" y="2620530"/>
            <a:ext cx="430735" cy="2115908"/>
          </a:xfrm>
          <a:custGeom>
            <a:rect b="b" l="l" r="r" t="t"/>
            <a:pathLst>
              <a:path extrusionOk="0" h="30277" w="13429">
                <a:moveTo>
                  <a:pt x="4751" y="1"/>
                </a:moveTo>
                <a:cubicBezTo>
                  <a:pt x="2154" y="1"/>
                  <a:pt x="1" y="2154"/>
                  <a:pt x="1" y="4751"/>
                </a:cubicBezTo>
                <a:lnTo>
                  <a:pt x="1" y="25526"/>
                </a:lnTo>
                <a:cubicBezTo>
                  <a:pt x="1" y="28123"/>
                  <a:pt x="2154" y="30276"/>
                  <a:pt x="4751" y="30276"/>
                </a:cubicBezTo>
                <a:lnTo>
                  <a:pt x="13428" y="30276"/>
                </a:lnTo>
                <a:lnTo>
                  <a:pt x="13428" y="1"/>
                </a:lnTo>
                <a:close/>
              </a:path>
            </a:pathLst>
          </a:custGeom>
          <a:solidFill>
            <a:srgbClr val="F2A3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Fira Sans SemiBold"/>
                <a:ea typeface="Fira Sans SemiBold"/>
                <a:cs typeface="Fira Sans SemiBold"/>
                <a:sym typeface="Fira Sans SemiBold"/>
              </a:rPr>
              <a:t>2</a:t>
            </a:r>
            <a:endParaRPr sz="3000">
              <a:solidFill>
                <a:srgbClr val="FFFFFF"/>
              </a:solidFill>
              <a:latin typeface="Fira Sans SemiBold"/>
              <a:ea typeface="Fira Sans SemiBold"/>
              <a:cs typeface="Fira Sans SemiBold"/>
              <a:sym typeface="Fira Sans SemiBold"/>
            </a:endParaRPr>
          </a:p>
        </p:txBody>
      </p:sp>
      <p:sp>
        <p:nvSpPr>
          <p:cNvPr id="357" name="Google Shape;357;p22"/>
          <p:cNvSpPr/>
          <p:nvPr/>
        </p:nvSpPr>
        <p:spPr>
          <a:xfrm>
            <a:off x="4391175" y="411875"/>
            <a:ext cx="4078130" cy="2030830"/>
          </a:xfrm>
          <a:custGeom>
            <a:rect b="b" l="l" r="r" t="t"/>
            <a:pathLst>
              <a:path extrusionOk="0" h="30277" w="52160">
                <a:moveTo>
                  <a:pt x="4751" y="1"/>
                </a:moveTo>
                <a:cubicBezTo>
                  <a:pt x="2122" y="1"/>
                  <a:pt x="1" y="2123"/>
                  <a:pt x="1" y="4751"/>
                </a:cubicBezTo>
                <a:lnTo>
                  <a:pt x="1" y="25526"/>
                </a:lnTo>
                <a:cubicBezTo>
                  <a:pt x="1" y="28123"/>
                  <a:pt x="2122" y="30276"/>
                  <a:pt x="4751" y="30276"/>
                </a:cubicBezTo>
                <a:lnTo>
                  <a:pt x="47409" y="30276"/>
                </a:lnTo>
                <a:cubicBezTo>
                  <a:pt x="50006" y="30276"/>
                  <a:pt x="52159" y="28123"/>
                  <a:pt x="52159" y="25526"/>
                </a:cubicBezTo>
                <a:lnTo>
                  <a:pt x="52159" y="4751"/>
                </a:lnTo>
                <a:cubicBezTo>
                  <a:pt x="52159" y="2123"/>
                  <a:pt x="50006" y="1"/>
                  <a:pt x="47409" y="1"/>
                </a:cubicBezTo>
                <a:close/>
              </a:path>
            </a:pathLst>
          </a:custGeom>
          <a:solidFill>
            <a:srgbClr val="F7F9F9"/>
          </a:solidFill>
          <a:ln>
            <a:noFill/>
          </a:ln>
        </p:spPr>
        <p:txBody>
          <a:bodyPr anchorCtr="0" anchor="ctr" bIns="91425" lIns="91425" spcFirstLastPara="1" rIns="91425" wrap="square" tIns="91425">
            <a:noAutofit/>
          </a:bodyPr>
          <a:lstStyle/>
          <a:p>
            <a:pPr indent="0" lvl="0" marL="0" rtl="0" algn="r">
              <a:lnSpc>
                <a:spcPct val="115000"/>
              </a:lnSpc>
              <a:spcBef>
                <a:spcPts val="1200"/>
              </a:spcBef>
              <a:spcAft>
                <a:spcPts val="0"/>
              </a:spcAft>
              <a:buNone/>
            </a:pPr>
            <a:r>
              <a:rPr b="1" lang="en" sz="1300">
                <a:solidFill>
                  <a:schemeClr val="dk1"/>
                </a:solidFill>
              </a:rPr>
              <a:t>Application Mobile (Android Studio) </a:t>
            </a:r>
            <a:endParaRPr b="1" sz="1300">
              <a:solidFill>
                <a:schemeClr val="dk1"/>
              </a:solidFill>
            </a:endParaRPr>
          </a:p>
          <a:p>
            <a:pPr indent="0" lvl="0" marL="0" rtl="0" algn="r">
              <a:lnSpc>
                <a:spcPct val="115000"/>
              </a:lnSpc>
              <a:spcBef>
                <a:spcPts val="1200"/>
              </a:spcBef>
              <a:spcAft>
                <a:spcPts val="0"/>
              </a:spcAft>
              <a:buNone/>
            </a:pPr>
            <a:r>
              <a:rPr b="1" lang="en" sz="1300">
                <a:solidFill>
                  <a:schemeClr val="dk1"/>
                </a:solidFill>
              </a:rPr>
              <a:t>Formulaire d'Inscription </a:t>
            </a:r>
            <a:endParaRPr b="1" sz="1300">
              <a:solidFill>
                <a:schemeClr val="dk1"/>
              </a:solidFill>
            </a:endParaRPr>
          </a:p>
          <a:p>
            <a:pPr indent="0" lvl="0" marL="0" rtl="0" algn="r">
              <a:lnSpc>
                <a:spcPct val="115000"/>
              </a:lnSpc>
              <a:spcBef>
                <a:spcPts val="1200"/>
              </a:spcBef>
              <a:spcAft>
                <a:spcPts val="1200"/>
              </a:spcAft>
              <a:buNone/>
            </a:pPr>
            <a:r>
              <a:rPr b="1" lang="en" sz="1300">
                <a:solidFill>
                  <a:schemeClr val="dk1"/>
                </a:solidFill>
              </a:rPr>
              <a:t>Base de Données des Étudiants (MongoDB) </a:t>
            </a:r>
            <a:endParaRPr b="1" sz="1600"/>
          </a:p>
        </p:txBody>
      </p:sp>
      <p:sp>
        <p:nvSpPr>
          <p:cNvPr id="358" name="Google Shape;358;p22"/>
          <p:cNvSpPr/>
          <p:nvPr/>
        </p:nvSpPr>
        <p:spPr>
          <a:xfrm>
            <a:off x="4394625" y="411864"/>
            <a:ext cx="430735" cy="2030830"/>
          </a:xfrm>
          <a:custGeom>
            <a:rect b="b" l="l" r="r" t="t"/>
            <a:pathLst>
              <a:path extrusionOk="0" h="30277" w="13429">
                <a:moveTo>
                  <a:pt x="4751" y="1"/>
                </a:moveTo>
                <a:cubicBezTo>
                  <a:pt x="2154" y="1"/>
                  <a:pt x="1" y="2123"/>
                  <a:pt x="1" y="4751"/>
                </a:cubicBezTo>
                <a:lnTo>
                  <a:pt x="1" y="25526"/>
                </a:lnTo>
                <a:cubicBezTo>
                  <a:pt x="1" y="28123"/>
                  <a:pt x="2154" y="30276"/>
                  <a:pt x="4751" y="30276"/>
                </a:cubicBezTo>
                <a:lnTo>
                  <a:pt x="13428" y="30276"/>
                </a:lnTo>
                <a:lnTo>
                  <a:pt x="13428" y="1"/>
                </a:lnTo>
                <a:close/>
              </a:path>
            </a:pathLst>
          </a:custGeom>
          <a:solidFill>
            <a:srgbClr val="F2A3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Fira Sans SemiBold"/>
                <a:ea typeface="Fira Sans SemiBold"/>
                <a:cs typeface="Fira Sans SemiBold"/>
                <a:sym typeface="Fira Sans SemiBold"/>
              </a:rPr>
              <a:t>1</a:t>
            </a:r>
            <a:endParaRPr sz="3000">
              <a:solidFill>
                <a:srgbClr val="FFFFFF"/>
              </a:solidFill>
              <a:latin typeface="Fira Sans SemiBold"/>
              <a:ea typeface="Fira Sans SemiBold"/>
              <a:cs typeface="Fira Sans SemiBold"/>
              <a:sym typeface="Fira Sans SemiBold"/>
            </a:endParaRPr>
          </a:p>
        </p:txBody>
      </p:sp>
      <p:sp>
        <p:nvSpPr>
          <p:cNvPr id="359" name="Google Shape;359;p22"/>
          <p:cNvSpPr txBox="1"/>
          <p:nvPr/>
        </p:nvSpPr>
        <p:spPr>
          <a:xfrm>
            <a:off x="4825375" y="411875"/>
            <a:ext cx="2497200" cy="35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Fira Sans Medium"/>
                <a:ea typeface="Fira Sans Medium"/>
                <a:cs typeface="Fira Sans Medium"/>
                <a:sym typeface="Fira Sans Medium"/>
              </a:rPr>
              <a:t>Modules impliqués </a:t>
            </a:r>
            <a:endParaRPr sz="1800">
              <a:latin typeface="Fira Sans Medium"/>
              <a:ea typeface="Fira Sans Medium"/>
              <a:cs typeface="Fira Sans Medium"/>
              <a:sym typeface="Fira Sans Medium"/>
            </a:endParaRPr>
          </a:p>
        </p:txBody>
      </p:sp>
      <p:sp>
        <p:nvSpPr>
          <p:cNvPr id="360" name="Google Shape;360;p22"/>
          <p:cNvSpPr txBox="1"/>
          <p:nvPr/>
        </p:nvSpPr>
        <p:spPr>
          <a:xfrm>
            <a:off x="4825375" y="2680050"/>
            <a:ext cx="2620200" cy="35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Fira Sans Medium"/>
                <a:ea typeface="Fira Sans Medium"/>
                <a:cs typeface="Fira Sans Medium"/>
                <a:sym typeface="Fira Sans Medium"/>
              </a:rPr>
              <a:t>Étapes du processus</a:t>
            </a:r>
            <a:endParaRPr sz="1800">
              <a:latin typeface="Fira Sans Medium"/>
              <a:ea typeface="Fira Sans Medium"/>
              <a:cs typeface="Fira Sans Medium"/>
              <a:sym typeface="Fira Sans Medium"/>
            </a:endParaRPr>
          </a:p>
        </p:txBody>
      </p:sp>
      <p:sp>
        <p:nvSpPr>
          <p:cNvPr id="361" name="Google Shape;36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3"/>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Application Mobile</a:t>
            </a:r>
            <a:endParaRPr sz="2800">
              <a:latin typeface="Fira Sans Medium"/>
              <a:ea typeface="Fira Sans Medium"/>
              <a:cs typeface="Fira Sans Medium"/>
              <a:sym typeface="Fira Sans Medium"/>
            </a:endParaRPr>
          </a:p>
        </p:txBody>
      </p:sp>
      <p:pic>
        <p:nvPicPr>
          <p:cNvPr id="367" name="Google Shape;367;p23"/>
          <p:cNvPicPr preferRelativeResize="0"/>
          <p:nvPr/>
        </p:nvPicPr>
        <p:blipFill>
          <a:blip r:embed="rId3">
            <a:alphaModFix/>
          </a:blip>
          <a:stretch>
            <a:fillRect/>
          </a:stretch>
        </p:blipFill>
        <p:spPr>
          <a:xfrm>
            <a:off x="1466025" y="1100575"/>
            <a:ext cx="1965731" cy="3946023"/>
          </a:xfrm>
          <a:prstGeom prst="rect">
            <a:avLst/>
          </a:prstGeom>
          <a:noFill/>
          <a:ln cap="flat" cmpd="sng" w="9525">
            <a:solidFill>
              <a:schemeClr val="dk1"/>
            </a:solidFill>
            <a:prstDash val="solid"/>
            <a:round/>
            <a:headEnd len="sm" w="sm" type="none"/>
            <a:tailEnd len="sm" w="sm" type="none"/>
          </a:ln>
        </p:spPr>
      </p:pic>
      <p:pic>
        <p:nvPicPr>
          <p:cNvPr id="368" name="Google Shape;368;p23"/>
          <p:cNvPicPr preferRelativeResize="0"/>
          <p:nvPr/>
        </p:nvPicPr>
        <p:blipFill>
          <a:blip r:embed="rId4">
            <a:alphaModFix/>
          </a:blip>
          <a:stretch>
            <a:fillRect/>
          </a:stretch>
        </p:blipFill>
        <p:spPr>
          <a:xfrm>
            <a:off x="5730356" y="1100575"/>
            <a:ext cx="1965731" cy="3946023"/>
          </a:xfrm>
          <a:prstGeom prst="rect">
            <a:avLst/>
          </a:prstGeom>
          <a:noFill/>
          <a:ln cap="flat" cmpd="sng" w="9525">
            <a:solidFill>
              <a:schemeClr val="dk1"/>
            </a:solidFill>
            <a:prstDash val="solid"/>
            <a:round/>
            <a:headEnd len="sm" w="sm" type="none"/>
            <a:tailEnd len="sm" w="sm" type="none"/>
          </a:ln>
        </p:spPr>
      </p:pic>
      <p:sp>
        <p:nvSpPr>
          <p:cNvPr id="369" name="Google Shape;36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4"/>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Implémentation : Application  Web</a:t>
            </a:r>
            <a:endParaRPr sz="2800">
              <a:latin typeface="Fira Sans Medium"/>
              <a:ea typeface="Fira Sans Medium"/>
              <a:cs typeface="Fira Sans Medium"/>
              <a:sym typeface="Fira Sans Medium"/>
            </a:endParaRPr>
          </a:p>
        </p:txBody>
      </p:sp>
      <p:grpSp>
        <p:nvGrpSpPr>
          <p:cNvPr id="375" name="Google Shape;375;p24"/>
          <p:cNvGrpSpPr/>
          <p:nvPr/>
        </p:nvGrpSpPr>
        <p:grpSpPr>
          <a:xfrm>
            <a:off x="323513" y="2063000"/>
            <a:ext cx="2952125" cy="1289700"/>
            <a:chOff x="323513" y="2063000"/>
            <a:chExt cx="2952125" cy="1289700"/>
          </a:xfrm>
        </p:grpSpPr>
        <p:sp>
          <p:nvSpPr>
            <p:cNvPr id="376" name="Google Shape;376;p24"/>
            <p:cNvSpPr txBox="1"/>
            <p:nvPr/>
          </p:nvSpPr>
          <p:spPr>
            <a:xfrm>
              <a:off x="323513" y="2063000"/>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1600"/>
                </a:spcAft>
                <a:buNone/>
              </a:pPr>
              <a:r>
                <a:rPr b="1" lang="en" sz="1600">
                  <a:latin typeface="Roboto"/>
                  <a:ea typeface="Roboto"/>
                  <a:cs typeface="Roboto"/>
                  <a:sym typeface="Roboto"/>
                </a:rPr>
                <a:t>Page de connexion</a:t>
              </a:r>
              <a:r>
                <a:rPr lang="en" sz="1200">
                  <a:latin typeface="Roboto"/>
                  <a:ea typeface="Roboto"/>
                  <a:cs typeface="Roboto"/>
                  <a:sym typeface="Roboto"/>
                </a:rPr>
                <a:t>.</a:t>
              </a:r>
              <a:endParaRPr b="1" sz="1200">
                <a:latin typeface="Roboto"/>
                <a:ea typeface="Roboto"/>
                <a:cs typeface="Roboto"/>
                <a:sym typeface="Roboto"/>
              </a:endParaRPr>
            </a:p>
          </p:txBody>
        </p:sp>
        <p:cxnSp>
          <p:nvCxnSpPr>
            <p:cNvPr id="377" name="Google Shape;377;p24"/>
            <p:cNvCxnSpPr/>
            <p:nvPr/>
          </p:nvCxnSpPr>
          <p:spPr>
            <a:xfrm rot="10800000">
              <a:off x="2642038" y="2647950"/>
              <a:ext cx="633600" cy="0"/>
            </a:xfrm>
            <a:prstGeom prst="straightConnector1">
              <a:avLst/>
            </a:prstGeom>
            <a:noFill/>
            <a:ln cap="flat" cmpd="sng" w="9525">
              <a:solidFill>
                <a:srgbClr val="D83729"/>
              </a:solidFill>
              <a:prstDash val="solid"/>
              <a:round/>
              <a:headEnd len="sm" w="sm" type="none"/>
              <a:tailEnd len="med" w="med" type="oval"/>
            </a:ln>
          </p:spPr>
        </p:cxnSp>
      </p:grpSp>
      <p:grpSp>
        <p:nvGrpSpPr>
          <p:cNvPr id="378" name="Google Shape;378;p24"/>
          <p:cNvGrpSpPr/>
          <p:nvPr/>
        </p:nvGrpSpPr>
        <p:grpSpPr>
          <a:xfrm>
            <a:off x="5209838" y="1136550"/>
            <a:ext cx="3610650" cy="1289700"/>
            <a:chOff x="5209838" y="1136550"/>
            <a:chExt cx="3610650" cy="1289700"/>
          </a:xfrm>
        </p:grpSpPr>
        <p:sp>
          <p:nvSpPr>
            <p:cNvPr id="379" name="Google Shape;379;p24"/>
            <p:cNvSpPr txBox="1"/>
            <p:nvPr/>
          </p:nvSpPr>
          <p:spPr>
            <a:xfrm>
              <a:off x="6696488" y="11365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 sz="1800">
                  <a:latin typeface="Roboto"/>
                  <a:ea typeface="Roboto"/>
                  <a:cs typeface="Roboto"/>
                  <a:sym typeface="Roboto"/>
                </a:rPr>
                <a:t>Etudiant</a:t>
              </a:r>
              <a:endParaRPr b="1">
                <a:latin typeface="Roboto"/>
                <a:ea typeface="Roboto"/>
                <a:cs typeface="Roboto"/>
                <a:sym typeface="Roboto"/>
              </a:endParaRPr>
            </a:p>
          </p:txBody>
        </p:sp>
        <p:cxnSp>
          <p:nvCxnSpPr>
            <p:cNvPr id="380" name="Google Shape;380;p24"/>
            <p:cNvCxnSpPr/>
            <p:nvPr/>
          </p:nvCxnSpPr>
          <p:spPr>
            <a:xfrm>
              <a:off x="5209838" y="1705200"/>
              <a:ext cx="1286700" cy="0"/>
            </a:xfrm>
            <a:prstGeom prst="straightConnector1">
              <a:avLst/>
            </a:prstGeom>
            <a:noFill/>
            <a:ln cap="flat" cmpd="sng" w="9525">
              <a:solidFill>
                <a:srgbClr val="801F17"/>
              </a:solidFill>
              <a:prstDash val="solid"/>
              <a:round/>
              <a:headEnd len="sm" w="sm" type="none"/>
              <a:tailEnd len="med" w="med" type="oval"/>
            </a:ln>
          </p:spPr>
        </p:cxnSp>
      </p:grpSp>
      <p:grpSp>
        <p:nvGrpSpPr>
          <p:cNvPr id="381" name="Google Shape;381;p24"/>
          <p:cNvGrpSpPr/>
          <p:nvPr/>
        </p:nvGrpSpPr>
        <p:grpSpPr>
          <a:xfrm>
            <a:off x="5209838" y="3020450"/>
            <a:ext cx="3610650" cy="1289700"/>
            <a:chOff x="5209838" y="3020450"/>
            <a:chExt cx="3610650" cy="1289700"/>
          </a:xfrm>
        </p:grpSpPr>
        <p:sp>
          <p:nvSpPr>
            <p:cNvPr id="382" name="Google Shape;382;p24"/>
            <p:cNvSpPr txBox="1"/>
            <p:nvPr/>
          </p:nvSpPr>
          <p:spPr>
            <a:xfrm>
              <a:off x="6696488" y="30204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 sz="1700">
                  <a:latin typeface="Roboto"/>
                  <a:ea typeface="Roboto"/>
                  <a:cs typeface="Roboto"/>
                  <a:sym typeface="Roboto"/>
                </a:rPr>
                <a:t>Professeur</a:t>
              </a:r>
              <a:endParaRPr b="1" sz="1300">
                <a:latin typeface="Roboto"/>
                <a:ea typeface="Roboto"/>
                <a:cs typeface="Roboto"/>
                <a:sym typeface="Roboto"/>
              </a:endParaRPr>
            </a:p>
          </p:txBody>
        </p:sp>
        <p:cxnSp>
          <p:nvCxnSpPr>
            <p:cNvPr id="383" name="Google Shape;383;p24"/>
            <p:cNvCxnSpPr/>
            <p:nvPr/>
          </p:nvCxnSpPr>
          <p:spPr>
            <a:xfrm>
              <a:off x="5209838" y="3648300"/>
              <a:ext cx="1286700" cy="0"/>
            </a:xfrm>
            <a:prstGeom prst="straightConnector1">
              <a:avLst/>
            </a:prstGeom>
            <a:noFill/>
            <a:ln cap="flat" cmpd="sng" w="9525">
              <a:solidFill>
                <a:srgbClr val="B02B20"/>
              </a:solidFill>
              <a:prstDash val="solid"/>
              <a:round/>
              <a:headEnd len="sm" w="sm" type="none"/>
              <a:tailEnd len="med" w="med" type="oval"/>
            </a:ln>
          </p:spPr>
        </p:cxnSp>
      </p:grpSp>
      <p:grpSp>
        <p:nvGrpSpPr>
          <p:cNvPr id="384" name="Google Shape;384;p24"/>
          <p:cNvGrpSpPr/>
          <p:nvPr/>
        </p:nvGrpSpPr>
        <p:grpSpPr>
          <a:xfrm>
            <a:off x="2662213" y="728463"/>
            <a:ext cx="3814835" cy="3790597"/>
            <a:chOff x="2662213" y="676344"/>
            <a:chExt cx="3814835" cy="3790597"/>
          </a:xfrm>
        </p:grpSpPr>
        <p:sp>
          <p:nvSpPr>
            <p:cNvPr id="385" name="Google Shape;385;p24"/>
            <p:cNvSpPr/>
            <p:nvPr/>
          </p:nvSpPr>
          <p:spPr>
            <a:xfrm rot="3600185">
              <a:off x="3169983" y="1184511"/>
              <a:ext cx="2774659" cy="2774659"/>
            </a:xfrm>
            <a:prstGeom prst="blockArc">
              <a:avLst>
                <a:gd fmla="val 12622480" name="adj1"/>
                <a:gd fmla="val 19781569" name="adj2"/>
                <a:gd fmla="val 20773" name="adj3"/>
              </a:avLst>
            </a:pr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4"/>
            <p:cNvSpPr/>
            <p:nvPr/>
          </p:nvSpPr>
          <p:spPr>
            <a:xfrm rot="10800000">
              <a:off x="3183490" y="1163229"/>
              <a:ext cx="2774700" cy="2774700"/>
            </a:xfrm>
            <a:prstGeom prst="blockArc">
              <a:avLst>
                <a:gd fmla="val 12622480" name="adj1"/>
                <a:gd fmla="val 19662822" name="adj2"/>
                <a:gd fmla="val 20729" name="adj3"/>
              </a:avLst>
            </a:pr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
            <p:cNvSpPr/>
            <p:nvPr/>
          </p:nvSpPr>
          <p:spPr>
            <a:xfrm rot="-3600185">
              <a:off x="3194618" y="1184114"/>
              <a:ext cx="2774659" cy="2774659"/>
            </a:xfrm>
            <a:prstGeom prst="blockArc">
              <a:avLst>
                <a:gd fmla="val 12622480" name="adj1"/>
                <a:gd fmla="val 19703271" name="adj2"/>
                <a:gd fmla="val 20851" name="adj3"/>
              </a:avLst>
            </a:pr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 name="Google Shape;388;p24"/>
            <p:cNvGrpSpPr/>
            <p:nvPr/>
          </p:nvGrpSpPr>
          <p:grpSpPr>
            <a:xfrm rot="-7200165">
              <a:off x="3337679" y="2826785"/>
              <a:ext cx="585011" cy="585536"/>
              <a:chOff x="1967628" y="812211"/>
              <a:chExt cx="588000" cy="588000"/>
            </a:xfrm>
          </p:grpSpPr>
          <p:sp>
            <p:nvSpPr>
              <p:cNvPr id="389" name="Google Shape;389;p24"/>
              <p:cNvSpPr/>
              <p:nvPr/>
            </p:nvSpPr>
            <p:spPr>
              <a:xfrm rot="39023">
                <a:off x="1970909" y="815492"/>
                <a:ext cx="581437" cy="581437"/>
              </a:xfrm>
              <a:prstGeom prst="pie">
                <a:avLst>
                  <a:gd fmla="val 6190354" name="adj1"/>
                  <a:gd fmla="val 14996165" name="adj2"/>
                </a:avLst>
              </a:prstGeom>
              <a:solidFill>
                <a:srgbClr val="F2A36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4"/>
              <p:cNvSpPr/>
              <p:nvPr/>
            </p:nvSpPr>
            <p:spPr>
              <a:xfrm rot="10800000">
                <a:off x="1970875" y="815525"/>
                <a:ext cx="581400" cy="581400"/>
              </a:xfrm>
              <a:prstGeom prst="pie">
                <a:avLst>
                  <a:gd fmla="val 4028252" name="adj1"/>
                  <a:gd fmla="val 17183677" name="adj2"/>
                </a:avLst>
              </a:pr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24"/>
            <p:cNvGrpSpPr/>
            <p:nvPr/>
          </p:nvGrpSpPr>
          <p:grpSpPr>
            <a:xfrm>
              <a:off x="4264097" y="1180331"/>
              <a:ext cx="585001" cy="585530"/>
              <a:chOff x="1970048" y="811613"/>
              <a:chExt cx="588000" cy="588000"/>
            </a:xfrm>
          </p:grpSpPr>
          <p:sp>
            <p:nvSpPr>
              <p:cNvPr id="392" name="Google Shape;392;p24"/>
              <p:cNvSpPr/>
              <p:nvPr/>
            </p:nvSpPr>
            <p:spPr>
              <a:xfrm rot="39023">
                <a:off x="1973329" y="814894"/>
                <a:ext cx="581437" cy="581437"/>
              </a:xfrm>
              <a:prstGeom prst="pie">
                <a:avLst>
                  <a:gd fmla="val 6190354" name="adj1"/>
                  <a:gd fmla="val 14996165" name="adj2"/>
                </a:avLst>
              </a:prstGeom>
              <a:solidFill>
                <a:srgbClr val="F2A36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4"/>
              <p:cNvSpPr/>
              <p:nvPr/>
            </p:nvSpPr>
            <p:spPr>
              <a:xfrm rot="10800000">
                <a:off x="1973295" y="814927"/>
                <a:ext cx="581400" cy="581400"/>
              </a:xfrm>
              <a:prstGeom prst="pie">
                <a:avLst>
                  <a:gd fmla="val 4028252" name="adj1"/>
                  <a:gd fmla="val 17183677" name="adj2"/>
                </a:avLst>
              </a:pr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24"/>
            <p:cNvGrpSpPr/>
            <p:nvPr/>
          </p:nvGrpSpPr>
          <p:grpSpPr>
            <a:xfrm rot="7200165">
              <a:off x="5229930" y="2804716"/>
              <a:ext cx="585011" cy="585536"/>
              <a:chOff x="1977085" y="811649"/>
              <a:chExt cx="588000" cy="588000"/>
            </a:xfrm>
          </p:grpSpPr>
          <p:sp>
            <p:nvSpPr>
              <p:cNvPr id="395" name="Google Shape;395;p24"/>
              <p:cNvSpPr/>
              <p:nvPr/>
            </p:nvSpPr>
            <p:spPr>
              <a:xfrm rot="39023">
                <a:off x="1980366" y="814930"/>
                <a:ext cx="581437" cy="581437"/>
              </a:xfrm>
              <a:prstGeom prst="pie">
                <a:avLst>
                  <a:gd fmla="val 6190354" name="adj1"/>
                  <a:gd fmla="val 14996165" name="adj2"/>
                </a:avLst>
              </a:prstGeom>
              <a:solidFill>
                <a:srgbClr val="F2A36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4"/>
              <p:cNvSpPr/>
              <p:nvPr/>
            </p:nvSpPr>
            <p:spPr>
              <a:xfrm rot="10800000">
                <a:off x="1980332" y="814963"/>
                <a:ext cx="581400" cy="581400"/>
              </a:xfrm>
              <a:prstGeom prst="pie">
                <a:avLst>
                  <a:gd fmla="val 4028252" name="adj1"/>
                  <a:gd fmla="val 17183677" name="adj2"/>
                </a:avLst>
              </a:pr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7" name="Google Shape;397;p24"/>
            <p:cNvSpPr txBox="1"/>
            <p:nvPr/>
          </p:nvSpPr>
          <p:spPr>
            <a:xfrm>
              <a:off x="4334550" y="1255312"/>
              <a:ext cx="509100" cy="267000"/>
            </a:xfrm>
            <a:prstGeom prst="rect">
              <a:avLst/>
            </a:prstGeom>
            <a:solidFill>
              <a:srgbClr val="F2A36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03 </a:t>
              </a:r>
              <a:endParaRPr b="1" sz="1600">
                <a:solidFill>
                  <a:srgbClr val="FFFFFF"/>
                </a:solidFill>
                <a:latin typeface="Roboto"/>
                <a:ea typeface="Roboto"/>
                <a:cs typeface="Roboto"/>
                <a:sym typeface="Roboto"/>
              </a:endParaRPr>
            </a:p>
          </p:txBody>
        </p:sp>
        <p:sp>
          <p:nvSpPr>
            <p:cNvPr id="398" name="Google Shape;398;p24"/>
            <p:cNvSpPr txBox="1"/>
            <p:nvPr/>
          </p:nvSpPr>
          <p:spPr>
            <a:xfrm>
              <a:off x="3375648" y="2887440"/>
              <a:ext cx="509100" cy="267000"/>
            </a:xfrm>
            <a:prstGeom prst="rect">
              <a:avLst/>
            </a:prstGeom>
            <a:solidFill>
              <a:srgbClr val="F2A36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01 </a:t>
              </a:r>
              <a:endParaRPr b="1" sz="1600">
                <a:solidFill>
                  <a:srgbClr val="FFFFFF"/>
                </a:solidFill>
                <a:latin typeface="Roboto"/>
                <a:ea typeface="Roboto"/>
                <a:cs typeface="Roboto"/>
                <a:sym typeface="Roboto"/>
              </a:endParaRPr>
            </a:p>
          </p:txBody>
        </p:sp>
        <p:sp>
          <p:nvSpPr>
            <p:cNvPr id="399" name="Google Shape;399;p24"/>
            <p:cNvSpPr txBox="1"/>
            <p:nvPr/>
          </p:nvSpPr>
          <p:spPr>
            <a:xfrm>
              <a:off x="5281877" y="2857865"/>
              <a:ext cx="509100" cy="267000"/>
            </a:xfrm>
            <a:prstGeom prst="rect">
              <a:avLst/>
            </a:prstGeom>
            <a:solidFill>
              <a:srgbClr val="F2A36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02 </a:t>
              </a:r>
              <a:endParaRPr b="1" sz="1600">
                <a:solidFill>
                  <a:srgbClr val="FFFFFF"/>
                </a:solidFill>
                <a:latin typeface="Roboto"/>
                <a:ea typeface="Roboto"/>
                <a:cs typeface="Roboto"/>
                <a:sym typeface="Roboto"/>
              </a:endParaRPr>
            </a:p>
          </p:txBody>
        </p:sp>
      </p:grpSp>
      <p:cxnSp>
        <p:nvCxnSpPr>
          <p:cNvPr id="400" name="Google Shape;400;p24"/>
          <p:cNvCxnSpPr/>
          <p:nvPr/>
        </p:nvCxnSpPr>
        <p:spPr>
          <a:xfrm>
            <a:off x="10403450" y="3581350"/>
            <a:ext cx="1776300" cy="1776300"/>
          </a:xfrm>
          <a:prstGeom prst="straightConnector1">
            <a:avLst/>
          </a:prstGeom>
          <a:noFill/>
          <a:ln cap="flat" cmpd="sng" w="9525">
            <a:solidFill>
              <a:schemeClr val="dk2"/>
            </a:solidFill>
            <a:prstDash val="solid"/>
            <a:round/>
            <a:headEnd len="med" w="med" type="none"/>
            <a:tailEnd len="med" w="med" type="none"/>
          </a:ln>
        </p:spPr>
      </p:cxnSp>
      <p:sp>
        <p:nvSpPr>
          <p:cNvPr id="401" name="Google Shape;40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5"/>
          <p:cNvSpPr txBox="1"/>
          <p:nvPr/>
        </p:nvSpPr>
        <p:spPr>
          <a:xfrm>
            <a:off x="361525" y="1386325"/>
            <a:ext cx="2228100" cy="24750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200"/>
              </a:spcBef>
              <a:spcAft>
                <a:spcPts val="1200"/>
              </a:spcAft>
              <a:buNone/>
            </a:pPr>
            <a:r>
              <a:rPr b="1" lang="en" sz="2000">
                <a:solidFill>
                  <a:schemeClr val="dk1"/>
                </a:solidFill>
              </a:rPr>
              <a:t>P</a:t>
            </a:r>
            <a:r>
              <a:rPr b="1" lang="en" sz="2000">
                <a:solidFill>
                  <a:schemeClr val="dk1"/>
                </a:solidFill>
              </a:rPr>
              <a:t>rofesseur </a:t>
            </a:r>
            <a:endParaRPr b="1" sz="3700">
              <a:latin typeface="Fira Sans"/>
              <a:ea typeface="Fira Sans"/>
              <a:cs typeface="Fira Sans"/>
              <a:sym typeface="Fira Sans"/>
            </a:endParaRPr>
          </a:p>
        </p:txBody>
      </p:sp>
      <p:sp>
        <p:nvSpPr>
          <p:cNvPr id="407" name="Google Shape;407;p25"/>
          <p:cNvSpPr txBox="1"/>
          <p:nvPr/>
        </p:nvSpPr>
        <p:spPr>
          <a:xfrm>
            <a:off x="3138050" y="1081525"/>
            <a:ext cx="22281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C4C4C4"/>
                </a:solidFill>
                <a:latin typeface="Fira Sans Medium"/>
                <a:ea typeface="Fira Sans Medium"/>
                <a:cs typeface="Fira Sans Medium"/>
                <a:sym typeface="Fira Sans Medium"/>
              </a:rPr>
              <a:t>Ajouter un Examen</a:t>
            </a:r>
            <a:endParaRPr sz="1600">
              <a:solidFill>
                <a:srgbClr val="C4C4C4"/>
              </a:solidFill>
              <a:latin typeface="Fira Sans Medium"/>
              <a:ea typeface="Fira Sans Medium"/>
              <a:cs typeface="Fira Sans Medium"/>
              <a:sym typeface="Fira Sans Medium"/>
            </a:endParaRPr>
          </a:p>
        </p:txBody>
      </p:sp>
      <p:sp>
        <p:nvSpPr>
          <p:cNvPr id="408" name="Google Shape;408;p25"/>
          <p:cNvSpPr txBox="1"/>
          <p:nvPr/>
        </p:nvSpPr>
        <p:spPr>
          <a:xfrm>
            <a:off x="2464425" y="2412125"/>
            <a:ext cx="26535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Open Sans"/>
                <a:ea typeface="Open Sans"/>
                <a:cs typeface="Open Sans"/>
                <a:sym typeface="Open Sans"/>
              </a:rPr>
              <a:t>Voir </a:t>
            </a:r>
            <a:r>
              <a:rPr b="1" lang="en" sz="1600">
                <a:solidFill>
                  <a:schemeClr val="dk1"/>
                </a:solidFill>
                <a:latin typeface="Open Sans"/>
                <a:ea typeface="Open Sans"/>
                <a:cs typeface="Open Sans"/>
                <a:sym typeface="Open Sans"/>
              </a:rPr>
              <a:t>Etudiants</a:t>
            </a:r>
            <a:r>
              <a:rPr b="1" lang="en" sz="1600">
                <a:solidFill>
                  <a:schemeClr val="dk1"/>
                </a:solidFill>
                <a:latin typeface="Open Sans"/>
                <a:ea typeface="Open Sans"/>
                <a:cs typeface="Open Sans"/>
                <a:sym typeface="Open Sans"/>
              </a:rPr>
              <a:t> Connectés</a:t>
            </a:r>
            <a:endParaRPr b="1" sz="1600">
              <a:solidFill>
                <a:srgbClr val="30475E"/>
              </a:solidFill>
              <a:latin typeface="Open Sans"/>
              <a:ea typeface="Open Sans"/>
              <a:cs typeface="Open Sans"/>
              <a:sym typeface="Open Sans"/>
            </a:endParaRPr>
          </a:p>
        </p:txBody>
      </p:sp>
      <p:sp>
        <p:nvSpPr>
          <p:cNvPr id="409" name="Google Shape;409;p25"/>
          <p:cNvSpPr txBox="1"/>
          <p:nvPr/>
        </p:nvSpPr>
        <p:spPr>
          <a:xfrm>
            <a:off x="3356750" y="3861322"/>
            <a:ext cx="1790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2A365"/>
                </a:solidFill>
                <a:latin typeface="Fira Sans Medium"/>
                <a:ea typeface="Fira Sans Medium"/>
                <a:cs typeface="Fira Sans Medium"/>
                <a:sym typeface="Fira Sans Medium"/>
              </a:rPr>
              <a:t>Voir Tentatives de Tricherie</a:t>
            </a:r>
            <a:endParaRPr sz="1600">
              <a:solidFill>
                <a:srgbClr val="F2A365"/>
              </a:solidFill>
              <a:latin typeface="Fira Sans Medium"/>
              <a:ea typeface="Fira Sans Medium"/>
              <a:cs typeface="Fira Sans Medium"/>
              <a:sym typeface="Fira Sans Medium"/>
            </a:endParaRPr>
          </a:p>
        </p:txBody>
      </p:sp>
      <p:grpSp>
        <p:nvGrpSpPr>
          <p:cNvPr id="410" name="Google Shape;410;p25"/>
          <p:cNvGrpSpPr/>
          <p:nvPr/>
        </p:nvGrpSpPr>
        <p:grpSpPr>
          <a:xfrm>
            <a:off x="5216270" y="811359"/>
            <a:ext cx="2217801" cy="3696642"/>
            <a:chOff x="2344100" y="1501650"/>
            <a:chExt cx="1746575" cy="2911200"/>
          </a:xfrm>
        </p:grpSpPr>
        <p:sp>
          <p:nvSpPr>
            <p:cNvPr id="411" name="Google Shape;411;p25"/>
            <p:cNvSpPr/>
            <p:nvPr/>
          </p:nvSpPr>
          <p:spPr>
            <a:xfrm>
              <a:off x="2574500" y="3484925"/>
              <a:ext cx="1156725" cy="927925"/>
            </a:xfrm>
            <a:custGeom>
              <a:rect b="b" l="l" r="r" t="t"/>
              <a:pathLst>
                <a:path extrusionOk="0" h="37117" w="46269">
                  <a:moveTo>
                    <a:pt x="18083" y="0"/>
                  </a:moveTo>
                  <a:lnTo>
                    <a:pt x="0" y="10419"/>
                  </a:lnTo>
                  <a:cubicBezTo>
                    <a:pt x="9913" y="25810"/>
                    <a:pt x="26856" y="36229"/>
                    <a:pt x="46269" y="37116"/>
                  </a:cubicBezTo>
                  <a:lnTo>
                    <a:pt x="46269" y="16278"/>
                  </a:lnTo>
                  <a:cubicBezTo>
                    <a:pt x="42880" y="16025"/>
                    <a:pt x="39587" y="15328"/>
                    <a:pt x="36388" y="14156"/>
                  </a:cubicBezTo>
                  <a:lnTo>
                    <a:pt x="34551" y="13491"/>
                  </a:lnTo>
                  <a:lnTo>
                    <a:pt x="34551" y="3990"/>
                  </a:lnTo>
                  <a:lnTo>
                    <a:pt x="26317" y="8772"/>
                  </a:lnTo>
                  <a:lnTo>
                    <a:pt x="24829" y="7474"/>
                  </a:lnTo>
                  <a:cubicBezTo>
                    <a:pt x="23721" y="6524"/>
                    <a:pt x="22644" y="5510"/>
                    <a:pt x="21662" y="4465"/>
                  </a:cubicBezTo>
                  <a:cubicBezTo>
                    <a:pt x="20364" y="3072"/>
                    <a:pt x="19160" y="1552"/>
                    <a:pt x="18083"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FFFF"/>
                  </a:solidFill>
                  <a:latin typeface="Fira Sans"/>
                  <a:ea typeface="Fira Sans"/>
                  <a:cs typeface="Fira Sans"/>
                  <a:sym typeface="Fira Sans"/>
                </a:rPr>
                <a:t>3</a:t>
              </a:r>
              <a:endParaRPr sz="2700">
                <a:solidFill>
                  <a:srgbClr val="FFFFFF"/>
                </a:solidFill>
                <a:latin typeface="Fira Sans"/>
                <a:ea typeface="Fira Sans"/>
                <a:cs typeface="Fira Sans"/>
                <a:sym typeface="Fira Sans"/>
              </a:endParaRPr>
            </a:p>
          </p:txBody>
        </p:sp>
        <p:sp>
          <p:nvSpPr>
            <p:cNvPr id="412" name="Google Shape;412;p25"/>
            <p:cNvSpPr/>
            <p:nvPr/>
          </p:nvSpPr>
          <p:spPr>
            <a:xfrm>
              <a:off x="2575300" y="1501650"/>
              <a:ext cx="1156725" cy="928725"/>
            </a:xfrm>
            <a:custGeom>
              <a:rect b="b" l="l" r="r" t="t"/>
              <a:pathLst>
                <a:path extrusionOk="0" h="37149" w="46269">
                  <a:moveTo>
                    <a:pt x="46269" y="1"/>
                  </a:moveTo>
                  <a:cubicBezTo>
                    <a:pt x="26824" y="919"/>
                    <a:pt x="9881" y="11338"/>
                    <a:pt x="0" y="26697"/>
                  </a:cubicBezTo>
                  <a:lnTo>
                    <a:pt x="18051" y="37148"/>
                  </a:lnTo>
                  <a:cubicBezTo>
                    <a:pt x="19983" y="34361"/>
                    <a:pt x="22232" y="31828"/>
                    <a:pt x="24829" y="29643"/>
                  </a:cubicBezTo>
                  <a:lnTo>
                    <a:pt x="26317" y="28376"/>
                  </a:lnTo>
                  <a:lnTo>
                    <a:pt x="34519" y="33126"/>
                  </a:lnTo>
                  <a:lnTo>
                    <a:pt x="34519" y="23626"/>
                  </a:lnTo>
                  <a:lnTo>
                    <a:pt x="36356" y="22960"/>
                  </a:lnTo>
                  <a:cubicBezTo>
                    <a:pt x="38985" y="22010"/>
                    <a:pt x="41708" y="21377"/>
                    <a:pt x="44463" y="21029"/>
                  </a:cubicBezTo>
                  <a:cubicBezTo>
                    <a:pt x="45065" y="20965"/>
                    <a:pt x="45667" y="20902"/>
                    <a:pt x="46269" y="20870"/>
                  </a:cubicBezTo>
                  <a:lnTo>
                    <a:pt x="46269" y="1"/>
                  </a:lnTo>
                  <a:close/>
                </a:path>
              </a:pathLst>
            </a:custGeom>
            <a:solidFill>
              <a:srgbClr val="CECE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FFFF"/>
                  </a:solidFill>
                  <a:latin typeface="Fira Sans"/>
                  <a:ea typeface="Fira Sans"/>
                  <a:cs typeface="Fira Sans"/>
                  <a:sym typeface="Fira Sans"/>
                </a:rPr>
                <a:t>1</a:t>
              </a:r>
              <a:endParaRPr sz="2700">
                <a:solidFill>
                  <a:srgbClr val="FFFFFF"/>
                </a:solidFill>
                <a:latin typeface="Fira Sans"/>
                <a:ea typeface="Fira Sans"/>
                <a:cs typeface="Fira Sans"/>
                <a:sym typeface="Fira Sans"/>
              </a:endParaRPr>
            </a:p>
          </p:txBody>
        </p:sp>
        <p:sp>
          <p:nvSpPr>
            <p:cNvPr id="413" name="Google Shape;413;p25"/>
            <p:cNvSpPr/>
            <p:nvPr/>
          </p:nvSpPr>
          <p:spPr>
            <a:xfrm>
              <a:off x="2344100" y="2289425"/>
              <a:ext cx="732375" cy="1335650"/>
            </a:xfrm>
            <a:custGeom>
              <a:rect b="b" l="l" r="r" t="t"/>
              <a:pathLst>
                <a:path extrusionOk="0" h="53426" w="29295">
                  <a:moveTo>
                    <a:pt x="6461" y="0"/>
                  </a:moveTo>
                  <a:cubicBezTo>
                    <a:pt x="2313" y="8012"/>
                    <a:pt x="1" y="17101"/>
                    <a:pt x="1" y="26729"/>
                  </a:cubicBezTo>
                  <a:cubicBezTo>
                    <a:pt x="1" y="36356"/>
                    <a:pt x="2313" y="45445"/>
                    <a:pt x="6461" y="53425"/>
                  </a:cubicBezTo>
                  <a:lnTo>
                    <a:pt x="24513" y="43006"/>
                  </a:lnTo>
                  <a:cubicBezTo>
                    <a:pt x="24386" y="42753"/>
                    <a:pt x="24291" y="42500"/>
                    <a:pt x="24164" y="42246"/>
                  </a:cubicBezTo>
                  <a:cubicBezTo>
                    <a:pt x="22866" y="39428"/>
                    <a:pt x="21947" y="36451"/>
                    <a:pt x="21409" y="33379"/>
                  </a:cubicBezTo>
                  <a:lnTo>
                    <a:pt x="21061" y="31479"/>
                  </a:lnTo>
                  <a:lnTo>
                    <a:pt x="26824" y="28122"/>
                  </a:lnTo>
                  <a:lnTo>
                    <a:pt x="29295" y="26729"/>
                  </a:lnTo>
                  <a:lnTo>
                    <a:pt x="21061" y="21978"/>
                  </a:lnTo>
                  <a:lnTo>
                    <a:pt x="21409" y="20046"/>
                  </a:lnTo>
                  <a:cubicBezTo>
                    <a:pt x="22011" y="16690"/>
                    <a:pt x="23056" y="13491"/>
                    <a:pt x="24513" y="10451"/>
                  </a:cubicBezTo>
                  <a:lnTo>
                    <a:pt x="6461" y="0"/>
                  </a:lnTo>
                  <a:close/>
                </a:path>
              </a:pathLst>
            </a:custGeom>
            <a:solidFill>
              <a:srgbClr val="30475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FFFF"/>
                  </a:solidFill>
                  <a:latin typeface="Fira Sans"/>
                  <a:ea typeface="Fira Sans"/>
                  <a:cs typeface="Fira Sans"/>
                  <a:sym typeface="Fira Sans"/>
                </a:rPr>
                <a:t>2</a:t>
              </a:r>
              <a:endParaRPr sz="2700">
                <a:solidFill>
                  <a:srgbClr val="FFFFFF"/>
                </a:solidFill>
                <a:latin typeface="Fira Sans"/>
                <a:ea typeface="Fira Sans"/>
                <a:cs typeface="Fira Sans"/>
                <a:sym typeface="Fira Sans"/>
              </a:endParaRPr>
            </a:p>
          </p:txBody>
        </p:sp>
        <p:sp>
          <p:nvSpPr>
            <p:cNvPr id="414" name="Google Shape;414;p25"/>
            <p:cNvSpPr/>
            <p:nvPr/>
          </p:nvSpPr>
          <p:spPr>
            <a:xfrm>
              <a:off x="3497650" y="3270350"/>
              <a:ext cx="1600" cy="3200"/>
            </a:xfrm>
            <a:custGeom>
              <a:rect b="b" l="l" r="r" t="t"/>
              <a:pathLst>
                <a:path extrusionOk="0" h="128" w="64">
                  <a:moveTo>
                    <a:pt x="1" y="1"/>
                  </a:moveTo>
                  <a:cubicBezTo>
                    <a:pt x="9" y="19"/>
                    <a:pt x="18" y="34"/>
                    <a:pt x="26" y="47"/>
                  </a:cubicBezTo>
                  <a:lnTo>
                    <a:pt x="26" y="47"/>
                  </a:lnTo>
                  <a:cubicBezTo>
                    <a:pt x="20" y="30"/>
                    <a:pt x="13" y="13"/>
                    <a:pt x="1" y="1"/>
                  </a:cubicBezTo>
                  <a:close/>
                  <a:moveTo>
                    <a:pt x="26" y="47"/>
                  </a:moveTo>
                  <a:cubicBezTo>
                    <a:pt x="37" y="76"/>
                    <a:pt x="44" y="108"/>
                    <a:pt x="64" y="128"/>
                  </a:cubicBezTo>
                  <a:cubicBezTo>
                    <a:pt x="64" y="105"/>
                    <a:pt x="47" y="82"/>
                    <a:pt x="26" y="47"/>
                  </a:cubicBezTo>
                  <a:close/>
                </a:path>
              </a:pathLst>
            </a:custGeom>
            <a:solidFill>
              <a:srgbClr val="ECF2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5"/>
            <p:cNvSpPr/>
            <p:nvPr/>
          </p:nvSpPr>
          <p:spPr>
            <a:xfrm>
              <a:off x="4089075" y="2487350"/>
              <a:ext cx="1600" cy="14275"/>
            </a:xfrm>
            <a:custGeom>
              <a:rect b="b" l="l" r="r" t="t"/>
              <a:pathLst>
                <a:path extrusionOk="0" h="571" w="64">
                  <a:moveTo>
                    <a:pt x="0" y="0"/>
                  </a:moveTo>
                  <a:lnTo>
                    <a:pt x="0" y="0"/>
                  </a:lnTo>
                  <a:cubicBezTo>
                    <a:pt x="32" y="159"/>
                    <a:pt x="64" y="349"/>
                    <a:pt x="64" y="570"/>
                  </a:cubicBezTo>
                  <a:lnTo>
                    <a:pt x="64" y="380"/>
                  </a:lnTo>
                  <a:cubicBezTo>
                    <a:pt x="64" y="254"/>
                    <a:pt x="32" y="127"/>
                    <a:pt x="0" y="0"/>
                  </a:cubicBezTo>
                  <a:close/>
                </a:path>
              </a:pathLst>
            </a:custGeom>
            <a:solidFill>
              <a:srgbClr val="E8A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p:nvPr/>
          </p:nvSpPr>
          <p:spPr>
            <a:xfrm>
              <a:off x="4033650" y="2449350"/>
              <a:ext cx="17450" cy="800"/>
            </a:xfrm>
            <a:custGeom>
              <a:rect b="b" l="l" r="r" t="t"/>
              <a:pathLst>
                <a:path extrusionOk="0" h="32" w="698">
                  <a:moveTo>
                    <a:pt x="1" y="0"/>
                  </a:moveTo>
                  <a:cubicBezTo>
                    <a:pt x="254" y="0"/>
                    <a:pt x="476" y="0"/>
                    <a:pt x="697" y="32"/>
                  </a:cubicBezTo>
                  <a:cubicBezTo>
                    <a:pt x="602" y="0"/>
                    <a:pt x="476" y="0"/>
                    <a:pt x="349" y="0"/>
                  </a:cubicBezTo>
                  <a:close/>
                </a:path>
              </a:pathLst>
            </a:custGeom>
            <a:solidFill>
              <a:srgbClr val="E8A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p:nvPr/>
          </p:nvSpPr>
          <p:spPr>
            <a:xfrm>
              <a:off x="3513475" y="2449350"/>
              <a:ext cx="577200" cy="113225"/>
            </a:xfrm>
            <a:custGeom>
              <a:rect b="b" l="l" r="r" t="t"/>
              <a:pathLst>
                <a:path extrusionOk="0" h="4529" w="23088">
                  <a:moveTo>
                    <a:pt x="19921" y="855"/>
                  </a:moveTo>
                  <a:cubicBezTo>
                    <a:pt x="20839" y="855"/>
                    <a:pt x="21663" y="1330"/>
                    <a:pt x="22169" y="2027"/>
                  </a:cubicBezTo>
                  <a:lnTo>
                    <a:pt x="21884" y="2249"/>
                  </a:lnTo>
                  <a:cubicBezTo>
                    <a:pt x="21441" y="1615"/>
                    <a:pt x="20713" y="1204"/>
                    <a:pt x="19921" y="1204"/>
                  </a:cubicBezTo>
                  <a:cubicBezTo>
                    <a:pt x="19097" y="1204"/>
                    <a:pt x="18369" y="1615"/>
                    <a:pt x="17926" y="2249"/>
                  </a:cubicBezTo>
                  <a:lnTo>
                    <a:pt x="17641" y="2059"/>
                  </a:lnTo>
                  <a:cubicBezTo>
                    <a:pt x="18147" y="1330"/>
                    <a:pt x="18971" y="855"/>
                    <a:pt x="19921" y="855"/>
                  </a:cubicBezTo>
                  <a:close/>
                  <a:moveTo>
                    <a:pt x="19921" y="1679"/>
                  </a:moveTo>
                  <a:cubicBezTo>
                    <a:pt x="20554" y="1679"/>
                    <a:pt x="21156" y="1995"/>
                    <a:pt x="21504" y="2502"/>
                  </a:cubicBezTo>
                  <a:lnTo>
                    <a:pt x="21251" y="2692"/>
                  </a:lnTo>
                  <a:cubicBezTo>
                    <a:pt x="20934" y="2280"/>
                    <a:pt x="20459" y="2027"/>
                    <a:pt x="19921" y="2027"/>
                  </a:cubicBezTo>
                  <a:cubicBezTo>
                    <a:pt x="19351" y="2027"/>
                    <a:pt x="18876" y="2280"/>
                    <a:pt x="18559" y="2692"/>
                  </a:cubicBezTo>
                  <a:lnTo>
                    <a:pt x="18274" y="2502"/>
                  </a:lnTo>
                  <a:cubicBezTo>
                    <a:pt x="18654" y="1995"/>
                    <a:pt x="19224" y="1679"/>
                    <a:pt x="19921" y="1679"/>
                  </a:cubicBezTo>
                  <a:close/>
                  <a:moveTo>
                    <a:pt x="19889" y="2344"/>
                  </a:moveTo>
                  <a:cubicBezTo>
                    <a:pt x="20332" y="2344"/>
                    <a:pt x="20744" y="2565"/>
                    <a:pt x="20966" y="2882"/>
                  </a:cubicBezTo>
                  <a:lnTo>
                    <a:pt x="20681" y="3072"/>
                  </a:lnTo>
                  <a:cubicBezTo>
                    <a:pt x="20522" y="2850"/>
                    <a:pt x="20237" y="2692"/>
                    <a:pt x="19921" y="2692"/>
                  </a:cubicBezTo>
                  <a:cubicBezTo>
                    <a:pt x="19572" y="2692"/>
                    <a:pt x="19287" y="2850"/>
                    <a:pt x="19097" y="3104"/>
                  </a:cubicBezTo>
                  <a:lnTo>
                    <a:pt x="18844" y="2882"/>
                  </a:lnTo>
                  <a:cubicBezTo>
                    <a:pt x="19066" y="2565"/>
                    <a:pt x="19446" y="2344"/>
                    <a:pt x="19889" y="2344"/>
                  </a:cubicBezTo>
                  <a:close/>
                  <a:moveTo>
                    <a:pt x="19921" y="3104"/>
                  </a:moveTo>
                  <a:cubicBezTo>
                    <a:pt x="20079" y="3104"/>
                    <a:pt x="20237" y="3199"/>
                    <a:pt x="20364" y="3325"/>
                  </a:cubicBezTo>
                  <a:lnTo>
                    <a:pt x="19921" y="3642"/>
                  </a:lnTo>
                  <a:lnTo>
                    <a:pt x="19477" y="3325"/>
                  </a:lnTo>
                  <a:cubicBezTo>
                    <a:pt x="19572" y="3199"/>
                    <a:pt x="19731" y="3104"/>
                    <a:pt x="19921" y="3104"/>
                  </a:cubicBezTo>
                  <a:close/>
                  <a:moveTo>
                    <a:pt x="1901" y="0"/>
                  </a:moveTo>
                  <a:cubicBezTo>
                    <a:pt x="1014" y="0"/>
                    <a:pt x="254" y="602"/>
                    <a:pt x="33" y="1457"/>
                  </a:cubicBezTo>
                  <a:cubicBezTo>
                    <a:pt x="1" y="1710"/>
                    <a:pt x="1" y="1964"/>
                    <a:pt x="1" y="2249"/>
                  </a:cubicBezTo>
                  <a:lnTo>
                    <a:pt x="1" y="4529"/>
                  </a:lnTo>
                  <a:lnTo>
                    <a:pt x="23088" y="4529"/>
                  </a:lnTo>
                  <a:lnTo>
                    <a:pt x="23088" y="2280"/>
                  </a:lnTo>
                  <a:cubicBezTo>
                    <a:pt x="23088" y="2217"/>
                    <a:pt x="23088" y="2154"/>
                    <a:pt x="23088" y="2122"/>
                  </a:cubicBezTo>
                  <a:lnTo>
                    <a:pt x="23088" y="2090"/>
                  </a:lnTo>
                  <a:cubicBezTo>
                    <a:pt x="23088" y="1869"/>
                    <a:pt x="23056" y="1679"/>
                    <a:pt x="23024" y="1520"/>
                  </a:cubicBezTo>
                  <a:cubicBezTo>
                    <a:pt x="22866" y="760"/>
                    <a:pt x="22264" y="159"/>
                    <a:pt x="21504" y="32"/>
                  </a:cubicBezTo>
                  <a:cubicBezTo>
                    <a:pt x="21283" y="0"/>
                    <a:pt x="21061" y="0"/>
                    <a:pt x="208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5"/>
            <p:cNvSpPr/>
            <p:nvPr/>
          </p:nvSpPr>
          <p:spPr>
            <a:xfrm>
              <a:off x="3801675" y="2796125"/>
              <a:ext cx="93450" cy="195575"/>
            </a:xfrm>
            <a:custGeom>
              <a:rect b="b" l="l" r="r" t="t"/>
              <a:pathLst>
                <a:path extrusionOk="0" h="7823" w="3738">
                  <a:moveTo>
                    <a:pt x="3389" y="0"/>
                  </a:moveTo>
                  <a:cubicBezTo>
                    <a:pt x="3231" y="0"/>
                    <a:pt x="3072" y="127"/>
                    <a:pt x="3072" y="317"/>
                  </a:cubicBezTo>
                  <a:lnTo>
                    <a:pt x="3072" y="4117"/>
                  </a:lnTo>
                  <a:cubicBezTo>
                    <a:pt x="3072" y="5827"/>
                    <a:pt x="1679" y="7189"/>
                    <a:pt x="0" y="7189"/>
                  </a:cubicBezTo>
                  <a:cubicBezTo>
                    <a:pt x="190" y="7189"/>
                    <a:pt x="317" y="7347"/>
                    <a:pt x="317" y="7506"/>
                  </a:cubicBezTo>
                  <a:lnTo>
                    <a:pt x="317" y="7822"/>
                  </a:lnTo>
                  <a:cubicBezTo>
                    <a:pt x="2217" y="7664"/>
                    <a:pt x="3737" y="6081"/>
                    <a:pt x="3737" y="4117"/>
                  </a:cubicBezTo>
                  <a:lnTo>
                    <a:pt x="3737" y="317"/>
                  </a:lnTo>
                  <a:cubicBezTo>
                    <a:pt x="3737" y="127"/>
                    <a:pt x="3579" y="0"/>
                    <a:pt x="33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p:nvPr/>
          </p:nvSpPr>
          <p:spPr>
            <a:xfrm>
              <a:off x="3621950" y="3274325"/>
              <a:ext cx="11900" cy="76025"/>
            </a:xfrm>
            <a:custGeom>
              <a:rect b="b" l="l" r="r" t="t"/>
              <a:pathLst>
                <a:path extrusionOk="0" h="3041" w="476">
                  <a:moveTo>
                    <a:pt x="1" y="0"/>
                  </a:moveTo>
                  <a:lnTo>
                    <a:pt x="1" y="3040"/>
                  </a:lnTo>
                  <a:lnTo>
                    <a:pt x="476" y="3040"/>
                  </a:lnTo>
                  <a:lnTo>
                    <a:pt x="4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a:off x="3656800" y="3252150"/>
              <a:ext cx="11900" cy="99000"/>
            </a:xfrm>
            <a:custGeom>
              <a:rect b="b" l="l" r="r" t="t"/>
              <a:pathLst>
                <a:path extrusionOk="0" h="3960" w="476">
                  <a:moveTo>
                    <a:pt x="0" y="0"/>
                  </a:moveTo>
                  <a:lnTo>
                    <a:pt x="0" y="3959"/>
                  </a:lnTo>
                  <a:lnTo>
                    <a:pt x="475" y="3959"/>
                  </a:lnTo>
                  <a:lnTo>
                    <a:pt x="4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3691625" y="3272725"/>
              <a:ext cx="11900" cy="78425"/>
            </a:xfrm>
            <a:custGeom>
              <a:rect b="b" l="l" r="r" t="t"/>
              <a:pathLst>
                <a:path extrusionOk="0" h="3137" w="476">
                  <a:moveTo>
                    <a:pt x="0" y="1"/>
                  </a:moveTo>
                  <a:lnTo>
                    <a:pt x="0" y="3136"/>
                  </a:lnTo>
                  <a:lnTo>
                    <a:pt x="476" y="3136"/>
                  </a:lnTo>
                  <a:lnTo>
                    <a:pt x="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3726450" y="3237100"/>
              <a:ext cx="11900" cy="113250"/>
            </a:xfrm>
            <a:custGeom>
              <a:rect b="b" l="l" r="r" t="t"/>
              <a:pathLst>
                <a:path extrusionOk="0" h="4530" w="476">
                  <a:moveTo>
                    <a:pt x="1" y="1"/>
                  </a:moveTo>
                  <a:lnTo>
                    <a:pt x="1" y="4529"/>
                  </a:lnTo>
                  <a:lnTo>
                    <a:pt x="476" y="4529"/>
                  </a:lnTo>
                  <a:lnTo>
                    <a:pt x="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p:nvPr/>
          </p:nvSpPr>
          <p:spPr>
            <a:xfrm>
              <a:off x="3760500" y="3214150"/>
              <a:ext cx="12700" cy="136200"/>
            </a:xfrm>
            <a:custGeom>
              <a:rect b="b" l="l" r="r" t="t"/>
              <a:pathLst>
                <a:path extrusionOk="0" h="5448" w="508">
                  <a:moveTo>
                    <a:pt x="1" y="0"/>
                  </a:moveTo>
                  <a:lnTo>
                    <a:pt x="1" y="5447"/>
                  </a:lnTo>
                  <a:lnTo>
                    <a:pt x="507" y="5447"/>
                  </a:lnTo>
                  <a:lnTo>
                    <a:pt x="5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p:nvPr/>
          </p:nvSpPr>
          <p:spPr>
            <a:xfrm>
              <a:off x="3795350" y="3235525"/>
              <a:ext cx="12675" cy="115625"/>
            </a:xfrm>
            <a:custGeom>
              <a:rect b="b" l="l" r="r" t="t"/>
              <a:pathLst>
                <a:path extrusionOk="0" h="4625" w="507">
                  <a:moveTo>
                    <a:pt x="0" y="0"/>
                  </a:moveTo>
                  <a:lnTo>
                    <a:pt x="0" y="4624"/>
                  </a:lnTo>
                  <a:lnTo>
                    <a:pt x="507" y="4624"/>
                  </a:lnTo>
                  <a:lnTo>
                    <a:pt x="5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3830175" y="3268775"/>
              <a:ext cx="12700" cy="81575"/>
            </a:xfrm>
            <a:custGeom>
              <a:rect b="b" l="l" r="r" t="t"/>
              <a:pathLst>
                <a:path extrusionOk="0" h="3263" w="508">
                  <a:moveTo>
                    <a:pt x="1" y="0"/>
                  </a:moveTo>
                  <a:lnTo>
                    <a:pt x="1" y="3262"/>
                  </a:lnTo>
                  <a:lnTo>
                    <a:pt x="507" y="3262"/>
                  </a:lnTo>
                  <a:lnTo>
                    <a:pt x="5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3865025" y="3294100"/>
              <a:ext cx="11900" cy="57050"/>
            </a:xfrm>
            <a:custGeom>
              <a:rect b="b" l="l" r="r" t="t"/>
              <a:pathLst>
                <a:path extrusionOk="0" h="2282" w="476">
                  <a:moveTo>
                    <a:pt x="0" y="1"/>
                  </a:moveTo>
                  <a:lnTo>
                    <a:pt x="0" y="2281"/>
                  </a:lnTo>
                  <a:lnTo>
                    <a:pt x="475" y="2281"/>
                  </a:lnTo>
                  <a:lnTo>
                    <a:pt x="4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3899850" y="3278275"/>
              <a:ext cx="11900" cy="72875"/>
            </a:xfrm>
            <a:custGeom>
              <a:rect b="b" l="l" r="r" t="t"/>
              <a:pathLst>
                <a:path extrusionOk="0" h="2915" w="476">
                  <a:moveTo>
                    <a:pt x="0" y="1"/>
                  </a:moveTo>
                  <a:lnTo>
                    <a:pt x="0" y="2914"/>
                  </a:lnTo>
                  <a:lnTo>
                    <a:pt x="475" y="2914"/>
                  </a:lnTo>
                  <a:lnTo>
                    <a:pt x="4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3934675" y="3252150"/>
              <a:ext cx="11900" cy="99000"/>
            </a:xfrm>
            <a:custGeom>
              <a:rect b="b" l="l" r="r" t="t"/>
              <a:pathLst>
                <a:path extrusionOk="0" h="3960" w="476">
                  <a:moveTo>
                    <a:pt x="1" y="0"/>
                  </a:moveTo>
                  <a:lnTo>
                    <a:pt x="1" y="3959"/>
                  </a:lnTo>
                  <a:lnTo>
                    <a:pt x="476" y="3959"/>
                  </a:lnTo>
                  <a:lnTo>
                    <a:pt x="4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3969525" y="3268775"/>
              <a:ext cx="11900" cy="81575"/>
            </a:xfrm>
            <a:custGeom>
              <a:rect b="b" l="l" r="r" t="t"/>
              <a:pathLst>
                <a:path extrusionOk="0" h="3263" w="476">
                  <a:moveTo>
                    <a:pt x="0" y="0"/>
                  </a:moveTo>
                  <a:lnTo>
                    <a:pt x="0" y="3262"/>
                  </a:lnTo>
                  <a:lnTo>
                    <a:pt x="475" y="3262"/>
                  </a:lnTo>
                  <a:lnTo>
                    <a:pt x="4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5"/>
            <p:cNvSpPr/>
            <p:nvPr/>
          </p:nvSpPr>
          <p:spPr>
            <a:xfrm>
              <a:off x="4000400" y="2526925"/>
              <a:ext cx="22200" cy="13500"/>
            </a:xfrm>
            <a:custGeom>
              <a:rect b="b" l="l" r="r" t="t"/>
              <a:pathLst>
                <a:path extrusionOk="0" h="540" w="888">
                  <a:moveTo>
                    <a:pt x="444" y="1"/>
                  </a:moveTo>
                  <a:cubicBezTo>
                    <a:pt x="254" y="1"/>
                    <a:pt x="95" y="96"/>
                    <a:pt x="0" y="222"/>
                  </a:cubicBezTo>
                  <a:lnTo>
                    <a:pt x="444" y="539"/>
                  </a:lnTo>
                  <a:lnTo>
                    <a:pt x="887" y="222"/>
                  </a:lnTo>
                  <a:cubicBezTo>
                    <a:pt x="760" y="96"/>
                    <a:pt x="602" y="1"/>
                    <a:pt x="444"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a:off x="3984575" y="2507925"/>
              <a:ext cx="53050" cy="19025"/>
            </a:xfrm>
            <a:custGeom>
              <a:rect b="b" l="l" r="r" t="t"/>
              <a:pathLst>
                <a:path extrusionOk="0" h="761" w="2122">
                  <a:moveTo>
                    <a:pt x="1077" y="1"/>
                  </a:moveTo>
                  <a:cubicBezTo>
                    <a:pt x="633" y="1"/>
                    <a:pt x="222" y="222"/>
                    <a:pt x="0" y="539"/>
                  </a:cubicBezTo>
                  <a:lnTo>
                    <a:pt x="285" y="761"/>
                  </a:lnTo>
                  <a:cubicBezTo>
                    <a:pt x="443" y="507"/>
                    <a:pt x="728" y="349"/>
                    <a:pt x="1077" y="349"/>
                  </a:cubicBezTo>
                  <a:cubicBezTo>
                    <a:pt x="1393" y="349"/>
                    <a:pt x="1678" y="507"/>
                    <a:pt x="1869" y="729"/>
                  </a:cubicBezTo>
                  <a:lnTo>
                    <a:pt x="2122" y="539"/>
                  </a:lnTo>
                  <a:cubicBezTo>
                    <a:pt x="1900" y="222"/>
                    <a:pt x="1488" y="1"/>
                    <a:pt x="1077"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a:off x="3954475" y="2470725"/>
              <a:ext cx="113250" cy="34850"/>
            </a:xfrm>
            <a:custGeom>
              <a:rect b="b" l="l" r="r" t="t"/>
              <a:pathLst>
                <a:path extrusionOk="0" h="1394" w="4530">
                  <a:moveTo>
                    <a:pt x="2281" y="0"/>
                  </a:moveTo>
                  <a:cubicBezTo>
                    <a:pt x="1331" y="0"/>
                    <a:pt x="507" y="475"/>
                    <a:pt x="1" y="1204"/>
                  </a:cubicBezTo>
                  <a:lnTo>
                    <a:pt x="286" y="1394"/>
                  </a:lnTo>
                  <a:cubicBezTo>
                    <a:pt x="729" y="760"/>
                    <a:pt x="1457" y="349"/>
                    <a:pt x="2281" y="349"/>
                  </a:cubicBezTo>
                  <a:cubicBezTo>
                    <a:pt x="3073" y="349"/>
                    <a:pt x="3801" y="760"/>
                    <a:pt x="4244" y="1362"/>
                  </a:cubicBezTo>
                  <a:lnTo>
                    <a:pt x="4529" y="1172"/>
                  </a:lnTo>
                  <a:cubicBezTo>
                    <a:pt x="4023" y="475"/>
                    <a:pt x="3199" y="0"/>
                    <a:pt x="2281"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6"/>
          <p:cNvSpPr txBox="1"/>
          <p:nvPr/>
        </p:nvSpPr>
        <p:spPr>
          <a:xfrm>
            <a:off x="361525" y="1386325"/>
            <a:ext cx="2228100" cy="24750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200"/>
              </a:spcBef>
              <a:spcAft>
                <a:spcPts val="1200"/>
              </a:spcAft>
              <a:buNone/>
            </a:pPr>
            <a:r>
              <a:rPr b="1" lang="en" sz="2000">
                <a:solidFill>
                  <a:schemeClr val="dk1"/>
                </a:solidFill>
              </a:rPr>
              <a:t>Etudiant</a:t>
            </a:r>
            <a:endParaRPr b="1" sz="3700">
              <a:latin typeface="Fira Sans"/>
              <a:ea typeface="Fira Sans"/>
              <a:cs typeface="Fira Sans"/>
              <a:sym typeface="Fira Sans"/>
            </a:endParaRPr>
          </a:p>
        </p:txBody>
      </p:sp>
      <p:sp>
        <p:nvSpPr>
          <p:cNvPr id="439" name="Google Shape;439;p26"/>
          <p:cNvSpPr txBox="1"/>
          <p:nvPr/>
        </p:nvSpPr>
        <p:spPr>
          <a:xfrm>
            <a:off x="3138050" y="1081525"/>
            <a:ext cx="22281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C4C4C4"/>
                </a:solidFill>
                <a:latin typeface="Fira Sans Medium"/>
                <a:ea typeface="Fira Sans Medium"/>
                <a:cs typeface="Fira Sans Medium"/>
                <a:sym typeface="Fira Sans Medium"/>
              </a:rPr>
              <a:t>Valider reconnaissance faciale</a:t>
            </a:r>
            <a:endParaRPr sz="1600">
              <a:solidFill>
                <a:srgbClr val="C4C4C4"/>
              </a:solidFill>
              <a:latin typeface="Fira Sans Medium"/>
              <a:ea typeface="Fira Sans Medium"/>
              <a:cs typeface="Fira Sans Medium"/>
              <a:sym typeface="Fira Sans Medium"/>
            </a:endParaRPr>
          </a:p>
        </p:txBody>
      </p:sp>
      <p:sp>
        <p:nvSpPr>
          <p:cNvPr id="440" name="Google Shape;440;p26"/>
          <p:cNvSpPr txBox="1"/>
          <p:nvPr/>
        </p:nvSpPr>
        <p:spPr>
          <a:xfrm>
            <a:off x="2464425" y="2412125"/>
            <a:ext cx="26535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Open Sans"/>
                <a:ea typeface="Open Sans"/>
                <a:cs typeface="Open Sans"/>
                <a:sym typeface="Open Sans"/>
              </a:rPr>
              <a:t>Valider detection des objets</a:t>
            </a:r>
            <a:endParaRPr b="1" sz="1600">
              <a:solidFill>
                <a:srgbClr val="30475E"/>
              </a:solidFill>
              <a:latin typeface="Open Sans"/>
              <a:ea typeface="Open Sans"/>
              <a:cs typeface="Open Sans"/>
              <a:sym typeface="Open Sans"/>
            </a:endParaRPr>
          </a:p>
        </p:txBody>
      </p:sp>
      <p:sp>
        <p:nvSpPr>
          <p:cNvPr id="441" name="Google Shape;441;p26"/>
          <p:cNvSpPr txBox="1"/>
          <p:nvPr/>
        </p:nvSpPr>
        <p:spPr>
          <a:xfrm>
            <a:off x="3356750" y="3861322"/>
            <a:ext cx="1790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2A365"/>
                </a:solidFill>
                <a:latin typeface="Fira Sans Medium"/>
                <a:ea typeface="Fira Sans Medium"/>
                <a:cs typeface="Fira Sans Medium"/>
                <a:sym typeface="Fira Sans Medium"/>
              </a:rPr>
              <a:t>Acceder à l’examen</a:t>
            </a:r>
            <a:endParaRPr sz="1600">
              <a:solidFill>
                <a:srgbClr val="F2A365"/>
              </a:solidFill>
              <a:latin typeface="Fira Sans Medium"/>
              <a:ea typeface="Fira Sans Medium"/>
              <a:cs typeface="Fira Sans Medium"/>
              <a:sym typeface="Fira Sans Medium"/>
            </a:endParaRPr>
          </a:p>
        </p:txBody>
      </p:sp>
      <p:grpSp>
        <p:nvGrpSpPr>
          <p:cNvPr id="442" name="Google Shape;442;p26"/>
          <p:cNvGrpSpPr/>
          <p:nvPr/>
        </p:nvGrpSpPr>
        <p:grpSpPr>
          <a:xfrm>
            <a:off x="5216270" y="811359"/>
            <a:ext cx="2217801" cy="3696642"/>
            <a:chOff x="2344100" y="1501650"/>
            <a:chExt cx="1746575" cy="2911200"/>
          </a:xfrm>
        </p:grpSpPr>
        <p:sp>
          <p:nvSpPr>
            <p:cNvPr id="443" name="Google Shape;443;p26"/>
            <p:cNvSpPr/>
            <p:nvPr/>
          </p:nvSpPr>
          <p:spPr>
            <a:xfrm>
              <a:off x="2574500" y="3484925"/>
              <a:ext cx="1156725" cy="927925"/>
            </a:xfrm>
            <a:custGeom>
              <a:rect b="b" l="l" r="r" t="t"/>
              <a:pathLst>
                <a:path extrusionOk="0" h="37117" w="46269">
                  <a:moveTo>
                    <a:pt x="18083" y="0"/>
                  </a:moveTo>
                  <a:lnTo>
                    <a:pt x="0" y="10419"/>
                  </a:lnTo>
                  <a:cubicBezTo>
                    <a:pt x="9913" y="25810"/>
                    <a:pt x="26856" y="36229"/>
                    <a:pt x="46269" y="37116"/>
                  </a:cubicBezTo>
                  <a:lnTo>
                    <a:pt x="46269" y="16278"/>
                  </a:lnTo>
                  <a:cubicBezTo>
                    <a:pt x="42880" y="16025"/>
                    <a:pt x="39587" y="15328"/>
                    <a:pt x="36388" y="14156"/>
                  </a:cubicBezTo>
                  <a:lnTo>
                    <a:pt x="34551" y="13491"/>
                  </a:lnTo>
                  <a:lnTo>
                    <a:pt x="34551" y="3990"/>
                  </a:lnTo>
                  <a:lnTo>
                    <a:pt x="26317" y="8772"/>
                  </a:lnTo>
                  <a:lnTo>
                    <a:pt x="24829" y="7474"/>
                  </a:lnTo>
                  <a:cubicBezTo>
                    <a:pt x="23721" y="6524"/>
                    <a:pt x="22644" y="5510"/>
                    <a:pt x="21662" y="4465"/>
                  </a:cubicBezTo>
                  <a:cubicBezTo>
                    <a:pt x="20364" y="3072"/>
                    <a:pt x="19160" y="1552"/>
                    <a:pt x="18083"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FFFF"/>
                  </a:solidFill>
                  <a:latin typeface="Fira Sans"/>
                  <a:ea typeface="Fira Sans"/>
                  <a:cs typeface="Fira Sans"/>
                  <a:sym typeface="Fira Sans"/>
                </a:rPr>
                <a:t>3</a:t>
              </a:r>
              <a:endParaRPr sz="2700">
                <a:solidFill>
                  <a:srgbClr val="FFFFFF"/>
                </a:solidFill>
                <a:latin typeface="Fira Sans"/>
                <a:ea typeface="Fira Sans"/>
                <a:cs typeface="Fira Sans"/>
                <a:sym typeface="Fira Sans"/>
              </a:endParaRPr>
            </a:p>
          </p:txBody>
        </p:sp>
        <p:sp>
          <p:nvSpPr>
            <p:cNvPr id="444" name="Google Shape;444;p26"/>
            <p:cNvSpPr/>
            <p:nvPr/>
          </p:nvSpPr>
          <p:spPr>
            <a:xfrm>
              <a:off x="2575300" y="1501650"/>
              <a:ext cx="1156725" cy="928725"/>
            </a:xfrm>
            <a:custGeom>
              <a:rect b="b" l="l" r="r" t="t"/>
              <a:pathLst>
                <a:path extrusionOk="0" h="37149" w="46269">
                  <a:moveTo>
                    <a:pt x="46269" y="1"/>
                  </a:moveTo>
                  <a:cubicBezTo>
                    <a:pt x="26824" y="919"/>
                    <a:pt x="9881" y="11338"/>
                    <a:pt x="0" y="26697"/>
                  </a:cubicBezTo>
                  <a:lnTo>
                    <a:pt x="18051" y="37148"/>
                  </a:lnTo>
                  <a:cubicBezTo>
                    <a:pt x="19983" y="34361"/>
                    <a:pt x="22232" y="31828"/>
                    <a:pt x="24829" y="29643"/>
                  </a:cubicBezTo>
                  <a:lnTo>
                    <a:pt x="26317" y="28376"/>
                  </a:lnTo>
                  <a:lnTo>
                    <a:pt x="34519" y="33126"/>
                  </a:lnTo>
                  <a:lnTo>
                    <a:pt x="34519" y="23626"/>
                  </a:lnTo>
                  <a:lnTo>
                    <a:pt x="36356" y="22960"/>
                  </a:lnTo>
                  <a:cubicBezTo>
                    <a:pt x="38985" y="22010"/>
                    <a:pt x="41708" y="21377"/>
                    <a:pt x="44463" y="21029"/>
                  </a:cubicBezTo>
                  <a:cubicBezTo>
                    <a:pt x="45065" y="20965"/>
                    <a:pt x="45667" y="20902"/>
                    <a:pt x="46269" y="20870"/>
                  </a:cubicBezTo>
                  <a:lnTo>
                    <a:pt x="46269" y="1"/>
                  </a:lnTo>
                  <a:close/>
                </a:path>
              </a:pathLst>
            </a:custGeom>
            <a:solidFill>
              <a:srgbClr val="CECE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FFFF"/>
                  </a:solidFill>
                  <a:latin typeface="Fira Sans"/>
                  <a:ea typeface="Fira Sans"/>
                  <a:cs typeface="Fira Sans"/>
                  <a:sym typeface="Fira Sans"/>
                </a:rPr>
                <a:t>1</a:t>
              </a:r>
              <a:endParaRPr sz="2700">
                <a:solidFill>
                  <a:srgbClr val="FFFFFF"/>
                </a:solidFill>
                <a:latin typeface="Fira Sans"/>
                <a:ea typeface="Fira Sans"/>
                <a:cs typeface="Fira Sans"/>
                <a:sym typeface="Fira Sans"/>
              </a:endParaRPr>
            </a:p>
          </p:txBody>
        </p:sp>
        <p:sp>
          <p:nvSpPr>
            <p:cNvPr id="445" name="Google Shape;445;p26"/>
            <p:cNvSpPr/>
            <p:nvPr/>
          </p:nvSpPr>
          <p:spPr>
            <a:xfrm>
              <a:off x="2344100" y="2289425"/>
              <a:ext cx="732375" cy="1335650"/>
            </a:xfrm>
            <a:custGeom>
              <a:rect b="b" l="l" r="r" t="t"/>
              <a:pathLst>
                <a:path extrusionOk="0" h="53426" w="29295">
                  <a:moveTo>
                    <a:pt x="6461" y="0"/>
                  </a:moveTo>
                  <a:cubicBezTo>
                    <a:pt x="2313" y="8012"/>
                    <a:pt x="1" y="17101"/>
                    <a:pt x="1" y="26729"/>
                  </a:cubicBezTo>
                  <a:cubicBezTo>
                    <a:pt x="1" y="36356"/>
                    <a:pt x="2313" y="45445"/>
                    <a:pt x="6461" y="53425"/>
                  </a:cubicBezTo>
                  <a:lnTo>
                    <a:pt x="24513" y="43006"/>
                  </a:lnTo>
                  <a:cubicBezTo>
                    <a:pt x="24386" y="42753"/>
                    <a:pt x="24291" y="42500"/>
                    <a:pt x="24164" y="42246"/>
                  </a:cubicBezTo>
                  <a:cubicBezTo>
                    <a:pt x="22866" y="39428"/>
                    <a:pt x="21947" y="36451"/>
                    <a:pt x="21409" y="33379"/>
                  </a:cubicBezTo>
                  <a:lnTo>
                    <a:pt x="21061" y="31479"/>
                  </a:lnTo>
                  <a:lnTo>
                    <a:pt x="26824" y="28122"/>
                  </a:lnTo>
                  <a:lnTo>
                    <a:pt x="29295" y="26729"/>
                  </a:lnTo>
                  <a:lnTo>
                    <a:pt x="21061" y="21978"/>
                  </a:lnTo>
                  <a:lnTo>
                    <a:pt x="21409" y="20046"/>
                  </a:lnTo>
                  <a:cubicBezTo>
                    <a:pt x="22011" y="16690"/>
                    <a:pt x="23056" y="13491"/>
                    <a:pt x="24513" y="10451"/>
                  </a:cubicBezTo>
                  <a:lnTo>
                    <a:pt x="6461" y="0"/>
                  </a:lnTo>
                  <a:close/>
                </a:path>
              </a:pathLst>
            </a:custGeom>
            <a:solidFill>
              <a:srgbClr val="30475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FFFF"/>
                  </a:solidFill>
                  <a:latin typeface="Fira Sans"/>
                  <a:ea typeface="Fira Sans"/>
                  <a:cs typeface="Fira Sans"/>
                  <a:sym typeface="Fira Sans"/>
                </a:rPr>
                <a:t>2</a:t>
              </a:r>
              <a:endParaRPr sz="2700">
                <a:solidFill>
                  <a:srgbClr val="FFFFFF"/>
                </a:solidFill>
                <a:latin typeface="Fira Sans"/>
                <a:ea typeface="Fira Sans"/>
                <a:cs typeface="Fira Sans"/>
                <a:sym typeface="Fira Sans"/>
              </a:endParaRPr>
            </a:p>
          </p:txBody>
        </p:sp>
        <p:sp>
          <p:nvSpPr>
            <p:cNvPr id="446" name="Google Shape;446;p26"/>
            <p:cNvSpPr/>
            <p:nvPr/>
          </p:nvSpPr>
          <p:spPr>
            <a:xfrm>
              <a:off x="3497650" y="3270350"/>
              <a:ext cx="1600" cy="3200"/>
            </a:xfrm>
            <a:custGeom>
              <a:rect b="b" l="l" r="r" t="t"/>
              <a:pathLst>
                <a:path extrusionOk="0" h="128" w="64">
                  <a:moveTo>
                    <a:pt x="1" y="1"/>
                  </a:moveTo>
                  <a:cubicBezTo>
                    <a:pt x="9" y="19"/>
                    <a:pt x="18" y="34"/>
                    <a:pt x="26" y="47"/>
                  </a:cubicBezTo>
                  <a:lnTo>
                    <a:pt x="26" y="47"/>
                  </a:lnTo>
                  <a:cubicBezTo>
                    <a:pt x="20" y="30"/>
                    <a:pt x="13" y="13"/>
                    <a:pt x="1" y="1"/>
                  </a:cubicBezTo>
                  <a:close/>
                  <a:moveTo>
                    <a:pt x="26" y="47"/>
                  </a:moveTo>
                  <a:cubicBezTo>
                    <a:pt x="37" y="76"/>
                    <a:pt x="44" y="108"/>
                    <a:pt x="64" y="128"/>
                  </a:cubicBezTo>
                  <a:cubicBezTo>
                    <a:pt x="64" y="105"/>
                    <a:pt x="47" y="82"/>
                    <a:pt x="26" y="47"/>
                  </a:cubicBezTo>
                  <a:close/>
                </a:path>
              </a:pathLst>
            </a:custGeom>
            <a:solidFill>
              <a:srgbClr val="ECF2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4089075" y="2487350"/>
              <a:ext cx="1600" cy="14275"/>
            </a:xfrm>
            <a:custGeom>
              <a:rect b="b" l="l" r="r" t="t"/>
              <a:pathLst>
                <a:path extrusionOk="0" h="571" w="64">
                  <a:moveTo>
                    <a:pt x="0" y="0"/>
                  </a:moveTo>
                  <a:lnTo>
                    <a:pt x="0" y="0"/>
                  </a:lnTo>
                  <a:cubicBezTo>
                    <a:pt x="32" y="159"/>
                    <a:pt x="64" y="349"/>
                    <a:pt x="64" y="570"/>
                  </a:cubicBezTo>
                  <a:lnTo>
                    <a:pt x="64" y="380"/>
                  </a:lnTo>
                  <a:cubicBezTo>
                    <a:pt x="64" y="254"/>
                    <a:pt x="32" y="127"/>
                    <a:pt x="0" y="0"/>
                  </a:cubicBezTo>
                  <a:close/>
                </a:path>
              </a:pathLst>
            </a:custGeom>
            <a:solidFill>
              <a:srgbClr val="E8A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4033650" y="2449350"/>
              <a:ext cx="17450" cy="800"/>
            </a:xfrm>
            <a:custGeom>
              <a:rect b="b" l="l" r="r" t="t"/>
              <a:pathLst>
                <a:path extrusionOk="0" h="32" w="698">
                  <a:moveTo>
                    <a:pt x="1" y="0"/>
                  </a:moveTo>
                  <a:cubicBezTo>
                    <a:pt x="254" y="0"/>
                    <a:pt x="476" y="0"/>
                    <a:pt x="697" y="32"/>
                  </a:cubicBezTo>
                  <a:cubicBezTo>
                    <a:pt x="602" y="0"/>
                    <a:pt x="476" y="0"/>
                    <a:pt x="349" y="0"/>
                  </a:cubicBezTo>
                  <a:close/>
                </a:path>
              </a:pathLst>
            </a:custGeom>
            <a:solidFill>
              <a:srgbClr val="E8A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3513475" y="2449350"/>
              <a:ext cx="577200" cy="113225"/>
            </a:xfrm>
            <a:custGeom>
              <a:rect b="b" l="l" r="r" t="t"/>
              <a:pathLst>
                <a:path extrusionOk="0" h="4529" w="23088">
                  <a:moveTo>
                    <a:pt x="19921" y="855"/>
                  </a:moveTo>
                  <a:cubicBezTo>
                    <a:pt x="20839" y="855"/>
                    <a:pt x="21663" y="1330"/>
                    <a:pt x="22169" y="2027"/>
                  </a:cubicBezTo>
                  <a:lnTo>
                    <a:pt x="21884" y="2249"/>
                  </a:lnTo>
                  <a:cubicBezTo>
                    <a:pt x="21441" y="1615"/>
                    <a:pt x="20713" y="1204"/>
                    <a:pt x="19921" y="1204"/>
                  </a:cubicBezTo>
                  <a:cubicBezTo>
                    <a:pt x="19097" y="1204"/>
                    <a:pt x="18369" y="1615"/>
                    <a:pt x="17926" y="2249"/>
                  </a:cubicBezTo>
                  <a:lnTo>
                    <a:pt x="17641" y="2059"/>
                  </a:lnTo>
                  <a:cubicBezTo>
                    <a:pt x="18147" y="1330"/>
                    <a:pt x="18971" y="855"/>
                    <a:pt x="19921" y="855"/>
                  </a:cubicBezTo>
                  <a:close/>
                  <a:moveTo>
                    <a:pt x="19921" y="1679"/>
                  </a:moveTo>
                  <a:cubicBezTo>
                    <a:pt x="20554" y="1679"/>
                    <a:pt x="21156" y="1995"/>
                    <a:pt x="21504" y="2502"/>
                  </a:cubicBezTo>
                  <a:lnTo>
                    <a:pt x="21251" y="2692"/>
                  </a:lnTo>
                  <a:cubicBezTo>
                    <a:pt x="20934" y="2280"/>
                    <a:pt x="20459" y="2027"/>
                    <a:pt x="19921" y="2027"/>
                  </a:cubicBezTo>
                  <a:cubicBezTo>
                    <a:pt x="19351" y="2027"/>
                    <a:pt x="18876" y="2280"/>
                    <a:pt x="18559" y="2692"/>
                  </a:cubicBezTo>
                  <a:lnTo>
                    <a:pt x="18274" y="2502"/>
                  </a:lnTo>
                  <a:cubicBezTo>
                    <a:pt x="18654" y="1995"/>
                    <a:pt x="19224" y="1679"/>
                    <a:pt x="19921" y="1679"/>
                  </a:cubicBezTo>
                  <a:close/>
                  <a:moveTo>
                    <a:pt x="19889" y="2344"/>
                  </a:moveTo>
                  <a:cubicBezTo>
                    <a:pt x="20332" y="2344"/>
                    <a:pt x="20744" y="2565"/>
                    <a:pt x="20966" y="2882"/>
                  </a:cubicBezTo>
                  <a:lnTo>
                    <a:pt x="20681" y="3072"/>
                  </a:lnTo>
                  <a:cubicBezTo>
                    <a:pt x="20522" y="2850"/>
                    <a:pt x="20237" y="2692"/>
                    <a:pt x="19921" y="2692"/>
                  </a:cubicBezTo>
                  <a:cubicBezTo>
                    <a:pt x="19572" y="2692"/>
                    <a:pt x="19287" y="2850"/>
                    <a:pt x="19097" y="3104"/>
                  </a:cubicBezTo>
                  <a:lnTo>
                    <a:pt x="18844" y="2882"/>
                  </a:lnTo>
                  <a:cubicBezTo>
                    <a:pt x="19066" y="2565"/>
                    <a:pt x="19446" y="2344"/>
                    <a:pt x="19889" y="2344"/>
                  </a:cubicBezTo>
                  <a:close/>
                  <a:moveTo>
                    <a:pt x="19921" y="3104"/>
                  </a:moveTo>
                  <a:cubicBezTo>
                    <a:pt x="20079" y="3104"/>
                    <a:pt x="20237" y="3199"/>
                    <a:pt x="20364" y="3325"/>
                  </a:cubicBezTo>
                  <a:lnTo>
                    <a:pt x="19921" y="3642"/>
                  </a:lnTo>
                  <a:lnTo>
                    <a:pt x="19477" y="3325"/>
                  </a:lnTo>
                  <a:cubicBezTo>
                    <a:pt x="19572" y="3199"/>
                    <a:pt x="19731" y="3104"/>
                    <a:pt x="19921" y="3104"/>
                  </a:cubicBezTo>
                  <a:close/>
                  <a:moveTo>
                    <a:pt x="1901" y="0"/>
                  </a:moveTo>
                  <a:cubicBezTo>
                    <a:pt x="1014" y="0"/>
                    <a:pt x="254" y="602"/>
                    <a:pt x="33" y="1457"/>
                  </a:cubicBezTo>
                  <a:cubicBezTo>
                    <a:pt x="1" y="1710"/>
                    <a:pt x="1" y="1964"/>
                    <a:pt x="1" y="2249"/>
                  </a:cubicBezTo>
                  <a:lnTo>
                    <a:pt x="1" y="4529"/>
                  </a:lnTo>
                  <a:lnTo>
                    <a:pt x="23088" y="4529"/>
                  </a:lnTo>
                  <a:lnTo>
                    <a:pt x="23088" y="2280"/>
                  </a:lnTo>
                  <a:cubicBezTo>
                    <a:pt x="23088" y="2217"/>
                    <a:pt x="23088" y="2154"/>
                    <a:pt x="23088" y="2122"/>
                  </a:cubicBezTo>
                  <a:lnTo>
                    <a:pt x="23088" y="2090"/>
                  </a:lnTo>
                  <a:cubicBezTo>
                    <a:pt x="23088" y="1869"/>
                    <a:pt x="23056" y="1679"/>
                    <a:pt x="23024" y="1520"/>
                  </a:cubicBezTo>
                  <a:cubicBezTo>
                    <a:pt x="22866" y="760"/>
                    <a:pt x="22264" y="159"/>
                    <a:pt x="21504" y="32"/>
                  </a:cubicBezTo>
                  <a:cubicBezTo>
                    <a:pt x="21283" y="0"/>
                    <a:pt x="21061" y="0"/>
                    <a:pt x="208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3801675" y="2796125"/>
              <a:ext cx="93450" cy="195575"/>
            </a:xfrm>
            <a:custGeom>
              <a:rect b="b" l="l" r="r" t="t"/>
              <a:pathLst>
                <a:path extrusionOk="0" h="7823" w="3738">
                  <a:moveTo>
                    <a:pt x="3389" y="0"/>
                  </a:moveTo>
                  <a:cubicBezTo>
                    <a:pt x="3231" y="0"/>
                    <a:pt x="3072" y="127"/>
                    <a:pt x="3072" y="317"/>
                  </a:cubicBezTo>
                  <a:lnTo>
                    <a:pt x="3072" y="4117"/>
                  </a:lnTo>
                  <a:cubicBezTo>
                    <a:pt x="3072" y="5827"/>
                    <a:pt x="1679" y="7189"/>
                    <a:pt x="0" y="7189"/>
                  </a:cubicBezTo>
                  <a:cubicBezTo>
                    <a:pt x="190" y="7189"/>
                    <a:pt x="317" y="7347"/>
                    <a:pt x="317" y="7506"/>
                  </a:cubicBezTo>
                  <a:lnTo>
                    <a:pt x="317" y="7822"/>
                  </a:lnTo>
                  <a:cubicBezTo>
                    <a:pt x="2217" y="7664"/>
                    <a:pt x="3737" y="6081"/>
                    <a:pt x="3737" y="4117"/>
                  </a:cubicBezTo>
                  <a:lnTo>
                    <a:pt x="3737" y="317"/>
                  </a:lnTo>
                  <a:cubicBezTo>
                    <a:pt x="3737" y="127"/>
                    <a:pt x="3579" y="0"/>
                    <a:pt x="33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a:off x="3621950" y="3274325"/>
              <a:ext cx="11900" cy="76025"/>
            </a:xfrm>
            <a:custGeom>
              <a:rect b="b" l="l" r="r" t="t"/>
              <a:pathLst>
                <a:path extrusionOk="0" h="3041" w="476">
                  <a:moveTo>
                    <a:pt x="1" y="0"/>
                  </a:moveTo>
                  <a:lnTo>
                    <a:pt x="1" y="3040"/>
                  </a:lnTo>
                  <a:lnTo>
                    <a:pt x="476" y="3040"/>
                  </a:lnTo>
                  <a:lnTo>
                    <a:pt x="4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p:nvPr/>
          </p:nvSpPr>
          <p:spPr>
            <a:xfrm>
              <a:off x="3656800" y="3252150"/>
              <a:ext cx="11900" cy="99000"/>
            </a:xfrm>
            <a:custGeom>
              <a:rect b="b" l="l" r="r" t="t"/>
              <a:pathLst>
                <a:path extrusionOk="0" h="3960" w="476">
                  <a:moveTo>
                    <a:pt x="0" y="0"/>
                  </a:moveTo>
                  <a:lnTo>
                    <a:pt x="0" y="3959"/>
                  </a:lnTo>
                  <a:lnTo>
                    <a:pt x="475" y="3959"/>
                  </a:lnTo>
                  <a:lnTo>
                    <a:pt x="4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6"/>
            <p:cNvSpPr/>
            <p:nvPr/>
          </p:nvSpPr>
          <p:spPr>
            <a:xfrm>
              <a:off x="3691625" y="3272725"/>
              <a:ext cx="11900" cy="78425"/>
            </a:xfrm>
            <a:custGeom>
              <a:rect b="b" l="l" r="r" t="t"/>
              <a:pathLst>
                <a:path extrusionOk="0" h="3137" w="476">
                  <a:moveTo>
                    <a:pt x="0" y="1"/>
                  </a:moveTo>
                  <a:lnTo>
                    <a:pt x="0" y="3136"/>
                  </a:lnTo>
                  <a:lnTo>
                    <a:pt x="476" y="3136"/>
                  </a:lnTo>
                  <a:lnTo>
                    <a:pt x="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6"/>
            <p:cNvSpPr/>
            <p:nvPr/>
          </p:nvSpPr>
          <p:spPr>
            <a:xfrm>
              <a:off x="3726450" y="3237100"/>
              <a:ext cx="11900" cy="113250"/>
            </a:xfrm>
            <a:custGeom>
              <a:rect b="b" l="l" r="r" t="t"/>
              <a:pathLst>
                <a:path extrusionOk="0" h="4530" w="476">
                  <a:moveTo>
                    <a:pt x="1" y="1"/>
                  </a:moveTo>
                  <a:lnTo>
                    <a:pt x="1" y="4529"/>
                  </a:lnTo>
                  <a:lnTo>
                    <a:pt x="476" y="4529"/>
                  </a:lnTo>
                  <a:lnTo>
                    <a:pt x="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
            <p:cNvSpPr/>
            <p:nvPr/>
          </p:nvSpPr>
          <p:spPr>
            <a:xfrm>
              <a:off x="3760500" y="3214150"/>
              <a:ext cx="12700" cy="136200"/>
            </a:xfrm>
            <a:custGeom>
              <a:rect b="b" l="l" r="r" t="t"/>
              <a:pathLst>
                <a:path extrusionOk="0" h="5448" w="508">
                  <a:moveTo>
                    <a:pt x="1" y="0"/>
                  </a:moveTo>
                  <a:lnTo>
                    <a:pt x="1" y="5447"/>
                  </a:lnTo>
                  <a:lnTo>
                    <a:pt x="507" y="5447"/>
                  </a:lnTo>
                  <a:lnTo>
                    <a:pt x="5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p:nvPr/>
          </p:nvSpPr>
          <p:spPr>
            <a:xfrm>
              <a:off x="3795350" y="3235525"/>
              <a:ext cx="12675" cy="115625"/>
            </a:xfrm>
            <a:custGeom>
              <a:rect b="b" l="l" r="r" t="t"/>
              <a:pathLst>
                <a:path extrusionOk="0" h="4625" w="507">
                  <a:moveTo>
                    <a:pt x="0" y="0"/>
                  </a:moveTo>
                  <a:lnTo>
                    <a:pt x="0" y="4624"/>
                  </a:lnTo>
                  <a:lnTo>
                    <a:pt x="507" y="4624"/>
                  </a:lnTo>
                  <a:lnTo>
                    <a:pt x="5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6"/>
            <p:cNvSpPr/>
            <p:nvPr/>
          </p:nvSpPr>
          <p:spPr>
            <a:xfrm>
              <a:off x="3830175" y="3268775"/>
              <a:ext cx="12700" cy="81575"/>
            </a:xfrm>
            <a:custGeom>
              <a:rect b="b" l="l" r="r" t="t"/>
              <a:pathLst>
                <a:path extrusionOk="0" h="3263" w="508">
                  <a:moveTo>
                    <a:pt x="1" y="0"/>
                  </a:moveTo>
                  <a:lnTo>
                    <a:pt x="1" y="3262"/>
                  </a:lnTo>
                  <a:lnTo>
                    <a:pt x="507" y="3262"/>
                  </a:lnTo>
                  <a:lnTo>
                    <a:pt x="5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p:nvPr/>
          </p:nvSpPr>
          <p:spPr>
            <a:xfrm>
              <a:off x="3865025" y="3294100"/>
              <a:ext cx="11900" cy="57050"/>
            </a:xfrm>
            <a:custGeom>
              <a:rect b="b" l="l" r="r" t="t"/>
              <a:pathLst>
                <a:path extrusionOk="0" h="2282" w="476">
                  <a:moveTo>
                    <a:pt x="0" y="1"/>
                  </a:moveTo>
                  <a:lnTo>
                    <a:pt x="0" y="2281"/>
                  </a:lnTo>
                  <a:lnTo>
                    <a:pt x="475" y="2281"/>
                  </a:lnTo>
                  <a:lnTo>
                    <a:pt x="4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p:nvPr/>
          </p:nvSpPr>
          <p:spPr>
            <a:xfrm>
              <a:off x="3899850" y="3278275"/>
              <a:ext cx="11900" cy="72875"/>
            </a:xfrm>
            <a:custGeom>
              <a:rect b="b" l="l" r="r" t="t"/>
              <a:pathLst>
                <a:path extrusionOk="0" h="2915" w="476">
                  <a:moveTo>
                    <a:pt x="0" y="1"/>
                  </a:moveTo>
                  <a:lnTo>
                    <a:pt x="0" y="2914"/>
                  </a:lnTo>
                  <a:lnTo>
                    <a:pt x="475" y="2914"/>
                  </a:lnTo>
                  <a:lnTo>
                    <a:pt x="4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p:nvPr/>
          </p:nvSpPr>
          <p:spPr>
            <a:xfrm>
              <a:off x="3934675" y="3252150"/>
              <a:ext cx="11900" cy="99000"/>
            </a:xfrm>
            <a:custGeom>
              <a:rect b="b" l="l" r="r" t="t"/>
              <a:pathLst>
                <a:path extrusionOk="0" h="3960" w="476">
                  <a:moveTo>
                    <a:pt x="1" y="0"/>
                  </a:moveTo>
                  <a:lnTo>
                    <a:pt x="1" y="3959"/>
                  </a:lnTo>
                  <a:lnTo>
                    <a:pt x="476" y="3959"/>
                  </a:lnTo>
                  <a:lnTo>
                    <a:pt x="4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6"/>
            <p:cNvSpPr/>
            <p:nvPr/>
          </p:nvSpPr>
          <p:spPr>
            <a:xfrm>
              <a:off x="3969525" y="3268775"/>
              <a:ext cx="11900" cy="81575"/>
            </a:xfrm>
            <a:custGeom>
              <a:rect b="b" l="l" r="r" t="t"/>
              <a:pathLst>
                <a:path extrusionOk="0" h="3263" w="476">
                  <a:moveTo>
                    <a:pt x="0" y="0"/>
                  </a:moveTo>
                  <a:lnTo>
                    <a:pt x="0" y="3262"/>
                  </a:lnTo>
                  <a:lnTo>
                    <a:pt x="475" y="3262"/>
                  </a:lnTo>
                  <a:lnTo>
                    <a:pt x="4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6"/>
            <p:cNvSpPr/>
            <p:nvPr/>
          </p:nvSpPr>
          <p:spPr>
            <a:xfrm>
              <a:off x="4000400" y="2526925"/>
              <a:ext cx="22200" cy="13500"/>
            </a:xfrm>
            <a:custGeom>
              <a:rect b="b" l="l" r="r" t="t"/>
              <a:pathLst>
                <a:path extrusionOk="0" h="540" w="888">
                  <a:moveTo>
                    <a:pt x="444" y="1"/>
                  </a:moveTo>
                  <a:cubicBezTo>
                    <a:pt x="254" y="1"/>
                    <a:pt x="95" y="96"/>
                    <a:pt x="0" y="222"/>
                  </a:cubicBezTo>
                  <a:lnTo>
                    <a:pt x="444" y="539"/>
                  </a:lnTo>
                  <a:lnTo>
                    <a:pt x="887" y="222"/>
                  </a:lnTo>
                  <a:cubicBezTo>
                    <a:pt x="760" y="96"/>
                    <a:pt x="602" y="1"/>
                    <a:pt x="444"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6"/>
            <p:cNvSpPr/>
            <p:nvPr/>
          </p:nvSpPr>
          <p:spPr>
            <a:xfrm>
              <a:off x="3984575" y="2507925"/>
              <a:ext cx="53050" cy="19025"/>
            </a:xfrm>
            <a:custGeom>
              <a:rect b="b" l="l" r="r" t="t"/>
              <a:pathLst>
                <a:path extrusionOk="0" h="761" w="2122">
                  <a:moveTo>
                    <a:pt x="1077" y="1"/>
                  </a:moveTo>
                  <a:cubicBezTo>
                    <a:pt x="633" y="1"/>
                    <a:pt x="222" y="222"/>
                    <a:pt x="0" y="539"/>
                  </a:cubicBezTo>
                  <a:lnTo>
                    <a:pt x="285" y="761"/>
                  </a:lnTo>
                  <a:cubicBezTo>
                    <a:pt x="443" y="507"/>
                    <a:pt x="728" y="349"/>
                    <a:pt x="1077" y="349"/>
                  </a:cubicBezTo>
                  <a:cubicBezTo>
                    <a:pt x="1393" y="349"/>
                    <a:pt x="1678" y="507"/>
                    <a:pt x="1869" y="729"/>
                  </a:cubicBezTo>
                  <a:lnTo>
                    <a:pt x="2122" y="539"/>
                  </a:lnTo>
                  <a:cubicBezTo>
                    <a:pt x="1900" y="222"/>
                    <a:pt x="1488" y="1"/>
                    <a:pt x="1077"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6"/>
            <p:cNvSpPr/>
            <p:nvPr/>
          </p:nvSpPr>
          <p:spPr>
            <a:xfrm>
              <a:off x="3954475" y="2470725"/>
              <a:ext cx="113250" cy="34850"/>
            </a:xfrm>
            <a:custGeom>
              <a:rect b="b" l="l" r="r" t="t"/>
              <a:pathLst>
                <a:path extrusionOk="0" h="1394" w="4530">
                  <a:moveTo>
                    <a:pt x="2281" y="0"/>
                  </a:moveTo>
                  <a:cubicBezTo>
                    <a:pt x="1331" y="0"/>
                    <a:pt x="507" y="475"/>
                    <a:pt x="1" y="1204"/>
                  </a:cubicBezTo>
                  <a:lnTo>
                    <a:pt x="286" y="1394"/>
                  </a:lnTo>
                  <a:cubicBezTo>
                    <a:pt x="729" y="760"/>
                    <a:pt x="1457" y="349"/>
                    <a:pt x="2281" y="349"/>
                  </a:cubicBezTo>
                  <a:cubicBezTo>
                    <a:pt x="3073" y="349"/>
                    <a:pt x="3801" y="760"/>
                    <a:pt x="4244" y="1362"/>
                  </a:cubicBezTo>
                  <a:lnTo>
                    <a:pt x="4529" y="1172"/>
                  </a:lnTo>
                  <a:cubicBezTo>
                    <a:pt x="4023" y="475"/>
                    <a:pt x="3199" y="0"/>
                    <a:pt x="2281"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7"/>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Implémentation : Application  Web</a:t>
            </a:r>
            <a:endParaRPr sz="2800">
              <a:latin typeface="Fira Sans Medium"/>
              <a:ea typeface="Fira Sans Medium"/>
              <a:cs typeface="Fira Sans Medium"/>
              <a:sym typeface="Fira Sans Medium"/>
            </a:endParaRPr>
          </a:p>
        </p:txBody>
      </p:sp>
      <p:cxnSp>
        <p:nvCxnSpPr>
          <p:cNvPr id="471" name="Google Shape;471;p27"/>
          <p:cNvCxnSpPr/>
          <p:nvPr/>
        </p:nvCxnSpPr>
        <p:spPr>
          <a:xfrm>
            <a:off x="10403450" y="3581350"/>
            <a:ext cx="1776300" cy="1776300"/>
          </a:xfrm>
          <a:prstGeom prst="straightConnector1">
            <a:avLst/>
          </a:prstGeom>
          <a:noFill/>
          <a:ln cap="flat" cmpd="sng" w="9525">
            <a:solidFill>
              <a:schemeClr val="dk2"/>
            </a:solidFill>
            <a:prstDash val="solid"/>
            <a:round/>
            <a:headEnd len="med" w="med" type="none"/>
            <a:tailEnd len="med" w="med" type="none"/>
          </a:ln>
        </p:spPr>
      </p:cxnSp>
      <p:sp>
        <p:nvSpPr>
          <p:cNvPr id="472" name="Google Shape;472;p27"/>
          <p:cNvSpPr txBox="1"/>
          <p:nvPr/>
        </p:nvSpPr>
        <p:spPr>
          <a:xfrm>
            <a:off x="277200" y="1356175"/>
            <a:ext cx="8589600" cy="163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500">
                <a:solidFill>
                  <a:schemeClr val="dk1"/>
                </a:solidFill>
              </a:rPr>
              <a:t>Technologie Utilisée</a:t>
            </a:r>
            <a:endParaRPr b="1" sz="1500">
              <a:solidFill>
                <a:schemeClr val="dk1"/>
              </a:solidFill>
            </a:endParaRPr>
          </a:p>
          <a:p>
            <a:pPr indent="-323850" lvl="0" marL="457200" rtl="0" algn="l">
              <a:lnSpc>
                <a:spcPct val="115000"/>
              </a:lnSpc>
              <a:spcBef>
                <a:spcPts val="1200"/>
              </a:spcBef>
              <a:spcAft>
                <a:spcPts val="0"/>
              </a:spcAft>
              <a:buClr>
                <a:schemeClr val="dk1"/>
              </a:buClr>
              <a:buSzPts val="1500"/>
              <a:buChar char="●"/>
            </a:pPr>
            <a:r>
              <a:rPr b="1" lang="en" sz="1500">
                <a:solidFill>
                  <a:schemeClr val="dk1"/>
                </a:solidFill>
              </a:rPr>
              <a:t>Frontend</a:t>
            </a:r>
            <a:r>
              <a:rPr lang="en" sz="1500">
                <a:solidFill>
                  <a:schemeClr val="dk1"/>
                </a:solidFill>
              </a:rPr>
              <a:t> : HTML pour créer une interface utilisateur interactive et réactive.</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Backend</a:t>
            </a:r>
            <a:r>
              <a:rPr lang="en" sz="1500">
                <a:solidFill>
                  <a:schemeClr val="dk1"/>
                </a:solidFill>
              </a:rPr>
              <a:t> : Node.js avec Express pour gérer la logique de l'application et les requêtes serveur.</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Base de Données</a:t>
            </a:r>
            <a:r>
              <a:rPr lang="en" sz="1500">
                <a:solidFill>
                  <a:schemeClr val="dk1"/>
                </a:solidFill>
              </a:rPr>
              <a:t> : MongoDB pour stocker les informations des utilisateurs, des examens, et des tentatives de tricherie.</a:t>
            </a:r>
            <a:endParaRPr sz="1500">
              <a:solidFill>
                <a:schemeClr val="dk1"/>
              </a:solidFill>
            </a:endParaRPr>
          </a:p>
        </p:txBody>
      </p:sp>
      <p:pic>
        <p:nvPicPr>
          <p:cNvPr id="473" name="Google Shape;473;p27"/>
          <p:cNvPicPr preferRelativeResize="0"/>
          <p:nvPr/>
        </p:nvPicPr>
        <p:blipFill>
          <a:blip r:embed="rId3">
            <a:alphaModFix/>
          </a:blip>
          <a:stretch>
            <a:fillRect/>
          </a:stretch>
        </p:blipFill>
        <p:spPr>
          <a:xfrm>
            <a:off x="3607800" y="2761600"/>
            <a:ext cx="3952950" cy="2381899"/>
          </a:xfrm>
          <a:prstGeom prst="rect">
            <a:avLst/>
          </a:prstGeom>
          <a:noFill/>
          <a:ln>
            <a:noFill/>
          </a:ln>
        </p:spPr>
      </p:pic>
      <p:sp>
        <p:nvSpPr>
          <p:cNvPr id="474" name="Google Shape;47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8"/>
          <p:cNvSpPr txBox="1"/>
          <p:nvPr/>
        </p:nvSpPr>
        <p:spPr>
          <a:xfrm>
            <a:off x="717400" y="1708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Conclusion</a:t>
            </a:r>
            <a:endParaRPr sz="2800">
              <a:latin typeface="Fira Sans Medium"/>
              <a:ea typeface="Fira Sans Medium"/>
              <a:cs typeface="Fira Sans Medium"/>
              <a:sym typeface="Fira Sans Medium"/>
            </a:endParaRPr>
          </a:p>
        </p:txBody>
      </p:sp>
      <p:sp>
        <p:nvSpPr>
          <p:cNvPr id="480" name="Google Shape;48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Un système de détection de tricherie pour les examens en ligne utilisant des technologies IoT et ML. Le système identifie les candidats par reconnaissance faciale et détecte les objets autour d'eux pour prévenir toute tricherie. En cas de détection d'une activité suspecte, le système alerte les surveillants." id="481" name="Google Shape;481;p28" title="anti triche application pour la surveillance des contrôles en ligne">
            <a:hlinkClick r:id="rId3"/>
          </p:cNvPr>
          <p:cNvPicPr preferRelativeResize="0"/>
          <p:nvPr/>
        </p:nvPicPr>
        <p:blipFill>
          <a:blip r:embed="rId4">
            <a:alphaModFix/>
          </a:blip>
          <a:stretch>
            <a:fillRect/>
          </a:stretch>
        </p:blipFill>
        <p:spPr>
          <a:xfrm>
            <a:off x="717400" y="664075"/>
            <a:ext cx="7723500" cy="43444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p:nvPr/>
        </p:nvSpPr>
        <p:spPr>
          <a:xfrm>
            <a:off x="887900" y="2788722"/>
            <a:ext cx="1518943" cy="1444365"/>
          </a:xfrm>
          <a:custGeom>
            <a:rect b="b" l="l" r="r" t="t"/>
            <a:pathLst>
              <a:path extrusionOk="0" fill="none" h="59032" w="52888">
                <a:moveTo>
                  <a:pt x="50259" y="59032"/>
                </a:moveTo>
                <a:lnTo>
                  <a:pt x="2629" y="59032"/>
                </a:lnTo>
                <a:cubicBezTo>
                  <a:pt x="1172" y="59032"/>
                  <a:pt x="0" y="57860"/>
                  <a:pt x="0" y="56403"/>
                </a:cubicBezTo>
                <a:lnTo>
                  <a:pt x="0" y="2629"/>
                </a:lnTo>
                <a:cubicBezTo>
                  <a:pt x="0" y="1173"/>
                  <a:pt x="1172" y="1"/>
                  <a:pt x="2629" y="1"/>
                </a:cubicBezTo>
                <a:lnTo>
                  <a:pt x="50259" y="1"/>
                </a:lnTo>
                <a:cubicBezTo>
                  <a:pt x="51716" y="1"/>
                  <a:pt x="52888" y="1173"/>
                  <a:pt x="52888" y="2629"/>
                </a:cubicBezTo>
                <a:lnTo>
                  <a:pt x="52888" y="56403"/>
                </a:lnTo>
                <a:cubicBezTo>
                  <a:pt x="52888" y="57860"/>
                  <a:pt x="51716" y="59032"/>
                  <a:pt x="50259" y="59032"/>
                </a:cubicBezTo>
                <a:close/>
              </a:path>
            </a:pathLst>
          </a:custGeom>
          <a:noFill/>
          <a:ln cap="flat" cmpd="sng" w="10300">
            <a:solidFill>
              <a:srgbClr val="F2A36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2837625" y="2807754"/>
            <a:ext cx="1518972" cy="1444365"/>
          </a:xfrm>
          <a:custGeom>
            <a:rect b="b" l="l" r="r" t="t"/>
            <a:pathLst>
              <a:path extrusionOk="0" fill="none" h="59032" w="52889">
                <a:moveTo>
                  <a:pt x="50260" y="59032"/>
                </a:moveTo>
                <a:lnTo>
                  <a:pt x="2629" y="59032"/>
                </a:lnTo>
                <a:cubicBezTo>
                  <a:pt x="1173" y="59032"/>
                  <a:pt x="1" y="57860"/>
                  <a:pt x="1" y="56403"/>
                </a:cubicBezTo>
                <a:lnTo>
                  <a:pt x="1" y="2629"/>
                </a:lnTo>
                <a:cubicBezTo>
                  <a:pt x="1" y="1173"/>
                  <a:pt x="1173" y="1"/>
                  <a:pt x="2629" y="1"/>
                </a:cubicBezTo>
                <a:lnTo>
                  <a:pt x="50260" y="1"/>
                </a:lnTo>
                <a:cubicBezTo>
                  <a:pt x="51685" y="1"/>
                  <a:pt x="52888" y="1173"/>
                  <a:pt x="52888" y="2629"/>
                </a:cubicBezTo>
                <a:lnTo>
                  <a:pt x="52888" y="56403"/>
                </a:lnTo>
                <a:cubicBezTo>
                  <a:pt x="52857" y="57860"/>
                  <a:pt x="51685" y="59032"/>
                  <a:pt x="50260" y="59032"/>
                </a:cubicBezTo>
                <a:close/>
              </a:path>
            </a:pathLst>
          </a:custGeom>
          <a:noFill/>
          <a:ln cap="flat" cmpd="sng" w="10300">
            <a:solidFill>
              <a:srgbClr val="22283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a:off x="4787107" y="2807701"/>
            <a:ext cx="1518972" cy="1444365"/>
          </a:xfrm>
          <a:custGeom>
            <a:rect b="b" l="l" r="r" t="t"/>
            <a:pathLst>
              <a:path extrusionOk="0" fill="none" h="59032" w="52889">
                <a:moveTo>
                  <a:pt x="50260" y="59032"/>
                </a:moveTo>
                <a:lnTo>
                  <a:pt x="2629" y="59032"/>
                </a:lnTo>
                <a:cubicBezTo>
                  <a:pt x="1172" y="59032"/>
                  <a:pt x="1" y="57860"/>
                  <a:pt x="1" y="56403"/>
                </a:cubicBezTo>
                <a:lnTo>
                  <a:pt x="1" y="2629"/>
                </a:lnTo>
                <a:cubicBezTo>
                  <a:pt x="1" y="1173"/>
                  <a:pt x="1172" y="1"/>
                  <a:pt x="2629" y="1"/>
                </a:cubicBezTo>
                <a:lnTo>
                  <a:pt x="50260" y="1"/>
                </a:lnTo>
                <a:cubicBezTo>
                  <a:pt x="51716" y="1"/>
                  <a:pt x="52888" y="1173"/>
                  <a:pt x="52888" y="2629"/>
                </a:cubicBezTo>
                <a:lnTo>
                  <a:pt x="52888" y="56403"/>
                </a:lnTo>
                <a:cubicBezTo>
                  <a:pt x="52888" y="57860"/>
                  <a:pt x="51716" y="59032"/>
                  <a:pt x="50260" y="59032"/>
                </a:cubicBezTo>
                <a:close/>
              </a:path>
            </a:pathLst>
          </a:custGeom>
          <a:noFill/>
          <a:ln cap="flat" cmpd="sng" w="10300">
            <a:solidFill>
              <a:srgbClr val="C4C4C4"/>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a:off x="6737175" y="2807705"/>
            <a:ext cx="1518943" cy="1444365"/>
          </a:xfrm>
          <a:custGeom>
            <a:rect b="b" l="l" r="r" t="t"/>
            <a:pathLst>
              <a:path extrusionOk="0" fill="none" h="59032" w="52888">
                <a:moveTo>
                  <a:pt x="50259" y="59032"/>
                </a:moveTo>
                <a:lnTo>
                  <a:pt x="2629" y="59032"/>
                </a:lnTo>
                <a:cubicBezTo>
                  <a:pt x="1172" y="59032"/>
                  <a:pt x="0" y="57860"/>
                  <a:pt x="0" y="56403"/>
                </a:cubicBezTo>
                <a:lnTo>
                  <a:pt x="0" y="2629"/>
                </a:lnTo>
                <a:cubicBezTo>
                  <a:pt x="0" y="1173"/>
                  <a:pt x="1172" y="1"/>
                  <a:pt x="2629" y="1"/>
                </a:cubicBezTo>
                <a:lnTo>
                  <a:pt x="50259" y="1"/>
                </a:lnTo>
                <a:cubicBezTo>
                  <a:pt x="51684" y="1"/>
                  <a:pt x="52888" y="1173"/>
                  <a:pt x="52888" y="2629"/>
                </a:cubicBezTo>
                <a:lnTo>
                  <a:pt x="52888" y="56403"/>
                </a:lnTo>
                <a:cubicBezTo>
                  <a:pt x="52888" y="57860"/>
                  <a:pt x="51716" y="59032"/>
                  <a:pt x="50259" y="59032"/>
                </a:cubicBezTo>
                <a:close/>
              </a:path>
            </a:pathLst>
          </a:custGeom>
          <a:noFill/>
          <a:ln cap="flat" cmpd="sng" w="10300">
            <a:solidFill>
              <a:srgbClr val="30475E"/>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14"/>
          <p:cNvGrpSpPr/>
          <p:nvPr/>
        </p:nvGrpSpPr>
        <p:grpSpPr>
          <a:xfrm>
            <a:off x="7041505" y="1548196"/>
            <a:ext cx="987877" cy="1111795"/>
            <a:chOff x="7228274" y="1201022"/>
            <a:chExt cx="1260851" cy="1419011"/>
          </a:xfrm>
        </p:grpSpPr>
        <p:sp>
          <p:nvSpPr>
            <p:cNvPr id="176" name="Google Shape;176;p14"/>
            <p:cNvSpPr/>
            <p:nvPr/>
          </p:nvSpPr>
          <p:spPr>
            <a:xfrm>
              <a:off x="7682044" y="2249445"/>
              <a:ext cx="335007" cy="370588"/>
            </a:xfrm>
            <a:custGeom>
              <a:rect b="b" l="l" r="r" t="t"/>
              <a:pathLst>
                <a:path extrusionOk="0" h="11561" w="10451">
                  <a:moveTo>
                    <a:pt x="0" y="1"/>
                  </a:moveTo>
                  <a:lnTo>
                    <a:pt x="5226" y="11560"/>
                  </a:lnTo>
                  <a:lnTo>
                    <a:pt x="10451" y="1"/>
                  </a:ln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7228274" y="1201022"/>
              <a:ext cx="1260851" cy="1152826"/>
            </a:xfrm>
            <a:custGeom>
              <a:rect b="b" l="l" r="r" t="t"/>
              <a:pathLst>
                <a:path extrusionOk="0" h="35964" w="39334">
                  <a:moveTo>
                    <a:pt x="18888" y="1"/>
                  </a:moveTo>
                  <a:cubicBezTo>
                    <a:pt x="13304" y="1"/>
                    <a:pt x="7787" y="2456"/>
                    <a:pt x="4149" y="7119"/>
                  </a:cubicBezTo>
                  <a:cubicBezTo>
                    <a:pt x="2217" y="9590"/>
                    <a:pt x="1045" y="12377"/>
                    <a:pt x="602" y="15258"/>
                  </a:cubicBezTo>
                  <a:cubicBezTo>
                    <a:pt x="0" y="19027"/>
                    <a:pt x="633" y="22891"/>
                    <a:pt x="2470" y="26279"/>
                  </a:cubicBezTo>
                  <a:cubicBezTo>
                    <a:pt x="3262" y="27799"/>
                    <a:pt x="4307" y="29224"/>
                    <a:pt x="5606" y="30491"/>
                  </a:cubicBezTo>
                  <a:cubicBezTo>
                    <a:pt x="6239" y="31124"/>
                    <a:pt x="6936" y="31758"/>
                    <a:pt x="7696" y="32296"/>
                  </a:cubicBezTo>
                  <a:cubicBezTo>
                    <a:pt x="11040" y="34769"/>
                    <a:pt x="14967" y="35963"/>
                    <a:pt x="18862" y="35963"/>
                  </a:cubicBezTo>
                  <a:cubicBezTo>
                    <a:pt x="24446" y="35963"/>
                    <a:pt x="29963" y="33508"/>
                    <a:pt x="33601" y="28844"/>
                  </a:cubicBezTo>
                  <a:cubicBezTo>
                    <a:pt x="39333" y="21529"/>
                    <a:pt x="38383" y="11300"/>
                    <a:pt x="31764" y="5061"/>
                  </a:cubicBezTo>
                  <a:lnTo>
                    <a:pt x="31733" y="5061"/>
                  </a:lnTo>
                  <a:cubicBezTo>
                    <a:pt x="31226" y="4554"/>
                    <a:pt x="30656" y="4111"/>
                    <a:pt x="30054" y="3668"/>
                  </a:cubicBezTo>
                  <a:cubicBezTo>
                    <a:pt x="26710" y="1195"/>
                    <a:pt x="22782" y="1"/>
                    <a:pt x="18888"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7407942" y="1363221"/>
              <a:ext cx="1081183" cy="990628"/>
            </a:xfrm>
            <a:custGeom>
              <a:rect b="b" l="l" r="r" t="t"/>
              <a:pathLst>
                <a:path extrusionOk="0" h="30904" w="33729">
                  <a:moveTo>
                    <a:pt x="26128" y="1"/>
                  </a:moveTo>
                  <a:lnTo>
                    <a:pt x="19224" y="6746"/>
                  </a:lnTo>
                  <a:lnTo>
                    <a:pt x="8678" y="16976"/>
                  </a:lnTo>
                  <a:lnTo>
                    <a:pt x="1077" y="24386"/>
                  </a:lnTo>
                  <a:lnTo>
                    <a:pt x="1" y="25431"/>
                  </a:lnTo>
                  <a:cubicBezTo>
                    <a:pt x="634" y="26064"/>
                    <a:pt x="1331" y="26698"/>
                    <a:pt x="2091" y="27236"/>
                  </a:cubicBezTo>
                  <a:cubicBezTo>
                    <a:pt x="5435" y="29709"/>
                    <a:pt x="9362" y="30903"/>
                    <a:pt x="13257" y="30903"/>
                  </a:cubicBezTo>
                  <a:cubicBezTo>
                    <a:pt x="18841" y="30903"/>
                    <a:pt x="24358" y="28448"/>
                    <a:pt x="27996" y="23784"/>
                  </a:cubicBezTo>
                  <a:cubicBezTo>
                    <a:pt x="33728" y="16469"/>
                    <a:pt x="32778" y="6240"/>
                    <a:pt x="26159" y="1"/>
                  </a:cubicBezTo>
                  <a:close/>
                </a:path>
              </a:pathLst>
            </a:custGeom>
            <a:solidFill>
              <a:srgbClr val="263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7477982" y="1450859"/>
              <a:ext cx="727905" cy="662224"/>
            </a:xfrm>
            <a:custGeom>
              <a:rect b="b" l="l" r="r" t="t"/>
              <a:pathLst>
                <a:path extrusionOk="0" h="20659" w="22708">
                  <a:moveTo>
                    <a:pt x="11334" y="0"/>
                  </a:moveTo>
                  <a:cubicBezTo>
                    <a:pt x="6640" y="0"/>
                    <a:pt x="2412" y="3195"/>
                    <a:pt x="1299" y="7971"/>
                  </a:cubicBezTo>
                  <a:cubicBezTo>
                    <a:pt x="1" y="13513"/>
                    <a:pt x="3421" y="19087"/>
                    <a:pt x="8995" y="20385"/>
                  </a:cubicBezTo>
                  <a:cubicBezTo>
                    <a:pt x="9784" y="20570"/>
                    <a:pt x="10573" y="20659"/>
                    <a:pt x="11351" y="20659"/>
                  </a:cubicBezTo>
                  <a:cubicBezTo>
                    <a:pt x="16037" y="20659"/>
                    <a:pt x="20295" y="17443"/>
                    <a:pt x="21409" y="12690"/>
                  </a:cubicBezTo>
                  <a:cubicBezTo>
                    <a:pt x="22707" y="7148"/>
                    <a:pt x="19256" y="1574"/>
                    <a:pt x="13713" y="276"/>
                  </a:cubicBezTo>
                  <a:cubicBezTo>
                    <a:pt x="12916" y="90"/>
                    <a:pt x="12118" y="0"/>
                    <a:pt x="113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 name="Google Shape;180;p14"/>
          <p:cNvGrpSpPr/>
          <p:nvPr/>
        </p:nvGrpSpPr>
        <p:grpSpPr>
          <a:xfrm>
            <a:off x="1133139" y="1494746"/>
            <a:ext cx="1028438" cy="1111795"/>
            <a:chOff x="643984" y="1201022"/>
            <a:chExt cx="1312620" cy="1419011"/>
          </a:xfrm>
        </p:grpSpPr>
        <p:sp>
          <p:nvSpPr>
            <p:cNvPr id="181" name="Google Shape;181;p14"/>
            <p:cNvSpPr/>
            <p:nvPr/>
          </p:nvSpPr>
          <p:spPr>
            <a:xfrm>
              <a:off x="1135323" y="2249445"/>
              <a:ext cx="334013" cy="370588"/>
            </a:xfrm>
            <a:custGeom>
              <a:rect b="b" l="l" r="r" t="t"/>
              <a:pathLst>
                <a:path extrusionOk="0" h="11561" w="10420">
                  <a:moveTo>
                    <a:pt x="0" y="1"/>
                  </a:moveTo>
                  <a:lnTo>
                    <a:pt x="5226" y="11560"/>
                  </a:lnTo>
                  <a:lnTo>
                    <a:pt x="10419" y="1"/>
                  </a:ln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643984" y="1201022"/>
              <a:ext cx="1307556" cy="1152826"/>
            </a:xfrm>
            <a:custGeom>
              <a:rect b="b" l="l" r="r" t="t"/>
              <a:pathLst>
                <a:path extrusionOk="0" h="35964" w="40791">
                  <a:moveTo>
                    <a:pt x="20535" y="1"/>
                  </a:moveTo>
                  <a:cubicBezTo>
                    <a:pt x="14951" y="1"/>
                    <a:pt x="9434" y="2456"/>
                    <a:pt x="5796" y="7119"/>
                  </a:cubicBezTo>
                  <a:cubicBezTo>
                    <a:pt x="1" y="14530"/>
                    <a:pt x="1046" y="24917"/>
                    <a:pt x="7918" y="31124"/>
                  </a:cubicBezTo>
                  <a:cubicBezTo>
                    <a:pt x="8393" y="31536"/>
                    <a:pt x="8868" y="31948"/>
                    <a:pt x="9375" y="32296"/>
                  </a:cubicBezTo>
                  <a:cubicBezTo>
                    <a:pt x="12719" y="34769"/>
                    <a:pt x="16646" y="35963"/>
                    <a:pt x="20541" y="35963"/>
                  </a:cubicBezTo>
                  <a:cubicBezTo>
                    <a:pt x="26125" y="35963"/>
                    <a:pt x="31642" y="33508"/>
                    <a:pt x="35280" y="28844"/>
                  </a:cubicBezTo>
                  <a:cubicBezTo>
                    <a:pt x="40790" y="21782"/>
                    <a:pt x="40094" y="11996"/>
                    <a:pt x="34076" y="5726"/>
                  </a:cubicBezTo>
                  <a:cubicBezTo>
                    <a:pt x="33348" y="4966"/>
                    <a:pt x="32588" y="4301"/>
                    <a:pt x="31701" y="3668"/>
                  </a:cubicBezTo>
                  <a:cubicBezTo>
                    <a:pt x="28357" y="1195"/>
                    <a:pt x="24430" y="1"/>
                    <a:pt x="2053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902861" y="1384569"/>
              <a:ext cx="1053744" cy="969279"/>
            </a:xfrm>
            <a:custGeom>
              <a:rect b="b" l="l" r="r" t="t"/>
              <a:pathLst>
                <a:path extrusionOk="0" h="30238" w="32873">
                  <a:moveTo>
                    <a:pt x="26159" y="0"/>
                  </a:moveTo>
                  <a:lnTo>
                    <a:pt x="17196" y="8709"/>
                  </a:lnTo>
                  <a:lnTo>
                    <a:pt x="8772" y="16880"/>
                  </a:lnTo>
                  <a:lnTo>
                    <a:pt x="0" y="25398"/>
                  </a:lnTo>
                  <a:cubicBezTo>
                    <a:pt x="444" y="25810"/>
                    <a:pt x="919" y="26222"/>
                    <a:pt x="1425" y="26570"/>
                  </a:cubicBezTo>
                  <a:cubicBezTo>
                    <a:pt x="4770" y="29043"/>
                    <a:pt x="8702" y="30237"/>
                    <a:pt x="12603" y="30237"/>
                  </a:cubicBezTo>
                  <a:cubicBezTo>
                    <a:pt x="18196" y="30237"/>
                    <a:pt x="23724" y="27782"/>
                    <a:pt x="27362" y="23118"/>
                  </a:cubicBezTo>
                  <a:cubicBezTo>
                    <a:pt x="32873" y="16056"/>
                    <a:pt x="32176" y="6270"/>
                    <a:pt x="26159" y="0"/>
                  </a:cubicBezTo>
                  <a:close/>
                </a:path>
              </a:pathLst>
            </a:custGeom>
            <a:solidFill>
              <a:srgbClr val="DD9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933313" y="1436018"/>
              <a:ext cx="712647" cy="662513"/>
            </a:xfrm>
            <a:custGeom>
              <a:rect b="b" l="l" r="r" t="t"/>
              <a:pathLst>
                <a:path extrusionOk="0" h="20668" w="22232">
                  <a:moveTo>
                    <a:pt x="11090" y="1"/>
                  </a:moveTo>
                  <a:cubicBezTo>
                    <a:pt x="6114" y="1"/>
                    <a:pt x="1745" y="3613"/>
                    <a:pt x="919" y="8687"/>
                  </a:cubicBezTo>
                  <a:cubicBezTo>
                    <a:pt x="0" y="14324"/>
                    <a:pt x="3832" y="19613"/>
                    <a:pt x="9469" y="20532"/>
                  </a:cubicBezTo>
                  <a:cubicBezTo>
                    <a:pt x="10032" y="20623"/>
                    <a:pt x="10591" y="20668"/>
                    <a:pt x="11142" y="20668"/>
                  </a:cubicBezTo>
                  <a:cubicBezTo>
                    <a:pt x="16118" y="20668"/>
                    <a:pt x="20487" y="17059"/>
                    <a:pt x="21314" y="12013"/>
                  </a:cubicBezTo>
                  <a:cubicBezTo>
                    <a:pt x="22232" y="6376"/>
                    <a:pt x="18400" y="1055"/>
                    <a:pt x="12763" y="137"/>
                  </a:cubicBezTo>
                  <a:cubicBezTo>
                    <a:pt x="12201" y="45"/>
                    <a:pt x="11642" y="1"/>
                    <a:pt x="110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4"/>
          <p:cNvGrpSpPr/>
          <p:nvPr/>
        </p:nvGrpSpPr>
        <p:grpSpPr>
          <a:xfrm>
            <a:off x="5049464" y="1494746"/>
            <a:ext cx="994256" cy="1111795"/>
            <a:chOff x="5044655" y="1201022"/>
            <a:chExt cx="1268993" cy="1419011"/>
          </a:xfrm>
        </p:grpSpPr>
        <p:sp>
          <p:nvSpPr>
            <p:cNvPr id="186" name="Google Shape;186;p14"/>
            <p:cNvSpPr/>
            <p:nvPr/>
          </p:nvSpPr>
          <p:spPr>
            <a:xfrm>
              <a:off x="5502497" y="2249445"/>
              <a:ext cx="335039" cy="370588"/>
            </a:xfrm>
            <a:custGeom>
              <a:rect b="b" l="l" r="r" t="t"/>
              <a:pathLst>
                <a:path extrusionOk="0" h="11561" w="10452">
                  <a:moveTo>
                    <a:pt x="1" y="1"/>
                  </a:moveTo>
                  <a:lnTo>
                    <a:pt x="5226" y="11560"/>
                  </a:lnTo>
                  <a:lnTo>
                    <a:pt x="10451" y="1"/>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5044655" y="1201022"/>
              <a:ext cx="1268993" cy="1152826"/>
            </a:xfrm>
            <a:custGeom>
              <a:rect b="b" l="l" r="r" t="t"/>
              <a:pathLst>
                <a:path extrusionOk="0" h="35964" w="39588">
                  <a:moveTo>
                    <a:pt x="19142" y="1"/>
                  </a:moveTo>
                  <a:cubicBezTo>
                    <a:pt x="13558" y="1"/>
                    <a:pt x="8041" y="2456"/>
                    <a:pt x="4403" y="7119"/>
                  </a:cubicBezTo>
                  <a:cubicBezTo>
                    <a:pt x="2788" y="9210"/>
                    <a:pt x="1679" y="11490"/>
                    <a:pt x="1109" y="13897"/>
                  </a:cubicBezTo>
                  <a:cubicBezTo>
                    <a:pt x="1" y="18520"/>
                    <a:pt x="824" y="23397"/>
                    <a:pt x="3390" y="27451"/>
                  </a:cubicBezTo>
                  <a:cubicBezTo>
                    <a:pt x="4086" y="28496"/>
                    <a:pt x="4878" y="29509"/>
                    <a:pt x="5796" y="30428"/>
                  </a:cubicBezTo>
                  <a:cubicBezTo>
                    <a:pt x="6430" y="31093"/>
                    <a:pt x="7158" y="31726"/>
                    <a:pt x="7950" y="32296"/>
                  </a:cubicBezTo>
                  <a:cubicBezTo>
                    <a:pt x="11294" y="34769"/>
                    <a:pt x="15222" y="35963"/>
                    <a:pt x="19116" y="35963"/>
                  </a:cubicBezTo>
                  <a:cubicBezTo>
                    <a:pt x="24700" y="35963"/>
                    <a:pt x="30217" y="33508"/>
                    <a:pt x="33855" y="28844"/>
                  </a:cubicBezTo>
                  <a:cubicBezTo>
                    <a:pt x="39587" y="21497"/>
                    <a:pt x="38637" y="11236"/>
                    <a:pt x="31955" y="4998"/>
                  </a:cubicBezTo>
                  <a:cubicBezTo>
                    <a:pt x="31448" y="4523"/>
                    <a:pt x="30878" y="4079"/>
                    <a:pt x="30308" y="3668"/>
                  </a:cubicBezTo>
                  <a:cubicBezTo>
                    <a:pt x="26964" y="1195"/>
                    <a:pt x="23037" y="1"/>
                    <a:pt x="19142" y="1"/>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5230446" y="1361201"/>
              <a:ext cx="1083203" cy="992647"/>
            </a:xfrm>
            <a:custGeom>
              <a:rect b="b" l="l" r="r" t="t"/>
              <a:pathLst>
                <a:path extrusionOk="0" h="30967" w="33792">
                  <a:moveTo>
                    <a:pt x="26159" y="1"/>
                  </a:moveTo>
                  <a:lnTo>
                    <a:pt x="19255" y="6714"/>
                  </a:lnTo>
                  <a:lnTo>
                    <a:pt x="0" y="25431"/>
                  </a:lnTo>
                  <a:cubicBezTo>
                    <a:pt x="634" y="26096"/>
                    <a:pt x="1362" y="26729"/>
                    <a:pt x="2154" y="27299"/>
                  </a:cubicBezTo>
                  <a:cubicBezTo>
                    <a:pt x="5498" y="29772"/>
                    <a:pt x="9426" y="30966"/>
                    <a:pt x="13320" y="30966"/>
                  </a:cubicBezTo>
                  <a:cubicBezTo>
                    <a:pt x="18904" y="30966"/>
                    <a:pt x="24421" y="28511"/>
                    <a:pt x="28059" y="23847"/>
                  </a:cubicBezTo>
                  <a:cubicBezTo>
                    <a:pt x="33791" y="16500"/>
                    <a:pt x="32841" y="6239"/>
                    <a:pt x="26159"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5521794" y="1841385"/>
              <a:ext cx="29459" cy="120815"/>
            </a:xfrm>
            <a:custGeom>
              <a:rect b="b" l="l" r="r" t="t"/>
              <a:pathLst>
                <a:path extrusionOk="0" h="3769" w="919">
                  <a:moveTo>
                    <a:pt x="444" y="0"/>
                  </a:moveTo>
                  <a:cubicBezTo>
                    <a:pt x="190" y="0"/>
                    <a:pt x="0" y="190"/>
                    <a:pt x="0" y="443"/>
                  </a:cubicBezTo>
                  <a:lnTo>
                    <a:pt x="0" y="3325"/>
                  </a:lnTo>
                  <a:cubicBezTo>
                    <a:pt x="0" y="3579"/>
                    <a:pt x="190" y="3769"/>
                    <a:pt x="444" y="3769"/>
                  </a:cubicBezTo>
                  <a:cubicBezTo>
                    <a:pt x="697" y="3769"/>
                    <a:pt x="919" y="3579"/>
                    <a:pt x="919" y="3325"/>
                  </a:cubicBezTo>
                  <a:lnTo>
                    <a:pt x="919" y="443"/>
                  </a:lnTo>
                  <a:cubicBezTo>
                    <a:pt x="919" y="190"/>
                    <a:pt x="697" y="0"/>
                    <a:pt x="444"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5756276" y="1891102"/>
              <a:ext cx="28465" cy="72124"/>
            </a:xfrm>
            <a:custGeom>
              <a:rect b="b" l="l" r="r" t="t"/>
              <a:pathLst>
                <a:path extrusionOk="0" h="2250" w="888">
                  <a:moveTo>
                    <a:pt x="444" y="1"/>
                  </a:moveTo>
                  <a:cubicBezTo>
                    <a:pt x="191" y="1"/>
                    <a:pt x="1" y="191"/>
                    <a:pt x="1" y="444"/>
                  </a:cubicBezTo>
                  <a:lnTo>
                    <a:pt x="1" y="1774"/>
                  </a:lnTo>
                  <a:cubicBezTo>
                    <a:pt x="1" y="2028"/>
                    <a:pt x="191" y="2249"/>
                    <a:pt x="444" y="2249"/>
                  </a:cubicBezTo>
                  <a:cubicBezTo>
                    <a:pt x="698" y="2249"/>
                    <a:pt x="888" y="2028"/>
                    <a:pt x="888" y="1774"/>
                  </a:cubicBezTo>
                  <a:lnTo>
                    <a:pt x="888" y="444"/>
                  </a:lnTo>
                  <a:cubicBezTo>
                    <a:pt x="888" y="191"/>
                    <a:pt x="698" y="1"/>
                    <a:pt x="444" y="1"/>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5576608" y="1905335"/>
              <a:ext cx="29459" cy="56866"/>
            </a:xfrm>
            <a:custGeom>
              <a:rect b="b" l="l" r="r" t="t"/>
              <a:pathLst>
                <a:path extrusionOk="0" h="1774" w="919">
                  <a:moveTo>
                    <a:pt x="444" y="0"/>
                  </a:moveTo>
                  <a:cubicBezTo>
                    <a:pt x="191" y="0"/>
                    <a:pt x="1" y="222"/>
                    <a:pt x="1" y="444"/>
                  </a:cubicBezTo>
                  <a:lnTo>
                    <a:pt x="1" y="1330"/>
                  </a:lnTo>
                  <a:cubicBezTo>
                    <a:pt x="1" y="1584"/>
                    <a:pt x="191" y="1774"/>
                    <a:pt x="444" y="1774"/>
                  </a:cubicBezTo>
                  <a:cubicBezTo>
                    <a:pt x="697" y="1774"/>
                    <a:pt x="919" y="1584"/>
                    <a:pt x="919" y="1330"/>
                  </a:cubicBezTo>
                  <a:lnTo>
                    <a:pt x="919" y="444"/>
                  </a:lnTo>
                  <a:cubicBezTo>
                    <a:pt x="919" y="222"/>
                    <a:pt x="697" y="0"/>
                    <a:pt x="444" y="0"/>
                  </a:cubicBezTo>
                  <a:close/>
                </a:path>
              </a:pathLst>
            </a:custGeom>
            <a:solidFill>
              <a:srgbClr val="C4C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4"/>
          <p:cNvGrpSpPr/>
          <p:nvPr/>
        </p:nvGrpSpPr>
        <p:grpSpPr>
          <a:xfrm>
            <a:off x="3111582" y="1494746"/>
            <a:ext cx="987877" cy="1111795"/>
            <a:chOff x="2870204" y="1201022"/>
            <a:chExt cx="1260851" cy="1419011"/>
          </a:xfrm>
        </p:grpSpPr>
        <p:sp>
          <p:nvSpPr>
            <p:cNvPr id="193" name="Google Shape;193;p14"/>
            <p:cNvSpPr/>
            <p:nvPr/>
          </p:nvSpPr>
          <p:spPr>
            <a:xfrm>
              <a:off x="3323975" y="2249445"/>
              <a:ext cx="334013" cy="370588"/>
            </a:xfrm>
            <a:custGeom>
              <a:rect b="b" l="l" r="r" t="t"/>
              <a:pathLst>
                <a:path extrusionOk="0" h="11561" w="10420">
                  <a:moveTo>
                    <a:pt x="1" y="1"/>
                  </a:moveTo>
                  <a:lnTo>
                    <a:pt x="5226" y="11560"/>
                  </a:lnTo>
                  <a:lnTo>
                    <a:pt x="10420" y="1"/>
                  </a:ln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
            <p:cNvSpPr/>
            <p:nvPr/>
          </p:nvSpPr>
          <p:spPr>
            <a:xfrm>
              <a:off x="2870204" y="1201022"/>
              <a:ext cx="1260851" cy="1152826"/>
            </a:xfrm>
            <a:custGeom>
              <a:rect b="b" l="l" r="r" t="t"/>
              <a:pathLst>
                <a:path extrusionOk="0" h="35964" w="39334">
                  <a:moveTo>
                    <a:pt x="19110" y="1"/>
                  </a:moveTo>
                  <a:cubicBezTo>
                    <a:pt x="13526" y="1"/>
                    <a:pt x="8009" y="2456"/>
                    <a:pt x="4371" y="7119"/>
                  </a:cubicBezTo>
                  <a:cubicBezTo>
                    <a:pt x="2693" y="9241"/>
                    <a:pt x="1616" y="11616"/>
                    <a:pt x="1046" y="14055"/>
                  </a:cubicBezTo>
                  <a:cubicBezTo>
                    <a:pt x="1" y="18584"/>
                    <a:pt x="824" y="23334"/>
                    <a:pt x="3294" y="27324"/>
                  </a:cubicBezTo>
                  <a:cubicBezTo>
                    <a:pt x="4181" y="28749"/>
                    <a:pt x="5290" y="30079"/>
                    <a:pt x="6620" y="31251"/>
                  </a:cubicBezTo>
                  <a:cubicBezTo>
                    <a:pt x="7031" y="31600"/>
                    <a:pt x="7475" y="31980"/>
                    <a:pt x="7918" y="32296"/>
                  </a:cubicBezTo>
                  <a:cubicBezTo>
                    <a:pt x="11262" y="34769"/>
                    <a:pt x="15195" y="35963"/>
                    <a:pt x="19096" y="35963"/>
                  </a:cubicBezTo>
                  <a:cubicBezTo>
                    <a:pt x="24689" y="35963"/>
                    <a:pt x="30217" y="33508"/>
                    <a:pt x="33855" y="28844"/>
                  </a:cubicBezTo>
                  <a:cubicBezTo>
                    <a:pt x="39334" y="21814"/>
                    <a:pt x="38669" y="12123"/>
                    <a:pt x="32747" y="5853"/>
                  </a:cubicBezTo>
                  <a:cubicBezTo>
                    <a:pt x="32018" y="5061"/>
                    <a:pt x="31195" y="4333"/>
                    <a:pt x="30276" y="3668"/>
                  </a:cubicBezTo>
                  <a:cubicBezTo>
                    <a:pt x="26932" y="1195"/>
                    <a:pt x="23005" y="1"/>
                    <a:pt x="19110" y="1"/>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
            <p:cNvSpPr/>
            <p:nvPr/>
          </p:nvSpPr>
          <p:spPr>
            <a:xfrm>
              <a:off x="3082376" y="1388608"/>
              <a:ext cx="1048679" cy="965240"/>
            </a:xfrm>
            <a:custGeom>
              <a:rect b="b" l="l" r="r" t="t"/>
              <a:pathLst>
                <a:path extrusionOk="0" h="30112" w="32715">
                  <a:moveTo>
                    <a:pt x="26128" y="1"/>
                  </a:moveTo>
                  <a:lnTo>
                    <a:pt x="18685" y="7221"/>
                  </a:lnTo>
                  <a:lnTo>
                    <a:pt x="9216" y="16437"/>
                  </a:lnTo>
                  <a:lnTo>
                    <a:pt x="1" y="25399"/>
                  </a:lnTo>
                  <a:cubicBezTo>
                    <a:pt x="412" y="25748"/>
                    <a:pt x="856" y="26128"/>
                    <a:pt x="1299" y="26444"/>
                  </a:cubicBezTo>
                  <a:cubicBezTo>
                    <a:pt x="4643" y="28917"/>
                    <a:pt x="8571" y="30111"/>
                    <a:pt x="12466" y="30111"/>
                  </a:cubicBezTo>
                  <a:cubicBezTo>
                    <a:pt x="18049" y="30111"/>
                    <a:pt x="23566" y="27656"/>
                    <a:pt x="27204" y="22992"/>
                  </a:cubicBezTo>
                  <a:cubicBezTo>
                    <a:pt x="32715" y="15962"/>
                    <a:pt x="32050" y="6271"/>
                    <a:pt x="26128" y="1"/>
                  </a:cubicBezTo>
                  <a:close/>
                </a:path>
              </a:pathLst>
            </a:custGeom>
            <a:solidFill>
              <a:srgbClr val="1B1F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3147352" y="1440377"/>
              <a:ext cx="662929" cy="662929"/>
            </a:xfrm>
            <a:custGeom>
              <a:rect b="b" l="l" r="r" t="t"/>
              <a:pathLst>
                <a:path extrusionOk="0" h="20681" w="20681">
                  <a:moveTo>
                    <a:pt x="10325" y="1"/>
                  </a:moveTo>
                  <a:cubicBezTo>
                    <a:pt x="4624" y="1"/>
                    <a:pt x="0" y="4624"/>
                    <a:pt x="0" y="10357"/>
                  </a:cubicBezTo>
                  <a:cubicBezTo>
                    <a:pt x="0" y="16057"/>
                    <a:pt x="4624" y="20681"/>
                    <a:pt x="10325" y="20681"/>
                  </a:cubicBezTo>
                  <a:cubicBezTo>
                    <a:pt x="16025" y="20681"/>
                    <a:pt x="20680" y="16057"/>
                    <a:pt x="20680" y="10357"/>
                  </a:cubicBezTo>
                  <a:cubicBezTo>
                    <a:pt x="20680" y="4624"/>
                    <a:pt x="16025" y="1"/>
                    <a:pt x="103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14"/>
          <p:cNvSpPr txBox="1"/>
          <p:nvPr/>
        </p:nvSpPr>
        <p:spPr>
          <a:xfrm>
            <a:off x="887950" y="2625800"/>
            <a:ext cx="1518900" cy="69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A66F"/>
                </a:solidFill>
                <a:latin typeface="Fira Sans Medium"/>
                <a:ea typeface="Fira Sans Medium"/>
                <a:cs typeface="Fira Sans Medium"/>
                <a:sym typeface="Fira Sans Medium"/>
              </a:rPr>
              <a:t>Introduction</a:t>
            </a:r>
            <a:endParaRPr sz="1500">
              <a:solidFill>
                <a:srgbClr val="FFA66F"/>
              </a:solidFill>
              <a:latin typeface="Fira Sans Medium"/>
              <a:ea typeface="Fira Sans Medium"/>
              <a:cs typeface="Fira Sans Medium"/>
              <a:sym typeface="Fira Sans Medium"/>
            </a:endParaRPr>
          </a:p>
        </p:txBody>
      </p:sp>
      <p:sp>
        <p:nvSpPr>
          <p:cNvPr id="198" name="Google Shape;198;p14"/>
          <p:cNvSpPr txBox="1"/>
          <p:nvPr/>
        </p:nvSpPr>
        <p:spPr>
          <a:xfrm>
            <a:off x="2837516" y="3318489"/>
            <a:ext cx="15189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222831"/>
                </a:solidFill>
                <a:latin typeface="Fira Sans Medium"/>
                <a:ea typeface="Fira Sans Medium"/>
                <a:cs typeface="Fira Sans Medium"/>
                <a:sym typeface="Fira Sans Medium"/>
              </a:rPr>
              <a:t>Architecture de systéme</a:t>
            </a:r>
            <a:endParaRPr sz="1300">
              <a:solidFill>
                <a:srgbClr val="222831"/>
              </a:solidFill>
              <a:latin typeface="Fira Sans Medium"/>
              <a:ea typeface="Fira Sans Medium"/>
              <a:cs typeface="Fira Sans Medium"/>
              <a:sym typeface="Fira Sans Medium"/>
            </a:endParaRPr>
          </a:p>
        </p:txBody>
      </p:sp>
      <p:sp>
        <p:nvSpPr>
          <p:cNvPr id="199" name="Google Shape;199;p14"/>
          <p:cNvSpPr txBox="1"/>
          <p:nvPr/>
        </p:nvSpPr>
        <p:spPr>
          <a:xfrm>
            <a:off x="4787344" y="2807739"/>
            <a:ext cx="15189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4C4C4"/>
                </a:solidFill>
                <a:latin typeface="Fira Sans Medium"/>
                <a:ea typeface="Fira Sans Medium"/>
                <a:cs typeface="Fira Sans Medium"/>
                <a:sym typeface="Fira Sans Medium"/>
              </a:rPr>
              <a:t>I</a:t>
            </a:r>
            <a:r>
              <a:rPr lang="en">
                <a:solidFill>
                  <a:srgbClr val="C4C4C4"/>
                </a:solidFill>
                <a:latin typeface="Fira Sans Medium"/>
                <a:ea typeface="Fira Sans Medium"/>
                <a:cs typeface="Fira Sans Medium"/>
                <a:sym typeface="Fira Sans Medium"/>
              </a:rPr>
              <a:t>mplémentation</a:t>
            </a:r>
            <a:endParaRPr>
              <a:solidFill>
                <a:srgbClr val="C4C4C4"/>
              </a:solidFill>
              <a:latin typeface="Fira Sans Medium"/>
              <a:ea typeface="Fira Sans Medium"/>
              <a:cs typeface="Fira Sans Medium"/>
              <a:sym typeface="Fira Sans Medium"/>
            </a:endParaRPr>
          </a:p>
        </p:txBody>
      </p:sp>
      <p:sp>
        <p:nvSpPr>
          <p:cNvPr id="200" name="Google Shape;200;p14"/>
          <p:cNvSpPr txBox="1"/>
          <p:nvPr/>
        </p:nvSpPr>
        <p:spPr>
          <a:xfrm>
            <a:off x="4787343" y="3288988"/>
            <a:ext cx="1518900" cy="9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Fira Sans"/>
                <a:ea typeface="Fira Sans"/>
                <a:cs typeface="Fira Sans"/>
                <a:sym typeface="Fira Sans"/>
              </a:rPr>
              <a:t>Reconnaissance Faciale, </a:t>
            </a:r>
            <a:endParaRPr sz="1200">
              <a:solidFill>
                <a:schemeClr val="dk1"/>
              </a:solidFill>
              <a:latin typeface="Fira Sans"/>
              <a:ea typeface="Fira Sans"/>
              <a:cs typeface="Fira Sans"/>
              <a:sym typeface="Fira Sans"/>
            </a:endParaRPr>
          </a:p>
          <a:p>
            <a:pPr indent="0" lvl="0" marL="0" rtl="0" algn="ctr">
              <a:spcBef>
                <a:spcPts val="0"/>
              </a:spcBef>
              <a:spcAft>
                <a:spcPts val="0"/>
              </a:spcAft>
              <a:buNone/>
            </a:pPr>
            <a:r>
              <a:rPr lang="en" sz="1200">
                <a:solidFill>
                  <a:schemeClr val="dk1"/>
                </a:solidFill>
                <a:latin typeface="Fira Sans"/>
                <a:ea typeface="Fira Sans"/>
                <a:cs typeface="Fira Sans"/>
                <a:sym typeface="Fira Sans"/>
              </a:rPr>
              <a:t>Détection d’Objets, Application web</a:t>
            </a:r>
            <a:endParaRPr sz="1200">
              <a:solidFill>
                <a:schemeClr val="dk1"/>
              </a:solidFill>
              <a:latin typeface="Fira Sans"/>
              <a:ea typeface="Fira Sans"/>
              <a:cs typeface="Fira Sans"/>
              <a:sym typeface="Fira Sans"/>
            </a:endParaRPr>
          </a:p>
          <a:p>
            <a:pPr indent="0" lvl="0" marL="0" rtl="0" algn="l">
              <a:lnSpc>
                <a:spcPct val="100000"/>
              </a:lnSpc>
              <a:spcBef>
                <a:spcPts val="0"/>
              </a:spcBef>
              <a:spcAft>
                <a:spcPts val="1600"/>
              </a:spcAft>
              <a:buNone/>
            </a:pPr>
            <a:r>
              <a:t/>
            </a:r>
            <a:endParaRPr sz="400">
              <a:latin typeface="Fira Sans"/>
              <a:ea typeface="Fira Sans"/>
              <a:cs typeface="Fira Sans"/>
              <a:sym typeface="Fira Sans"/>
            </a:endParaRPr>
          </a:p>
        </p:txBody>
      </p:sp>
      <p:sp>
        <p:nvSpPr>
          <p:cNvPr id="201" name="Google Shape;201;p14"/>
          <p:cNvSpPr txBox="1"/>
          <p:nvPr/>
        </p:nvSpPr>
        <p:spPr>
          <a:xfrm>
            <a:off x="6737002" y="3270302"/>
            <a:ext cx="15189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0475E"/>
                </a:solidFill>
                <a:latin typeface="Fira Sans Medium"/>
                <a:ea typeface="Fira Sans Medium"/>
                <a:cs typeface="Fira Sans Medium"/>
                <a:sym typeface="Fira Sans Medium"/>
              </a:rPr>
              <a:t>Conclusion</a:t>
            </a:r>
            <a:endParaRPr sz="1500">
              <a:solidFill>
                <a:srgbClr val="30475E"/>
              </a:solidFill>
              <a:latin typeface="Fira Sans Medium"/>
              <a:ea typeface="Fira Sans Medium"/>
              <a:cs typeface="Fira Sans Medium"/>
              <a:sym typeface="Fira Sans Medium"/>
            </a:endParaRPr>
          </a:p>
        </p:txBody>
      </p:sp>
      <p:sp>
        <p:nvSpPr>
          <p:cNvPr id="202" name="Google Shape;202;p14"/>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Plan</a:t>
            </a:r>
            <a:endParaRPr sz="2800">
              <a:latin typeface="Fira Sans Medium"/>
              <a:ea typeface="Fira Sans Medium"/>
              <a:cs typeface="Fira Sans Medium"/>
              <a:sym typeface="Fira Sans Medium"/>
            </a:endParaRPr>
          </a:p>
        </p:txBody>
      </p:sp>
      <p:sp>
        <p:nvSpPr>
          <p:cNvPr id="203" name="Google Shape;203;p14"/>
          <p:cNvSpPr/>
          <p:nvPr/>
        </p:nvSpPr>
        <p:spPr>
          <a:xfrm>
            <a:off x="5291377" y="1692005"/>
            <a:ext cx="519403" cy="519403"/>
          </a:xfrm>
          <a:custGeom>
            <a:rect b="b" l="l" r="r" t="t"/>
            <a:pathLst>
              <a:path extrusionOk="0" h="20681" w="20681">
                <a:moveTo>
                  <a:pt x="10325" y="1"/>
                </a:moveTo>
                <a:cubicBezTo>
                  <a:pt x="4624" y="1"/>
                  <a:pt x="0" y="4624"/>
                  <a:pt x="0" y="10357"/>
                </a:cubicBezTo>
                <a:cubicBezTo>
                  <a:pt x="0" y="16057"/>
                  <a:pt x="4624" y="20681"/>
                  <a:pt x="10325" y="20681"/>
                </a:cubicBezTo>
                <a:cubicBezTo>
                  <a:pt x="16025" y="20681"/>
                  <a:pt x="20680" y="16057"/>
                  <a:pt x="20680" y="10357"/>
                </a:cubicBezTo>
                <a:cubicBezTo>
                  <a:pt x="20680" y="4624"/>
                  <a:pt x="16025" y="1"/>
                  <a:pt x="103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p:cNvSpPr txBox="1"/>
          <p:nvPr/>
        </p:nvSpPr>
        <p:spPr>
          <a:xfrm>
            <a:off x="1479450" y="1681550"/>
            <a:ext cx="9606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1</a:t>
            </a:r>
            <a:endParaRPr sz="1800">
              <a:solidFill>
                <a:schemeClr val="dk2"/>
              </a:solidFill>
            </a:endParaRPr>
          </a:p>
        </p:txBody>
      </p:sp>
      <p:sp>
        <p:nvSpPr>
          <p:cNvPr id="205" name="Google Shape;205;p14"/>
          <p:cNvSpPr txBox="1"/>
          <p:nvPr/>
        </p:nvSpPr>
        <p:spPr>
          <a:xfrm>
            <a:off x="3437200" y="1681550"/>
            <a:ext cx="9606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2</a:t>
            </a:r>
            <a:endParaRPr sz="1800">
              <a:solidFill>
                <a:schemeClr val="dk2"/>
              </a:solidFill>
            </a:endParaRPr>
          </a:p>
        </p:txBody>
      </p:sp>
      <p:sp>
        <p:nvSpPr>
          <p:cNvPr id="206" name="Google Shape;206;p14"/>
          <p:cNvSpPr txBox="1"/>
          <p:nvPr/>
        </p:nvSpPr>
        <p:spPr>
          <a:xfrm>
            <a:off x="5391750" y="1744488"/>
            <a:ext cx="9606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3</a:t>
            </a:r>
            <a:endParaRPr sz="1800">
              <a:solidFill>
                <a:schemeClr val="dk2"/>
              </a:solidFill>
            </a:endParaRPr>
          </a:p>
        </p:txBody>
      </p:sp>
      <p:sp>
        <p:nvSpPr>
          <p:cNvPr id="207" name="Google Shape;207;p14"/>
          <p:cNvSpPr txBox="1"/>
          <p:nvPr/>
        </p:nvSpPr>
        <p:spPr>
          <a:xfrm>
            <a:off x="7374750" y="1757750"/>
            <a:ext cx="9606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4</a:t>
            </a:r>
            <a:endParaRPr sz="1800">
              <a:solidFill>
                <a:schemeClr val="dk2"/>
              </a:solidFill>
            </a:endParaRPr>
          </a:p>
        </p:txBody>
      </p:sp>
      <p:sp>
        <p:nvSpPr>
          <p:cNvPr id="208" name="Google Shape;208;p14"/>
          <p:cNvSpPr txBox="1"/>
          <p:nvPr/>
        </p:nvSpPr>
        <p:spPr>
          <a:xfrm>
            <a:off x="887943" y="3208613"/>
            <a:ext cx="1518900" cy="96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1200">
                <a:solidFill>
                  <a:schemeClr val="dk1"/>
                </a:solidFill>
                <a:latin typeface="Fira Sans"/>
                <a:ea typeface="Fira Sans"/>
                <a:cs typeface="Fira Sans"/>
                <a:sym typeface="Fira Sans"/>
              </a:rPr>
              <a:t>Définition du problème et besoins</a:t>
            </a:r>
            <a:endParaRPr sz="400">
              <a:latin typeface="Fira Sans"/>
              <a:ea typeface="Fira Sans"/>
              <a:cs typeface="Fira Sans"/>
              <a:sym typeface="Fira Sans"/>
            </a:endParaRPr>
          </a:p>
        </p:txBody>
      </p:sp>
      <p:sp>
        <p:nvSpPr>
          <p:cNvPr id="209" name="Google Shape;20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Introduction</a:t>
            </a:r>
            <a:endParaRPr sz="2800">
              <a:latin typeface="Fira Sans Medium"/>
              <a:ea typeface="Fira Sans Medium"/>
              <a:cs typeface="Fira Sans Medium"/>
              <a:sym typeface="Fira Sans Medium"/>
            </a:endParaRPr>
          </a:p>
        </p:txBody>
      </p:sp>
      <p:sp>
        <p:nvSpPr>
          <p:cNvPr id="215" name="Google Shape;215;p15"/>
          <p:cNvSpPr txBox="1"/>
          <p:nvPr/>
        </p:nvSpPr>
        <p:spPr>
          <a:xfrm>
            <a:off x="989104" y="1787775"/>
            <a:ext cx="28275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Fira Sans Medium"/>
                <a:ea typeface="Fira Sans Medium"/>
                <a:cs typeface="Fira Sans Medium"/>
                <a:sym typeface="Fira Sans Medium"/>
              </a:rPr>
              <a:t>Jupiter</a:t>
            </a:r>
            <a:endParaRPr sz="1700">
              <a:latin typeface="Fira Sans Medium"/>
              <a:ea typeface="Fira Sans Medium"/>
              <a:cs typeface="Fira Sans Medium"/>
              <a:sym typeface="Fira Sans Medium"/>
            </a:endParaRPr>
          </a:p>
        </p:txBody>
      </p:sp>
      <p:sp>
        <p:nvSpPr>
          <p:cNvPr id="216" name="Google Shape;216;p15"/>
          <p:cNvSpPr txBox="1"/>
          <p:nvPr/>
        </p:nvSpPr>
        <p:spPr>
          <a:xfrm>
            <a:off x="989100" y="2134625"/>
            <a:ext cx="28275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Fira Sans"/>
                <a:ea typeface="Fira Sans"/>
                <a:cs typeface="Fira Sans"/>
                <a:sym typeface="Fira Sans"/>
              </a:rPr>
              <a:t>Jupiter is </a:t>
            </a:r>
            <a:r>
              <a:rPr lang="en" sz="1200">
                <a:latin typeface="Fira Sans"/>
                <a:ea typeface="Fira Sans"/>
                <a:cs typeface="Fira Sans"/>
                <a:sym typeface="Fira Sans"/>
              </a:rPr>
              <a:t>the biggest planet in the Solar System</a:t>
            </a:r>
            <a:endParaRPr sz="1200">
              <a:latin typeface="Fira Sans"/>
              <a:ea typeface="Fira Sans"/>
              <a:cs typeface="Fira Sans"/>
              <a:sym typeface="Fira Sans"/>
            </a:endParaRPr>
          </a:p>
        </p:txBody>
      </p:sp>
      <p:sp>
        <p:nvSpPr>
          <p:cNvPr id="217" name="Google Shape;217;p15"/>
          <p:cNvSpPr txBox="1"/>
          <p:nvPr/>
        </p:nvSpPr>
        <p:spPr>
          <a:xfrm>
            <a:off x="1287875" y="3348275"/>
            <a:ext cx="28275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Fira Sans Medium"/>
                <a:ea typeface="Fira Sans Medium"/>
                <a:cs typeface="Fira Sans Medium"/>
                <a:sym typeface="Fira Sans Medium"/>
              </a:rPr>
              <a:t>Mars</a:t>
            </a:r>
            <a:endParaRPr sz="1700">
              <a:latin typeface="Fira Sans Medium"/>
              <a:ea typeface="Fira Sans Medium"/>
              <a:cs typeface="Fira Sans Medium"/>
              <a:sym typeface="Fira Sans Medium"/>
            </a:endParaRPr>
          </a:p>
        </p:txBody>
      </p:sp>
      <p:sp>
        <p:nvSpPr>
          <p:cNvPr id="218" name="Google Shape;218;p15"/>
          <p:cNvSpPr txBox="1"/>
          <p:nvPr/>
        </p:nvSpPr>
        <p:spPr>
          <a:xfrm>
            <a:off x="1287875" y="3695125"/>
            <a:ext cx="25731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Fira Sans"/>
                <a:ea typeface="Fira Sans"/>
                <a:cs typeface="Fira Sans"/>
                <a:sym typeface="Fira Sans"/>
              </a:rPr>
              <a:t>Despite being red, Mars is actually a cold place</a:t>
            </a:r>
            <a:endParaRPr sz="1200">
              <a:latin typeface="Fira Sans"/>
              <a:ea typeface="Fira Sans"/>
              <a:cs typeface="Fira Sans"/>
              <a:sym typeface="Fira Sans"/>
            </a:endParaRPr>
          </a:p>
        </p:txBody>
      </p:sp>
      <p:sp>
        <p:nvSpPr>
          <p:cNvPr id="219" name="Google Shape;219;p15"/>
          <p:cNvSpPr/>
          <p:nvPr/>
        </p:nvSpPr>
        <p:spPr>
          <a:xfrm>
            <a:off x="785700" y="3311801"/>
            <a:ext cx="3485812" cy="1349593"/>
          </a:xfrm>
          <a:custGeom>
            <a:rect b="b" l="l" r="r" t="t"/>
            <a:pathLst>
              <a:path extrusionOk="0" h="28997" w="107264">
                <a:moveTo>
                  <a:pt x="52173" y="0"/>
                </a:moveTo>
                <a:cubicBezTo>
                  <a:pt x="28601" y="0"/>
                  <a:pt x="4999" y="635"/>
                  <a:pt x="3325" y="2293"/>
                </a:cubicBezTo>
                <a:cubicBezTo>
                  <a:pt x="0" y="5618"/>
                  <a:pt x="5162" y="27374"/>
                  <a:pt x="6936" y="27913"/>
                </a:cubicBezTo>
                <a:cubicBezTo>
                  <a:pt x="9502" y="28707"/>
                  <a:pt x="23688" y="28997"/>
                  <a:pt x="40484" y="28997"/>
                </a:cubicBezTo>
                <a:cubicBezTo>
                  <a:pt x="67222" y="28997"/>
                  <a:pt x="100574" y="28262"/>
                  <a:pt x="104191" y="27659"/>
                </a:cubicBezTo>
                <a:cubicBezTo>
                  <a:pt x="107263" y="27153"/>
                  <a:pt x="103431" y="3338"/>
                  <a:pt x="100866" y="1532"/>
                </a:cubicBezTo>
                <a:cubicBezTo>
                  <a:pt x="99580" y="643"/>
                  <a:pt x="75891" y="0"/>
                  <a:pt x="52173"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3634421" y="3352153"/>
            <a:ext cx="637081" cy="1280896"/>
          </a:xfrm>
          <a:custGeom>
            <a:rect b="b" l="l" r="r" t="t"/>
            <a:pathLst>
              <a:path extrusionOk="0" h="27521" w="19604">
                <a:moveTo>
                  <a:pt x="8392" y="0"/>
                </a:moveTo>
                <a:cubicBezTo>
                  <a:pt x="6682" y="6113"/>
                  <a:pt x="4371" y="22137"/>
                  <a:pt x="0" y="27521"/>
                </a:cubicBezTo>
                <a:cubicBezTo>
                  <a:pt x="8551" y="27299"/>
                  <a:pt x="14916" y="26982"/>
                  <a:pt x="16531" y="26729"/>
                </a:cubicBezTo>
                <a:cubicBezTo>
                  <a:pt x="19603" y="26222"/>
                  <a:pt x="15771" y="2439"/>
                  <a:pt x="13206" y="665"/>
                </a:cubicBezTo>
                <a:cubicBezTo>
                  <a:pt x="12858" y="412"/>
                  <a:pt x="11116" y="190"/>
                  <a:pt x="8392" y="0"/>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612825" y="1777700"/>
            <a:ext cx="3485812" cy="1349593"/>
          </a:xfrm>
          <a:custGeom>
            <a:rect b="b" l="l" r="r" t="t"/>
            <a:pathLst>
              <a:path extrusionOk="0" h="28997" w="107264">
                <a:moveTo>
                  <a:pt x="52586" y="0"/>
                </a:moveTo>
                <a:cubicBezTo>
                  <a:pt x="28872" y="0"/>
                  <a:pt x="4993" y="641"/>
                  <a:pt x="3326" y="2308"/>
                </a:cubicBezTo>
                <a:cubicBezTo>
                  <a:pt x="0" y="5634"/>
                  <a:pt x="5131" y="27358"/>
                  <a:pt x="6936" y="27929"/>
                </a:cubicBezTo>
                <a:cubicBezTo>
                  <a:pt x="9499" y="28710"/>
                  <a:pt x="23652" y="28997"/>
                  <a:pt x="40420" y="28997"/>
                </a:cubicBezTo>
                <a:cubicBezTo>
                  <a:pt x="67160" y="28997"/>
                  <a:pt x="100552" y="28266"/>
                  <a:pt x="104192" y="27643"/>
                </a:cubicBezTo>
                <a:cubicBezTo>
                  <a:pt x="107263" y="27137"/>
                  <a:pt x="103400" y="3322"/>
                  <a:pt x="100835" y="1517"/>
                </a:cubicBezTo>
                <a:cubicBezTo>
                  <a:pt x="99556" y="633"/>
                  <a:pt x="76152" y="0"/>
                  <a:pt x="5258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22" name="Google Shape;222;p15"/>
          <p:cNvSpPr/>
          <p:nvPr/>
        </p:nvSpPr>
        <p:spPr>
          <a:xfrm>
            <a:off x="235115" y="1932982"/>
            <a:ext cx="631946" cy="631946"/>
          </a:xfrm>
          <a:custGeom>
            <a:rect b="b" l="l" r="r" t="t"/>
            <a:pathLst>
              <a:path extrusionOk="0" h="19446" w="19446">
                <a:moveTo>
                  <a:pt x="9723" y="1"/>
                </a:moveTo>
                <a:cubicBezTo>
                  <a:pt x="4371" y="1"/>
                  <a:pt x="1" y="4371"/>
                  <a:pt x="1" y="9723"/>
                </a:cubicBezTo>
                <a:cubicBezTo>
                  <a:pt x="1" y="15075"/>
                  <a:pt x="4371" y="19445"/>
                  <a:pt x="9723" y="19445"/>
                </a:cubicBezTo>
                <a:cubicBezTo>
                  <a:pt x="15075" y="19445"/>
                  <a:pt x="19446" y="15075"/>
                  <a:pt x="19446" y="9723"/>
                </a:cubicBezTo>
                <a:cubicBezTo>
                  <a:pt x="19446" y="4371"/>
                  <a:pt x="15075" y="1"/>
                  <a:pt x="9723" y="1"/>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317464" y="2114611"/>
            <a:ext cx="293322" cy="251693"/>
          </a:xfrm>
          <a:custGeom>
            <a:rect b="b" l="l" r="r" t="t"/>
            <a:pathLst>
              <a:path extrusionOk="0" h="7745" w="9026">
                <a:moveTo>
                  <a:pt x="4845" y="0"/>
                </a:moveTo>
                <a:cubicBezTo>
                  <a:pt x="4606" y="0"/>
                  <a:pt x="4363" y="16"/>
                  <a:pt x="4117" y="49"/>
                </a:cubicBezTo>
                <a:cubicBezTo>
                  <a:pt x="1774" y="365"/>
                  <a:pt x="0" y="2075"/>
                  <a:pt x="222" y="3912"/>
                </a:cubicBezTo>
                <a:cubicBezTo>
                  <a:pt x="317" y="4704"/>
                  <a:pt x="760" y="5401"/>
                  <a:pt x="1457" y="5907"/>
                </a:cubicBezTo>
                <a:lnTo>
                  <a:pt x="1014" y="7744"/>
                </a:lnTo>
                <a:lnTo>
                  <a:pt x="2819" y="6541"/>
                </a:lnTo>
                <a:cubicBezTo>
                  <a:pt x="3225" y="6663"/>
                  <a:pt x="3657" y="6719"/>
                  <a:pt x="4115" y="6719"/>
                </a:cubicBezTo>
                <a:cubicBezTo>
                  <a:pt x="4372" y="6719"/>
                  <a:pt x="4636" y="6702"/>
                  <a:pt x="4909" y="6667"/>
                </a:cubicBezTo>
                <a:cubicBezTo>
                  <a:pt x="7284" y="6382"/>
                  <a:pt x="9026" y="4641"/>
                  <a:pt x="8804" y="2804"/>
                </a:cubicBezTo>
                <a:cubicBezTo>
                  <a:pt x="8634" y="1186"/>
                  <a:pt x="6911" y="0"/>
                  <a:pt x="4845"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490351" y="2067879"/>
            <a:ext cx="294395" cy="260337"/>
          </a:xfrm>
          <a:custGeom>
            <a:rect b="b" l="l" r="r" t="t"/>
            <a:pathLst>
              <a:path extrusionOk="0" h="8011" w="9059">
                <a:moveTo>
                  <a:pt x="4151" y="0"/>
                </a:moveTo>
                <a:cubicBezTo>
                  <a:pt x="2152" y="0"/>
                  <a:pt x="477" y="1103"/>
                  <a:pt x="254" y="2722"/>
                </a:cubicBezTo>
                <a:cubicBezTo>
                  <a:pt x="1" y="4558"/>
                  <a:pt x="1711" y="6300"/>
                  <a:pt x="4054" y="6680"/>
                </a:cubicBezTo>
                <a:cubicBezTo>
                  <a:pt x="4339" y="6716"/>
                  <a:pt x="4615" y="6734"/>
                  <a:pt x="4884" y="6734"/>
                </a:cubicBezTo>
                <a:cubicBezTo>
                  <a:pt x="5332" y="6734"/>
                  <a:pt x="5760" y="6684"/>
                  <a:pt x="6176" y="6585"/>
                </a:cubicBezTo>
                <a:lnTo>
                  <a:pt x="8108" y="8010"/>
                </a:lnTo>
                <a:lnTo>
                  <a:pt x="7538" y="5952"/>
                </a:lnTo>
                <a:cubicBezTo>
                  <a:pt x="8235" y="5477"/>
                  <a:pt x="8678" y="4812"/>
                  <a:pt x="8805" y="4020"/>
                </a:cubicBezTo>
                <a:cubicBezTo>
                  <a:pt x="9058" y="2183"/>
                  <a:pt x="7348" y="410"/>
                  <a:pt x="4973" y="62"/>
                </a:cubicBezTo>
                <a:cubicBezTo>
                  <a:pt x="4695" y="20"/>
                  <a:pt x="4420" y="0"/>
                  <a:pt x="41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491390" y="2119258"/>
            <a:ext cx="115301" cy="155436"/>
          </a:xfrm>
          <a:custGeom>
            <a:rect b="b" l="l" r="r" t="t"/>
            <a:pathLst>
              <a:path extrusionOk="0" h="4783" w="3548">
                <a:moveTo>
                  <a:pt x="665" y="1"/>
                </a:moveTo>
                <a:cubicBezTo>
                  <a:pt x="412" y="381"/>
                  <a:pt x="222" y="792"/>
                  <a:pt x="190" y="1267"/>
                </a:cubicBezTo>
                <a:cubicBezTo>
                  <a:pt x="0" y="2724"/>
                  <a:pt x="1140" y="4149"/>
                  <a:pt x="2819" y="4783"/>
                </a:cubicBezTo>
                <a:cubicBezTo>
                  <a:pt x="3294" y="4149"/>
                  <a:pt x="3547" y="3421"/>
                  <a:pt x="3452" y="2661"/>
                </a:cubicBezTo>
                <a:cubicBezTo>
                  <a:pt x="3294" y="1362"/>
                  <a:pt x="2186" y="349"/>
                  <a:pt x="665"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546903" y="3467592"/>
            <a:ext cx="630939" cy="630906"/>
          </a:xfrm>
          <a:custGeom>
            <a:rect b="b" l="l" r="r" t="t"/>
            <a:pathLst>
              <a:path extrusionOk="0" h="19414" w="19415">
                <a:moveTo>
                  <a:pt x="9723" y="0"/>
                </a:moveTo>
                <a:cubicBezTo>
                  <a:pt x="4340" y="0"/>
                  <a:pt x="1" y="4339"/>
                  <a:pt x="1" y="9691"/>
                </a:cubicBezTo>
                <a:cubicBezTo>
                  <a:pt x="1" y="15075"/>
                  <a:pt x="4340" y="19413"/>
                  <a:pt x="9723" y="19413"/>
                </a:cubicBezTo>
                <a:cubicBezTo>
                  <a:pt x="15075" y="19413"/>
                  <a:pt x="19414" y="15075"/>
                  <a:pt x="19414" y="9691"/>
                </a:cubicBezTo>
                <a:cubicBezTo>
                  <a:pt x="19414" y="4339"/>
                  <a:pt x="15075" y="0"/>
                  <a:pt x="9723"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640561" y="3715612"/>
            <a:ext cx="260435" cy="260402"/>
          </a:xfrm>
          <a:custGeom>
            <a:rect b="b" l="l" r="r" t="t"/>
            <a:pathLst>
              <a:path extrusionOk="0" h="8013" w="8014">
                <a:moveTo>
                  <a:pt x="3991" y="2312"/>
                </a:moveTo>
                <a:cubicBezTo>
                  <a:pt x="4941" y="2312"/>
                  <a:pt x="5670" y="3072"/>
                  <a:pt x="5670" y="3991"/>
                </a:cubicBezTo>
                <a:cubicBezTo>
                  <a:pt x="5670" y="4941"/>
                  <a:pt x="4941" y="5669"/>
                  <a:pt x="3991" y="5669"/>
                </a:cubicBezTo>
                <a:cubicBezTo>
                  <a:pt x="3073" y="5669"/>
                  <a:pt x="2313" y="4909"/>
                  <a:pt x="2313" y="3991"/>
                </a:cubicBezTo>
                <a:cubicBezTo>
                  <a:pt x="2313" y="3072"/>
                  <a:pt x="3073" y="2312"/>
                  <a:pt x="3991" y="2312"/>
                </a:cubicBezTo>
                <a:close/>
                <a:moveTo>
                  <a:pt x="3769" y="1"/>
                </a:moveTo>
                <a:cubicBezTo>
                  <a:pt x="3579" y="1"/>
                  <a:pt x="3453" y="127"/>
                  <a:pt x="3453" y="317"/>
                </a:cubicBezTo>
                <a:lnTo>
                  <a:pt x="3453" y="1489"/>
                </a:lnTo>
                <a:cubicBezTo>
                  <a:pt x="3136" y="1584"/>
                  <a:pt x="2883" y="1679"/>
                  <a:pt x="2629" y="1837"/>
                </a:cubicBezTo>
                <a:lnTo>
                  <a:pt x="1806" y="1014"/>
                </a:lnTo>
                <a:cubicBezTo>
                  <a:pt x="1743" y="951"/>
                  <a:pt x="1656" y="919"/>
                  <a:pt x="1568" y="919"/>
                </a:cubicBezTo>
                <a:cubicBezTo>
                  <a:pt x="1481" y="919"/>
                  <a:pt x="1394" y="951"/>
                  <a:pt x="1331" y="1014"/>
                </a:cubicBezTo>
                <a:lnTo>
                  <a:pt x="1014" y="1331"/>
                </a:lnTo>
                <a:cubicBezTo>
                  <a:pt x="888" y="1457"/>
                  <a:pt x="888" y="1679"/>
                  <a:pt x="1014" y="1806"/>
                </a:cubicBezTo>
                <a:lnTo>
                  <a:pt x="1838" y="2629"/>
                </a:lnTo>
                <a:cubicBezTo>
                  <a:pt x="1679" y="2882"/>
                  <a:pt x="1584" y="3136"/>
                  <a:pt x="1489" y="3452"/>
                </a:cubicBezTo>
                <a:lnTo>
                  <a:pt x="318" y="3452"/>
                </a:lnTo>
                <a:cubicBezTo>
                  <a:pt x="128" y="3452"/>
                  <a:pt x="1" y="3579"/>
                  <a:pt x="1" y="3769"/>
                </a:cubicBezTo>
                <a:lnTo>
                  <a:pt x="1" y="4244"/>
                </a:lnTo>
                <a:cubicBezTo>
                  <a:pt x="1" y="4403"/>
                  <a:pt x="128" y="4561"/>
                  <a:pt x="318" y="4561"/>
                </a:cubicBezTo>
                <a:lnTo>
                  <a:pt x="1489" y="4561"/>
                </a:lnTo>
                <a:cubicBezTo>
                  <a:pt x="1553" y="4846"/>
                  <a:pt x="1679" y="5131"/>
                  <a:pt x="1838" y="5353"/>
                </a:cubicBezTo>
                <a:lnTo>
                  <a:pt x="1014" y="6208"/>
                </a:lnTo>
                <a:cubicBezTo>
                  <a:pt x="888" y="6334"/>
                  <a:pt x="888" y="6524"/>
                  <a:pt x="1014" y="6651"/>
                </a:cubicBezTo>
                <a:lnTo>
                  <a:pt x="1331" y="6999"/>
                </a:lnTo>
                <a:cubicBezTo>
                  <a:pt x="1394" y="7063"/>
                  <a:pt x="1481" y="7094"/>
                  <a:pt x="1568" y="7094"/>
                </a:cubicBezTo>
                <a:cubicBezTo>
                  <a:pt x="1656" y="7094"/>
                  <a:pt x="1743" y="7063"/>
                  <a:pt x="1806" y="6999"/>
                </a:cubicBezTo>
                <a:lnTo>
                  <a:pt x="2629" y="6144"/>
                </a:lnTo>
                <a:cubicBezTo>
                  <a:pt x="2883" y="6303"/>
                  <a:pt x="3136" y="6429"/>
                  <a:pt x="3453" y="6493"/>
                </a:cubicBezTo>
                <a:lnTo>
                  <a:pt x="3453" y="7664"/>
                </a:lnTo>
                <a:cubicBezTo>
                  <a:pt x="3453" y="7854"/>
                  <a:pt x="3579" y="8013"/>
                  <a:pt x="3769" y="8013"/>
                </a:cubicBezTo>
                <a:lnTo>
                  <a:pt x="4245" y="8013"/>
                </a:lnTo>
                <a:cubicBezTo>
                  <a:pt x="4403" y="8013"/>
                  <a:pt x="4561" y="7854"/>
                  <a:pt x="4561" y="7664"/>
                </a:cubicBezTo>
                <a:lnTo>
                  <a:pt x="4561" y="6493"/>
                </a:lnTo>
                <a:cubicBezTo>
                  <a:pt x="4846" y="6429"/>
                  <a:pt x="5131" y="6303"/>
                  <a:pt x="5385" y="6144"/>
                </a:cubicBezTo>
                <a:lnTo>
                  <a:pt x="6208" y="6999"/>
                </a:lnTo>
                <a:cubicBezTo>
                  <a:pt x="6271" y="7063"/>
                  <a:pt x="6351" y="7094"/>
                  <a:pt x="6430" y="7094"/>
                </a:cubicBezTo>
                <a:cubicBezTo>
                  <a:pt x="6509" y="7094"/>
                  <a:pt x="6588" y="7063"/>
                  <a:pt x="6651" y="6999"/>
                </a:cubicBezTo>
                <a:lnTo>
                  <a:pt x="7000" y="6651"/>
                </a:lnTo>
                <a:cubicBezTo>
                  <a:pt x="7126" y="6524"/>
                  <a:pt x="7126" y="6334"/>
                  <a:pt x="7000" y="6208"/>
                </a:cubicBezTo>
                <a:lnTo>
                  <a:pt x="6176" y="5353"/>
                </a:lnTo>
                <a:cubicBezTo>
                  <a:pt x="6303" y="5131"/>
                  <a:pt x="6430" y="4846"/>
                  <a:pt x="6493" y="4561"/>
                </a:cubicBezTo>
                <a:lnTo>
                  <a:pt x="7696" y="4561"/>
                </a:lnTo>
                <a:cubicBezTo>
                  <a:pt x="7855" y="4561"/>
                  <a:pt x="8013" y="4403"/>
                  <a:pt x="8013" y="4244"/>
                </a:cubicBezTo>
                <a:lnTo>
                  <a:pt x="8013" y="3769"/>
                </a:lnTo>
                <a:cubicBezTo>
                  <a:pt x="8013" y="3579"/>
                  <a:pt x="7855" y="3452"/>
                  <a:pt x="7696" y="3452"/>
                </a:cubicBezTo>
                <a:lnTo>
                  <a:pt x="6493" y="3452"/>
                </a:lnTo>
                <a:cubicBezTo>
                  <a:pt x="6430" y="3136"/>
                  <a:pt x="6335" y="2882"/>
                  <a:pt x="6176" y="2629"/>
                </a:cubicBezTo>
                <a:lnTo>
                  <a:pt x="7000" y="1806"/>
                </a:lnTo>
                <a:cubicBezTo>
                  <a:pt x="7126" y="1679"/>
                  <a:pt x="7126" y="1457"/>
                  <a:pt x="7000" y="1331"/>
                </a:cubicBezTo>
                <a:lnTo>
                  <a:pt x="6651" y="1014"/>
                </a:lnTo>
                <a:cubicBezTo>
                  <a:pt x="6588" y="951"/>
                  <a:pt x="6509" y="919"/>
                  <a:pt x="6430" y="919"/>
                </a:cubicBezTo>
                <a:cubicBezTo>
                  <a:pt x="6351" y="919"/>
                  <a:pt x="6271" y="951"/>
                  <a:pt x="6208" y="1014"/>
                </a:cubicBezTo>
                <a:lnTo>
                  <a:pt x="5385" y="1837"/>
                </a:lnTo>
                <a:cubicBezTo>
                  <a:pt x="5131" y="1679"/>
                  <a:pt x="4846" y="1584"/>
                  <a:pt x="4561" y="1489"/>
                </a:cubicBezTo>
                <a:lnTo>
                  <a:pt x="4561" y="317"/>
                </a:lnTo>
                <a:cubicBezTo>
                  <a:pt x="4561" y="127"/>
                  <a:pt x="4403" y="1"/>
                  <a:pt x="424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736298" y="3811318"/>
            <a:ext cx="67952" cy="67952"/>
          </a:xfrm>
          <a:custGeom>
            <a:rect b="b" l="l" r="r" t="t"/>
            <a:pathLst>
              <a:path extrusionOk="0" h="2091" w="2091">
                <a:moveTo>
                  <a:pt x="1045" y="1"/>
                </a:moveTo>
                <a:cubicBezTo>
                  <a:pt x="475" y="1"/>
                  <a:pt x="0" y="476"/>
                  <a:pt x="0" y="1046"/>
                </a:cubicBezTo>
                <a:cubicBezTo>
                  <a:pt x="0" y="1648"/>
                  <a:pt x="475" y="2091"/>
                  <a:pt x="1045" y="2091"/>
                </a:cubicBezTo>
                <a:cubicBezTo>
                  <a:pt x="1647" y="2091"/>
                  <a:pt x="2090" y="1648"/>
                  <a:pt x="2090" y="1046"/>
                </a:cubicBezTo>
                <a:cubicBezTo>
                  <a:pt x="2090" y="476"/>
                  <a:pt x="1647" y="1"/>
                  <a:pt x="104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857741" y="3607558"/>
            <a:ext cx="216141" cy="216141"/>
          </a:xfrm>
          <a:custGeom>
            <a:rect b="b" l="l" r="r" t="t"/>
            <a:pathLst>
              <a:path extrusionOk="0" h="6651" w="6651">
                <a:moveTo>
                  <a:pt x="3325" y="1932"/>
                </a:moveTo>
                <a:cubicBezTo>
                  <a:pt x="4085" y="1932"/>
                  <a:pt x="4719" y="2566"/>
                  <a:pt x="4719" y="3326"/>
                </a:cubicBezTo>
                <a:cubicBezTo>
                  <a:pt x="4719" y="4117"/>
                  <a:pt x="4085" y="4719"/>
                  <a:pt x="3325" y="4719"/>
                </a:cubicBezTo>
                <a:cubicBezTo>
                  <a:pt x="2534" y="4719"/>
                  <a:pt x="1932" y="4117"/>
                  <a:pt x="1932" y="3326"/>
                </a:cubicBezTo>
                <a:cubicBezTo>
                  <a:pt x="1932" y="2566"/>
                  <a:pt x="2534" y="1932"/>
                  <a:pt x="3325" y="1932"/>
                </a:cubicBezTo>
                <a:close/>
                <a:moveTo>
                  <a:pt x="3104" y="0"/>
                </a:moveTo>
                <a:cubicBezTo>
                  <a:pt x="2977" y="0"/>
                  <a:pt x="2850" y="127"/>
                  <a:pt x="2850" y="254"/>
                </a:cubicBezTo>
                <a:lnTo>
                  <a:pt x="2850" y="1267"/>
                </a:lnTo>
                <a:cubicBezTo>
                  <a:pt x="2597" y="1299"/>
                  <a:pt x="2375" y="1394"/>
                  <a:pt x="2185" y="1520"/>
                </a:cubicBezTo>
                <a:lnTo>
                  <a:pt x="1488" y="824"/>
                </a:lnTo>
                <a:cubicBezTo>
                  <a:pt x="1441" y="776"/>
                  <a:pt x="1370" y="752"/>
                  <a:pt x="1298" y="752"/>
                </a:cubicBezTo>
                <a:cubicBezTo>
                  <a:pt x="1227" y="752"/>
                  <a:pt x="1156" y="776"/>
                  <a:pt x="1108" y="824"/>
                </a:cubicBezTo>
                <a:lnTo>
                  <a:pt x="823" y="1109"/>
                </a:lnTo>
                <a:cubicBezTo>
                  <a:pt x="728" y="1235"/>
                  <a:pt x="728" y="1394"/>
                  <a:pt x="823" y="1489"/>
                </a:cubicBezTo>
                <a:lnTo>
                  <a:pt x="1520" y="2185"/>
                </a:lnTo>
                <a:cubicBezTo>
                  <a:pt x="1393" y="2407"/>
                  <a:pt x="1298" y="2629"/>
                  <a:pt x="1235" y="2851"/>
                </a:cubicBezTo>
                <a:lnTo>
                  <a:pt x="253" y="2851"/>
                </a:lnTo>
                <a:cubicBezTo>
                  <a:pt x="95" y="2851"/>
                  <a:pt x="0" y="2977"/>
                  <a:pt x="0" y="3136"/>
                </a:cubicBezTo>
                <a:lnTo>
                  <a:pt x="0" y="3516"/>
                </a:lnTo>
                <a:cubicBezTo>
                  <a:pt x="0" y="3674"/>
                  <a:pt x="95" y="3801"/>
                  <a:pt x="253" y="3801"/>
                </a:cubicBezTo>
                <a:lnTo>
                  <a:pt x="1235" y="3801"/>
                </a:lnTo>
                <a:cubicBezTo>
                  <a:pt x="1298" y="4022"/>
                  <a:pt x="1393" y="4244"/>
                  <a:pt x="1520" y="4466"/>
                </a:cubicBezTo>
                <a:lnTo>
                  <a:pt x="823" y="5162"/>
                </a:lnTo>
                <a:cubicBezTo>
                  <a:pt x="728" y="5257"/>
                  <a:pt x="728" y="5447"/>
                  <a:pt x="823" y="5542"/>
                </a:cubicBezTo>
                <a:lnTo>
                  <a:pt x="1108" y="5827"/>
                </a:lnTo>
                <a:cubicBezTo>
                  <a:pt x="1156" y="5875"/>
                  <a:pt x="1227" y="5899"/>
                  <a:pt x="1298" y="5899"/>
                </a:cubicBezTo>
                <a:cubicBezTo>
                  <a:pt x="1370" y="5899"/>
                  <a:pt x="1441" y="5875"/>
                  <a:pt x="1488" y="5827"/>
                </a:cubicBezTo>
                <a:lnTo>
                  <a:pt x="2185" y="5131"/>
                </a:lnTo>
                <a:cubicBezTo>
                  <a:pt x="2375" y="5257"/>
                  <a:pt x="2597" y="5352"/>
                  <a:pt x="2850" y="5416"/>
                </a:cubicBezTo>
                <a:lnTo>
                  <a:pt x="2850" y="6397"/>
                </a:lnTo>
                <a:cubicBezTo>
                  <a:pt x="2850" y="6524"/>
                  <a:pt x="2977" y="6651"/>
                  <a:pt x="3104" y="6651"/>
                </a:cubicBezTo>
                <a:lnTo>
                  <a:pt x="3515" y="6651"/>
                </a:lnTo>
                <a:cubicBezTo>
                  <a:pt x="3674" y="6651"/>
                  <a:pt x="3769" y="6524"/>
                  <a:pt x="3769" y="6397"/>
                </a:cubicBezTo>
                <a:lnTo>
                  <a:pt x="3769" y="5416"/>
                </a:lnTo>
                <a:cubicBezTo>
                  <a:pt x="4022" y="5352"/>
                  <a:pt x="4244" y="5257"/>
                  <a:pt x="4465" y="5131"/>
                </a:cubicBezTo>
                <a:lnTo>
                  <a:pt x="5162" y="5827"/>
                </a:lnTo>
                <a:cubicBezTo>
                  <a:pt x="5210" y="5875"/>
                  <a:pt x="5273" y="5899"/>
                  <a:pt x="5340" y="5899"/>
                </a:cubicBezTo>
                <a:cubicBezTo>
                  <a:pt x="5408" y="5899"/>
                  <a:pt x="5479" y="5875"/>
                  <a:pt x="5542" y="5827"/>
                </a:cubicBezTo>
                <a:lnTo>
                  <a:pt x="5795" y="5542"/>
                </a:lnTo>
                <a:cubicBezTo>
                  <a:pt x="5922" y="5447"/>
                  <a:pt x="5922" y="5257"/>
                  <a:pt x="5795" y="5162"/>
                </a:cubicBezTo>
                <a:lnTo>
                  <a:pt x="5099" y="4466"/>
                </a:lnTo>
                <a:cubicBezTo>
                  <a:pt x="5257" y="4244"/>
                  <a:pt x="5352" y="4022"/>
                  <a:pt x="5384" y="3801"/>
                </a:cubicBezTo>
                <a:lnTo>
                  <a:pt x="6366" y="3801"/>
                </a:lnTo>
                <a:cubicBezTo>
                  <a:pt x="6524" y="3801"/>
                  <a:pt x="6651" y="3674"/>
                  <a:pt x="6651" y="3516"/>
                </a:cubicBezTo>
                <a:lnTo>
                  <a:pt x="6651" y="3136"/>
                </a:lnTo>
                <a:cubicBezTo>
                  <a:pt x="6651" y="2977"/>
                  <a:pt x="6524" y="2851"/>
                  <a:pt x="6366" y="2851"/>
                </a:cubicBezTo>
                <a:lnTo>
                  <a:pt x="5384" y="2851"/>
                </a:lnTo>
                <a:cubicBezTo>
                  <a:pt x="5352" y="2629"/>
                  <a:pt x="5257" y="2407"/>
                  <a:pt x="5099" y="2185"/>
                </a:cubicBezTo>
                <a:lnTo>
                  <a:pt x="5795" y="1489"/>
                </a:lnTo>
                <a:cubicBezTo>
                  <a:pt x="5922" y="1394"/>
                  <a:pt x="5922" y="1235"/>
                  <a:pt x="5795" y="1109"/>
                </a:cubicBezTo>
                <a:lnTo>
                  <a:pt x="5542" y="824"/>
                </a:lnTo>
                <a:cubicBezTo>
                  <a:pt x="5479" y="776"/>
                  <a:pt x="5408" y="752"/>
                  <a:pt x="5340" y="752"/>
                </a:cubicBezTo>
                <a:cubicBezTo>
                  <a:pt x="5273" y="752"/>
                  <a:pt x="5210" y="776"/>
                  <a:pt x="5162" y="824"/>
                </a:cubicBezTo>
                <a:lnTo>
                  <a:pt x="4465" y="1520"/>
                </a:lnTo>
                <a:cubicBezTo>
                  <a:pt x="4244" y="1394"/>
                  <a:pt x="4022" y="1299"/>
                  <a:pt x="3769" y="1267"/>
                </a:cubicBezTo>
                <a:lnTo>
                  <a:pt x="3769" y="254"/>
                </a:lnTo>
                <a:cubicBezTo>
                  <a:pt x="3769" y="127"/>
                  <a:pt x="3674" y="0"/>
                  <a:pt x="35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941098" y="3690914"/>
            <a:ext cx="49429" cy="49429"/>
          </a:xfrm>
          <a:custGeom>
            <a:rect b="b" l="l" r="r" t="t"/>
            <a:pathLst>
              <a:path extrusionOk="0" h="1521" w="1521">
                <a:moveTo>
                  <a:pt x="760" y="1"/>
                </a:moveTo>
                <a:cubicBezTo>
                  <a:pt x="317" y="1"/>
                  <a:pt x="0" y="349"/>
                  <a:pt x="0" y="761"/>
                </a:cubicBezTo>
                <a:cubicBezTo>
                  <a:pt x="0" y="1204"/>
                  <a:pt x="317" y="1521"/>
                  <a:pt x="760" y="1521"/>
                </a:cubicBezTo>
                <a:cubicBezTo>
                  <a:pt x="1172" y="1521"/>
                  <a:pt x="1520" y="1172"/>
                  <a:pt x="1520" y="761"/>
                </a:cubicBezTo>
                <a:cubicBezTo>
                  <a:pt x="1520" y="349"/>
                  <a:pt x="1172" y="1"/>
                  <a:pt x="7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3460515" y="1817004"/>
            <a:ext cx="637081" cy="1272122"/>
          </a:xfrm>
          <a:custGeom>
            <a:rect b="b" l="l" r="r" t="t"/>
            <a:pathLst>
              <a:path extrusionOk="0" h="27553" w="19604">
                <a:moveTo>
                  <a:pt x="8393" y="1"/>
                </a:moveTo>
                <a:cubicBezTo>
                  <a:pt x="6683" y="6113"/>
                  <a:pt x="4371" y="22137"/>
                  <a:pt x="1" y="27553"/>
                </a:cubicBezTo>
                <a:cubicBezTo>
                  <a:pt x="8551" y="27299"/>
                  <a:pt x="14948" y="27014"/>
                  <a:pt x="16564" y="26729"/>
                </a:cubicBezTo>
                <a:cubicBezTo>
                  <a:pt x="19604" y="26222"/>
                  <a:pt x="15772" y="2471"/>
                  <a:pt x="13238" y="697"/>
                </a:cubicBezTo>
                <a:cubicBezTo>
                  <a:pt x="12890" y="444"/>
                  <a:pt x="11148" y="222"/>
                  <a:pt x="8393" y="1"/>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txBox="1"/>
          <p:nvPr/>
        </p:nvSpPr>
        <p:spPr>
          <a:xfrm>
            <a:off x="2300375" y="1364100"/>
            <a:ext cx="16368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Problématique</a:t>
            </a:r>
            <a:endParaRPr sz="1500">
              <a:latin typeface="Fira Sans Medium"/>
              <a:ea typeface="Fira Sans Medium"/>
              <a:cs typeface="Fira Sans Medium"/>
              <a:sym typeface="Fira Sans Medium"/>
            </a:endParaRPr>
          </a:p>
        </p:txBody>
      </p:sp>
      <p:sp>
        <p:nvSpPr>
          <p:cNvPr id="233" name="Google Shape;233;p15"/>
          <p:cNvSpPr txBox="1"/>
          <p:nvPr/>
        </p:nvSpPr>
        <p:spPr>
          <a:xfrm>
            <a:off x="7443225" y="1309713"/>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ra Sans Medium"/>
                <a:ea typeface="Fira Sans Medium"/>
                <a:cs typeface="Fira Sans Medium"/>
                <a:sym typeface="Fira Sans Medium"/>
              </a:rPr>
              <a:t>Besoins</a:t>
            </a:r>
            <a:endParaRPr/>
          </a:p>
        </p:txBody>
      </p:sp>
      <p:sp>
        <p:nvSpPr>
          <p:cNvPr id="234" name="Google Shape;234;p15"/>
          <p:cNvSpPr txBox="1"/>
          <p:nvPr/>
        </p:nvSpPr>
        <p:spPr>
          <a:xfrm>
            <a:off x="5544329" y="1790650"/>
            <a:ext cx="28275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Fira Sans Medium"/>
                <a:ea typeface="Fira Sans Medium"/>
                <a:cs typeface="Fira Sans Medium"/>
                <a:sym typeface="Fira Sans Medium"/>
              </a:rPr>
              <a:t>Jupiter</a:t>
            </a:r>
            <a:endParaRPr sz="1700">
              <a:latin typeface="Fira Sans Medium"/>
              <a:ea typeface="Fira Sans Medium"/>
              <a:cs typeface="Fira Sans Medium"/>
              <a:sym typeface="Fira Sans Medium"/>
            </a:endParaRPr>
          </a:p>
        </p:txBody>
      </p:sp>
      <p:sp>
        <p:nvSpPr>
          <p:cNvPr id="235" name="Google Shape;235;p15"/>
          <p:cNvSpPr txBox="1"/>
          <p:nvPr/>
        </p:nvSpPr>
        <p:spPr>
          <a:xfrm>
            <a:off x="5544325" y="2137500"/>
            <a:ext cx="28275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Fira Sans"/>
                <a:ea typeface="Fira Sans"/>
                <a:cs typeface="Fira Sans"/>
                <a:sym typeface="Fira Sans"/>
              </a:rPr>
              <a:t>Jupiter is the biggest planet in the Solar System</a:t>
            </a:r>
            <a:endParaRPr sz="1200">
              <a:latin typeface="Fira Sans"/>
              <a:ea typeface="Fira Sans"/>
              <a:cs typeface="Fira Sans"/>
              <a:sym typeface="Fira Sans"/>
            </a:endParaRPr>
          </a:p>
        </p:txBody>
      </p:sp>
      <p:sp>
        <p:nvSpPr>
          <p:cNvPr id="236" name="Google Shape;236;p15"/>
          <p:cNvSpPr txBox="1"/>
          <p:nvPr/>
        </p:nvSpPr>
        <p:spPr>
          <a:xfrm>
            <a:off x="5843100" y="3351150"/>
            <a:ext cx="28275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Fira Sans Medium"/>
                <a:ea typeface="Fira Sans Medium"/>
                <a:cs typeface="Fira Sans Medium"/>
                <a:sym typeface="Fira Sans Medium"/>
              </a:rPr>
              <a:t>Mars</a:t>
            </a:r>
            <a:endParaRPr sz="1700">
              <a:latin typeface="Fira Sans Medium"/>
              <a:ea typeface="Fira Sans Medium"/>
              <a:cs typeface="Fira Sans Medium"/>
              <a:sym typeface="Fira Sans Medium"/>
            </a:endParaRPr>
          </a:p>
        </p:txBody>
      </p:sp>
      <p:sp>
        <p:nvSpPr>
          <p:cNvPr id="237" name="Google Shape;237;p15"/>
          <p:cNvSpPr txBox="1"/>
          <p:nvPr/>
        </p:nvSpPr>
        <p:spPr>
          <a:xfrm>
            <a:off x="5843100" y="3698000"/>
            <a:ext cx="25731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Fira Sans"/>
                <a:ea typeface="Fira Sans"/>
                <a:cs typeface="Fira Sans"/>
                <a:sym typeface="Fira Sans"/>
              </a:rPr>
              <a:t>Despite being red, Mars is actually a cold place</a:t>
            </a:r>
            <a:endParaRPr sz="1200">
              <a:latin typeface="Fira Sans"/>
              <a:ea typeface="Fira Sans"/>
              <a:cs typeface="Fira Sans"/>
              <a:sym typeface="Fira Sans"/>
            </a:endParaRPr>
          </a:p>
        </p:txBody>
      </p:sp>
      <p:sp>
        <p:nvSpPr>
          <p:cNvPr id="238" name="Google Shape;238;p15"/>
          <p:cNvSpPr/>
          <p:nvPr/>
        </p:nvSpPr>
        <p:spPr>
          <a:xfrm>
            <a:off x="5340925" y="3314676"/>
            <a:ext cx="3485812" cy="1349593"/>
          </a:xfrm>
          <a:custGeom>
            <a:rect b="b" l="l" r="r" t="t"/>
            <a:pathLst>
              <a:path extrusionOk="0" h="28997" w="107264">
                <a:moveTo>
                  <a:pt x="52173" y="0"/>
                </a:moveTo>
                <a:cubicBezTo>
                  <a:pt x="28601" y="0"/>
                  <a:pt x="4999" y="635"/>
                  <a:pt x="3325" y="2293"/>
                </a:cubicBezTo>
                <a:cubicBezTo>
                  <a:pt x="0" y="5618"/>
                  <a:pt x="5162" y="27374"/>
                  <a:pt x="6936" y="27913"/>
                </a:cubicBezTo>
                <a:cubicBezTo>
                  <a:pt x="9502" y="28707"/>
                  <a:pt x="23688" y="28997"/>
                  <a:pt x="40484" y="28997"/>
                </a:cubicBezTo>
                <a:cubicBezTo>
                  <a:pt x="67222" y="28997"/>
                  <a:pt x="100574" y="28262"/>
                  <a:pt x="104191" y="27659"/>
                </a:cubicBezTo>
                <a:cubicBezTo>
                  <a:pt x="107263" y="27153"/>
                  <a:pt x="103431" y="3338"/>
                  <a:pt x="100866" y="1532"/>
                </a:cubicBezTo>
                <a:cubicBezTo>
                  <a:pt x="99580" y="643"/>
                  <a:pt x="75891" y="0"/>
                  <a:pt x="52173"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8189646" y="3355028"/>
            <a:ext cx="637081" cy="1280896"/>
          </a:xfrm>
          <a:custGeom>
            <a:rect b="b" l="l" r="r" t="t"/>
            <a:pathLst>
              <a:path extrusionOk="0" h="27521" w="19604">
                <a:moveTo>
                  <a:pt x="8392" y="0"/>
                </a:moveTo>
                <a:cubicBezTo>
                  <a:pt x="6682" y="6113"/>
                  <a:pt x="4371" y="22137"/>
                  <a:pt x="0" y="27521"/>
                </a:cubicBezTo>
                <a:cubicBezTo>
                  <a:pt x="8551" y="27299"/>
                  <a:pt x="14916" y="26982"/>
                  <a:pt x="16531" y="26729"/>
                </a:cubicBezTo>
                <a:cubicBezTo>
                  <a:pt x="19603" y="26222"/>
                  <a:pt x="15771" y="2439"/>
                  <a:pt x="13206" y="665"/>
                </a:cubicBezTo>
                <a:cubicBezTo>
                  <a:pt x="12858" y="412"/>
                  <a:pt x="11116" y="190"/>
                  <a:pt x="8392" y="0"/>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5168050" y="1780575"/>
            <a:ext cx="3485812" cy="1349593"/>
          </a:xfrm>
          <a:custGeom>
            <a:rect b="b" l="l" r="r" t="t"/>
            <a:pathLst>
              <a:path extrusionOk="0" h="28997" w="107264">
                <a:moveTo>
                  <a:pt x="52586" y="0"/>
                </a:moveTo>
                <a:cubicBezTo>
                  <a:pt x="28872" y="0"/>
                  <a:pt x="4993" y="641"/>
                  <a:pt x="3326" y="2308"/>
                </a:cubicBezTo>
                <a:cubicBezTo>
                  <a:pt x="0" y="5634"/>
                  <a:pt x="5131" y="27358"/>
                  <a:pt x="6936" y="27929"/>
                </a:cubicBezTo>
                <a:cubicBezTo>
                  <a:pt x="9499" y="28710"/>
                  <a:pt x="23652" y="28997"/>
                  <a:pt x="40420" y="28997"/>
                </a:cubicBezTo>
                <a:cubicBezTo>
                  <a:pt x="67160" y="28997"/>
                  <a:pt x="100552" y="28266"/>
                  <a:pt x="104192" y="27643"/>
                </a:cubicBezTo>
                <a:cubicBezTo>
                  <a:pt x="107263" y="27137"/>
                  <a:pt x="103400" y="3322"/>
                  <a:pt x="100835" y="1517"/>
                </a:cubicBezTo>
                <a:cubicBezTo>
                  <a:pt x="99556" y="633"/>
                  <a:pt x="76152" y="0"/>
                  <a:pt x="5258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546403" y="3503432"/>
            <a:ext cx="631946" cy="631946"/>
          </a:xfrm>
          <a:custGeom>
            <a:rect b="b" l="l" r="r" t="t"/>
            <a:pathLst>
              <a:path extrusionOk="0" h="19446" w="19446">
                <a:moveTo>
                  <a:pt x="9723" y="1"/>
                </a:moveTo>
                <a:cubicBezTo>
                  <a:pt x="4371" y="1"/>
                  <a:pt x="1" y="4371"/>
                  <a:pt x="1" y="9723"/>
                </a:cubicBezTo>
                <a:cubicBezTo>
                  <a:pt x="1" y="15075"/>
                  <a:pt x="4371" y="19445"/>
                  <a:pt x="9723" y="19445"/>
                </a:cubicBezTo>
                <a:cubicBezTo>
                  <a:pt x="15075" y="19445"/>
                  <a:pt x="19446" y="15075"/>
                  <a:pt x="19446" y="9723"/>
                </a:cubicBezTo>
                <a:cubicBezTo>
                  <a:pt x="19446" y="4371"/>
                  <a:pt x="15075" y="1"/>
                  <a:pt x="9723" y="1"/>
                </a:cubicBezTo>
                <a:close/>
              </a:path>
            </a:pathLst>
          </a:custGeom>
          <a:solidFill>
            <a:srgbClr val="222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628751" y="3685061"/>
            <a:ext cx="293322" cy="251693"/>
          </a:xfrm>
          <a:custGeom>
            <a:rect b="b" l="l" r="r" t="t"/>
            <a:pathLst>
              <a:path extrusionOk="0" h="7745" w="9026">
                <a:moveTo>
                  <a:pt x="4845" y="0"/>
                </a:moveTo>
                <a:cubicBezTo>
                  <a:pt x="4606" y="0"/>
                  <a:pt x="4363" y="16"/>
                  <a:pt x="4117" y="49"/>
                </a:cubicBezTo>
                <a:cubicBezTo>
                  <a:pt x="1774" y="365"/>
                  <a:pt x="0" y="2075"/>
                  <a:pt x="222" y="3912"/>
                </a:cubicBezTo>
                <a:cubicBezTo>
                  <a:pt x="317" y="4704"/>
                  <a:pt x="760" y="5401"/>
                  <a:pt x="1457" y="5907"/>
                </a:cubicBezTo>
                <a:lnTo>
                  <a:pt x="1014" y="7744"/>
                </a:lnTo>
                <a:lnTo>
                  <a:pt x="2819" y="6541"/>
                </a:lnTo>
                <a:cubicBezTo>
                  <a:pt x="3225" y="6663"/>
                  <a:pt x="3657" y="6719"/>
                  <a:pt x="4115" y="6719"/>
                </a:cubicBezTo>
                <a:cubicBezTo>
                  <a:pt x="4372" y="6719"/>
                  <a:pt x="4636" y="6702"/>
                  <a:pt x="4909" y="6667"/>
                </a:cubicBezTo>
                <a:cubicBezTo>
                  <a:pt x="7284" y="6382"/>
                  <a:pt x="9026" y="4641"/>
                  <a:pt x="8804" y="2804"/>
                </a:cubicBezTo>
                <a:cubicBezTo>
                  <a:pt x="8634" y="1186"/>
                  <a:pt x="6911" y="0"/>
                  <a:pt x="4845" y="0"/>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801638" y="3638329"/>
            <a:ext cx="294395" cy="260337"/>
          </a:xfrm>
          <a:custGeom>
            <a:rect b="b" l="l" r="r" t="t"/>
            <a:pathLst>
              <a:path extrusionOk="0" h="8011" w="9059">
                <a:moveTo>
                  <a:pt x="4151" y="0"/>
                </a:moveTo>
                <a:cubicBezTo>
                  <a:pt x="2152" y="0"/>
                  <a:pt x="477" y="1103"/>
                  <a:pt x="254" y="2722"/>
                </a:cubicBezTo>
                <a:cubicBezTo>
                  <a:pt x="1" y="4558"/>
                  <a:pt x="1711" y="6300"/>
                  <a:pt x="4054" y="6680"/>
                </a:cubicBezTo>
                <a:cubicBezTo>
                  <a:pt x="4339" y="6716"/>
                  <a:pt x="4615" y="6734"/>
                  <a:pt x="4884" y="6734"/>
                </a:cubicBezTo>
                <a:cubicBezTo>
                  <a:pt x="5332" y="6734"/>
                  <a:pt x="5760" y="6684"/>
                  <a:pt x="6176" y="6585"/>
                </a:cubicBezTo>
                <a:lnTo>
                  <a:pt x="8108" y="8010"/>
                </a:lnTo>
                <a:lnTo>
                  <a:pt x="7538" y="5952"/>
                </a:lnTo>
                <a:cubicBezTo>
                  <a:pt x="8235" y="5477"/>
                  <a:pt x="8678" y="4812"/>
                  <a:pt x="8805" y="4020"/>
                </a:cubicBezTo>
                <a:cubicBezTo>
                  <a:pt x="9058" y="2183"/>
                  <a:pt x="7348" y="410"/>
                  <a:pt x="4973" y="62"/>
                </a:cubicBezTo>
                <a:cubicBezTo>
                  <a:pt x="4695" y="20"/>
                  <a:pt x="4420" y="0"/>
                  <a:pt x="41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802678" y="3689708"/>
            <a:ext cx="115301" cy="155436"/>
          </a:xfrm>
          <a:custGeom>
            <a:rect b="b" l="l" r="r" t="t"/>
            <a:pathLst>
              <a:path extrusionOk="0" h="4783" w="3548">
                <a:moveTo>
                  <a:pt x="665" y="1"/>
                </a:moveTo>
                <a:cubicBezTo>
                  <a:pt x="412" y="381"/>
                  <a:pt x="222" y="792"/>
                  <a:pt x="190" y="1267"/>
                </a:cubicBezTo>
                <a:cubicBezTo>
                  <a:pt x="0" y="2724"/>
                  <a:pt x="1140" y="4149"/>
                  <a:pt x="2819" y="4783"/>
                </a:cubicBezTo>
                <a:cubicBezTo>
                  <a:pt x="3294" y="4149"/>
                  <a:pt x="3547" y="3421"/>
                  <a:pt x="3452" y="2661"/>
                </a:cubicBezTo>
                <a:cubicBezTo>
                  <a:pt x="3294" y="1362"/>
                  <a:pt x="2186" y="349"/>
                  <a:pt x="665" y="1"/>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5102128" y="3470467"/>
            <a:ext cx="630939" cy="630906"/>
          </a:xfrm>
          <a:custGeom>
            <a:rect b="b" l="l" r="r" t="t"/>
            <a:pathLst>
              <a:path extrusionOk="0" h="19414" w="19415">
                <a:moveTo>
                  <a:pt x="9723" y="0"/>
                </a:moveTo>
                <a:cubicBezTo>
                  <a:pt x="4340" y="0"/>
                  <a:pt x="1" y="4339"/>
                  <a:pt x="1" y="9691"/>
                </a:cubicBezTo>
                <a:cubicBezTo>
                  <a:pt x="1" y="15075"/>
                  <a:pt x="4340" y="19413"/>
                  <a:pt x="9723" y="19413"/>
                </a:cubicBezTo>
                <a:cubicBezTo>
                  <a:pt x="15075" y="19413"/>
                  <a:pt x="19414" y="15075"/>
                  <a:pt x="19414" y="9691"/>
                </a:cubicBezTo>
                <a:cubicBezTo>
                  <a:pt x="19414" y="4339"/>
                  <a:pt x="15075" y="0"/>
                  <a:pt x="9723"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5195786" y="3718487"/>
            <a:ext cx="260435" cy="260402"/>
          </a:xfrm>
          <a:custGeom>
            <a:rect b="b" l="l" r="r" t="t"/>
            <a:pathLst>
              <a:path extrusionOk="0" h="8013" w="8014">
                <a:moveTo>
                  <a:pt x="3991" y="2312"/>
                </a:moveTo>
                <a:cubicBezTo>
                  <a:pt x="4941" y="2312"/>
                  <a:pt x="5670" y="3072"/>
                  <a:pt x="5670" y="3991"/>
                </a:cubicBezTo>
                <a:cubicBezTo>
                  <a:pt x="5670" y="4941"/>
                  <a:pt x="4941" y="5669"/>
                  <a:pt x="3991" y="5669"/>
                </a:cubicBezTo>
                <a:cubicBezTo>
                  <a:pt x="3073" y="5669"/>
                  <a:pt x="2313" y="4909"/>
                  <a:pt x="2313" y="3991"/>
                </a:cubicBezTo>
                <a:cubicBezTo>
                  <a:pt x="2313" y="3072"/>
                  <a:pt x="3073" y="2312"/>
                  <a:pt x="3991" y="2312"/>
                </a:cubicBezTo>
                <a:close/>
                <a:moveTo>
                  <a:pt x="3769" y="1"/>
                </a:moveTo>
                <a:cubicBezTo>
                  <a:pt x="3579" y="1"/>
                  <a:pt x="3453" y="127"/>
                  <a:pt x="3453" y="317"/>
                </a:cubicBezTo>
                <a:lnTo>
                  <a:pt x="3453" y="1489"/>
                </a:lnTo>
                <a:cubicBezTo>
                  <a:pt x="3136" y="1584"/>
                  <a:pt x="2883" y="1679"/>
                  <a:pt x="2629" y="1837"/>
                </a:cubicBezTo>
                <a:lnTo>
                  <a:pt x="1806" y="1014"/>
                </a:lnTo>
                <a:cubicBezTo>
                  <a:pt x="1743" y="951"/>
                  <a:pt x="1656" y="919"/>
                  <a:pt x="1568" y="919"/>
                </a:cubicBezTo>
                <a:cubicBezTo>
                  <a:pt x="1481" y="919"/>
                  <a:pt x="1394" y="951"/>
                  <a:pt x="1331" y="1014"/>
                </a:cubicBezTo>
                <a:lnTo>
                  <a:pt x="1014" y="1331"/>
                </a:lnTo>
                <a:cubicBezTo>
                  <a:pt x="888" y="1457"/>
                  <a:pt x="888" y="1679"/>
                  <a:pt x="1014" y="1806"/>
                </a:cubicBezTo>
                <a:lnTo>
                  <a:pt x="1838" y="2629"/>
                </a:lnTo>
                <a:cubicBezTo>
                  <a:pt x="1679" y="2882"/>
                  <a:pt x="1584" y="3136"/>
                  <a:pt x="1489" y="3452"/>
                </a:cubicBezTo>
                <a:lnTo>
                  <a:pt x="318" y="3452"/>
                </a:lnTo>
                <a:cubicBezTo>
                  <a:pt x="128" y="3452"/>
                  <a:pt x="1" y="3579"/>
                  <a:pt x="1" y="3769"/>
                </a:cubicBezTo>
                <a:lnTo>
                  <a:pt x="1" y="4244"/>
                </a:lnTo>
                <a:cubicBezTo>
                  <a:pt x="1" y="4403"/>
                  <a:pt x="128" y="4561"/>
                  <a:pt x="318" y="4561"/>
                </a:cubicBezTo>
                <a:lnTo>
                  <a:pt x="1489" y="4561"/>
                </a:lnTo>
                <a:cubicBezTo>
                  <a:pt x="1553" y="4846"/>
                  <a:pt x="1679" y="5131"/>
                  <a:pt x="1838" y="5353"/>
                </a:cubicBezTo>
                <a:lnTo>
                  <a:pt x="1014" y="6208"/>
                </a:lnTo>
                <a:cubicBezTo>
                  <a:pt x="888" y="6334"/>
                  <a:pt x="888" y="6524"/>
                  <a:pt x="1014" y="6651"/>
                </a:cubicBezTo>
                <a:lnTo>
                  <a:pt x="1331" y="6999"/>
                </a:lnTo>
                <a:cubicBezTo>
                  <a:pt x="1394" y="7063"/>
                  <a:pt x="1481" y="7094"/>
                  <a:pt x="1568" y="7094"/>
                </a:cubicBezTo>
                <a:cubicBezTo>
                  <a:pt x="1656" y="7094"/>
                  <a:pt x="1743" y="7063"/>
                  <a:pt x="1806" y="6999"/>
                </a:cubicBezTo>
                <a:lnTo>
                  <a:pt x="2629" y="6144"/>
                </a:lnTo>
                <a:cubicBezTo>
                  <a:pt x="2883" y="6303"/>
                  <a:pt x="3136" y="6429"/>
                  <a:pt x="3453" y="6493"/>
                </a:cubicBezTo>
                <a:lnTo>
                  <a:pt x="3453" y="7664"/>
                </a:lnTo>
                <a:cubicBezTo>
                  <a:pt x="3453" y="7854"/>
                  <a:pt x="3579" y="8013"/>
                  <a:pt x="3769" y="8013"/>
                </a:cubicBezTo>
                <a:lnTo>
                  <a:pt x="4245" y="8013"/>
                </a:lnTo>
                <a:cubicBezTo>
                  <a:pt x="4403" y="8013"/>
                  <a:pt x="4561" y="7854"/>
                  <a:pt x="4561" y="7664"/>
                </a:cubicBezTo>
                <a:lnTo>
                  <a:pt x="4561" y="6493"/>
                </a:lnTo>
                <a:cubicBezTo>
                  <a:pt x="4846" y="6429"/>
                  <a:pt x="5131" y="6303"/>
                  <a:pt x="5385" y="6144"/>
                </a:cubicBezTo>
                <a:lnTo>
                  <a:pt x="6208" y="6999"/>
                </a:lnTo>
                <a:cubicBezTo>
                  <a:pt x="6271" y="7063"/>
                  <a:pt x="6351" y="7094"/>
                  <a:pt x="6430" y="7094"/>
                </a:cubicBezTo>
                <a:cubicBezTo>
                  <a:pt x="6509" y="7094"/>
                  <a:pt x="6588" y="7063"/>
                  <a:pt x="6651" y="6999"/>
                </a:cubicBezTo>
                <a:lnTo>
                  <a:pt x="7000" y="6651"/>
                </a:lnTo>
                <a:cubicBezTo>
                  <a:pt x="7126" y="6524"/>
                  <a:pt x="7126" y="6334"/>
                  <a:pt x="7000" y="6208"/>
                </a:cubicBezTo>
                <a:lnTo>
                  <a:pt x="6176" y="5353"/>
                </a:lnTo>
                <a:cubicBezTo>
                  <a:pt x="6303" y="5131"/>
                  <a:pt x="6430" y="4846"/>
                  <a:pt x="6493" y="4561"/>
                </a:cubicBezTo>
                <a:lnTo>
                  <a:pt x="7696" y="4561"/>
                </a:lnTo>
                <a:cubicBezTo>
                  <a:pt x="7855" y="4561"/>
                  <a:pt x="8013" y="4403"/>
                  <a:pt x="8013" y="4244"/>
                </a:cubicBezTo>
                <a:lnTo>
                  <a:pt x="8013" y="3769"/>
                </a:lnTo>
                <a:cubicBezTo>
                  <a:pt x="8013" y="3579"/>
                  <a:pt x="7855" y="3452"/>
                  <a:pt x="7696" y="3452"/>
                </a:cubicBezTo>
                <a:lnTo>
                  <a:pt x="6493" y="3452"/>
                </a:lnTo>
                <a:cubicBezTo>
                  <a:pt x="6430" y="3136"/>
                  <a:pt x="6335" y="2882"/>
                  <a:pt x="6176" y="2629"/>
                </a:cubicBezTo>
                <a:lnTo>
                  <a:pt x="7000" y="1806"/>
                </a:lnTo>
                <a:cubicBezTo>
                  <a:pt x="7126" y="1679"/>
                  <a:pt x="7126" y="1457"/>
                  <a:pt x="7000" y="1331"/>
                </a:cubicBezTo>
                <a:lnTo>
                  <a:pt x="6651" y="1014"/>
                </a:lnTo>
                <a:cubicBezTo>
                  <a:pt x="6588" y="951"/>
                  <a:pt x="6509" y="919"/>
                  <a:pt x="6430" y="919"/>
                </a:cubicBezTo>
                <a:cubicBezTo>
                  <a:pt x="6351" y="919"/>
                  <a:pt x="6271" y="951"/>
                  <a:pt x="6208" y="1014"/>
                </a:cubicBezTo>
                <a:lnTo>
                  <a:pt x="5385" y="1837"/>
                </a:lnTo>
                <a:cubicBezTo>
                  <a:pt x="5131" y="1679"/>
                  <a:pt x="4846" y="1584"/>
                  <a:pt x="4561" y="1489"/>
                </a:cubicBezTo>
                <a:lnTo>
                  <a:pt x="4561" y="317"/>
                </a:lnTo>
                <a:cubicBezTo>
                  <a:pt x="4561" y="127"/>
                  <a:pt x="4403" y="1"/>
                  <a:pt x="424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5291523" y="3814193"/>
            <a:ext cx="67952" cy="67952"/>
          </a:xfrm>
          <a:custGeom>
            <a:rect b="b" l="l" r="r" t="t"/>
            <a:pathLst>
              <a:path extrusionOk="0" h="2091" w="2091">
                <a:moveTo>
                  <a:pt x="1045" y="1"/>
                </a:moveTo>
                <a:cubicBezTo>
                  <a:pt x="475" y="1"/>
                  <a:pt x="0" y="476"/>
                  <a:pt x="0" y="1046"/>
                </a:cubicBezTo>
                <a:cubicBezTo>
                  <a:pt x="0" y="1648"/>
                  <a:pt x="475" y="2091"/>
                  <a:pt x="1045" y="2091"/>
                </a:cubicBezTo>
                <a:cubicBezTo>
                  <a:pt x="1647" y="2091"/>
                  <a:pt x="2090" y="1648"/>
                  <a:pt x="2090" y="1046"/>
                </a:cubicBezTo>
                <a:cubicBezTo>
                  <a:pt x="2090" y="476"/>
                  <a:pt x="1647" y="1"/>
                  <a:pt x="104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5412966" y="3610433"/>
            <a:ext cx="216141" cy="216141"/>
          </a:xfrm>
          <a:custGeom>
            <a:rect b="b" l="l" r="r" t="t"/>
            <a:pathLst>
              <a:path extrusionOk="0" h="6651" w="6651">
                <a:moveTo>
                  <a:pt x="3325" y="1932"/>
                </a:moveTo>
                <a:cubicBezTo>
                  <a:pt x="4085" y="1932"/>
                  <a:pt x="4719" y="2566"/>
                  <a:pt x="4719" y="3326"/>
                </a:cubicBezTo>
                <a:cubicBezTo>
                  <a:pt x="4719" y="4117"/>
                  <a:pt x="4085" y="4719"/>
                  <a:pt x="3325" y="4719"/>
                </a:cubicBezTo>
                <a:cubicBezTo>
                  <a:pt x="2534" y="4719"/>
                  <a:pt x="1932" y="4117"/>
                  <a:pt x="1932" y="3326"/>
                </a:cubicBezTo>
                <a:cubicBezTo>
                  <a:pt x="1932" y="2566"/>
                  <a:pt x="2534" y="1932"/>
                  <a:pt x="3325" y="1932"/>
                </a:cubicBezTo>
                <a:close/>
                <a:moveTo>
                  <a:pt x="3104" y="0"/>
                </a:moveTo>
                <a:cubicBezTo>
                  <a:pt x="2977" y="0"/>
                  <a:pt x="2850" y="127"/>
                  <a:pt x="2850" y="254"/>
                </a:cubicBezTo>
                <a:lnTo>
                  <a:pt x="2850" y="1267"/>
                </a:lnTo>
                <a:cubicBezTo>
                  <a:pt x="2597" y="1299"/>
                  <a:pt x="2375" y="1394"/>
                  <a:pt x="2185" y="1520"/>
                </a:cubicBezTo>
                <a:lnTo>
                  <a:pt x="1488" y="824"/>
                </a:lnTo>
                <a:cubicBezTo>
                  <a:pt x="1441" y="776"/>
                  <a:pt x="1370" y="752"/>
                  <a:pt x="1298" y="752"/>
                </a:cubicBezTo>
                <a:cubicBezTo>
                  <a:pt x="1227" y="752"/>
                  <a:pt x="1156" y="776"/>
                  <a:pt x="1108" y="824"/>
                </a:cubicBezTo>
                <a:lnTo>
                  <a:pt x="823" y="1109"/>
                </a:lnTo>
                <a:cubicBezTo>
                  <a:pt x="728" y="1235"/>
                  <a:pt x="728" y="1394"/>
                  <a:pt x="823" y="1489"/>
                </a:cubicBezTo>
                <a:lnTo>
                  <a:pt x="1520" y="2185"/>
                </a:lnTo>
                <a:cubicBezTo>
                  <a:pt x="1393" y="2407"/>
                  <a:pt x="1298" y="2629"/>
                  <a:pt x="1235" y="2851"/>
                </a:cubicBezTo>
                <a:lnTo>
                  <a:pt x="253" y="2851"/>
                </a:lnTo>
                <a:cubicBezTo>
                  <a:pt x="95" y="2851"/>
                  <a:pt x="0" y="2977"/>
                  <a:pt x="0" y="3136"/>
                </a:cubicBezTo>
                <a:lnTo>
                  <a:pt x="0" y="3516"/>
                </a:lnTo>
                <a:cubicBezTo>
                  <a:pt x="0" y="3674"/>
                  <a:pt x="95" y="3801"/>
                  <a:pt x="253" y="3801"/>
                </a:cubicBezTo>
                <a:lnTo>
                  <a:pt x="1235" y="3801"/>
                </a:lnTo>
                <a:cubicBezTo>
                  <a:pt x="1298" y="4022"/>
                  <a:pt x="1393" y="4244"/>
                  <a:pt x="1520" y="4466"/>
                </a:cubicBezTo>
                <a:lnTo>
                  <a:pt x="823" y="5162"/>
                </a:lnTo>
                <a:cubicBezTo>
                  <a:pt x="728" y="5257"/>
                  <a:pt x="728" y="5447"/>
                  <a:pt x="823" y="5542"/>
                </a:cubicBezTo>
                <a:lnTo>
                  <a:pt x="1108" y="5827"/>
                </a:lnTo>
                <a:cubicBezTo>
                  <a:pt x="1156" y="5875"/>
                  <a:pt x="1227" y="5899"/>
                  <a:pt x="1298" y="5899"/>
                </a:cubicBezTo>
                <a:cubicBezTo>
                  <a:pt x="1370" y="5899"/>
                  <a:pt x="1441" y="5875"/>
                  <a:pt x="1488" y="5827"/>
                </a:cubicBezTo>
                <a:lnTo>
                  <a:pt x="2185" y="5131"/>
                </a:lnTo>
                <a:cubicBezTo>
                  <a:pt x="2375" y="5257"/>
                  <a:pt x="2597" y="5352"/>
                  <a:pt x="2850" y="5416"/>
                </a:cubicBezTo>
                <a:lnTo>
                  <a:pt x="2850" y="6397"/>
                </a:lnTo>
                <a:cubicBezTo>
                  <a:pt x="2850" y="6524"/>
                  <a:pt x="2977" y="6651"/>
                  <a:pt x="3104" y="6651"/>
                </a:cubicBezTo>
                <a:lnTo>
                  <a:pt x="3515" y="6651"/>
                </a:lnTo>
                <a:cubicBezTo>
                  <a:pt x="3674" y="6651"/>
                  <a:pt x="3769" y="6524"/>
                  <a:pt x="3769" y="6397"/>
                </a:cubicBezTo>
                <a:lnTo>
                  <a:pt x="3769" y="5416"/>
                </a:lnTo>
                <a:cubicBezTo>
                  <a:pt x="4022" y="5352"/>
                  <a:pt x="4244" y="5257"/>
                  <a:pt x="4465" y="5131"/>
                </a:cubicBezTo>
                <a:lnTo>
                  <a:pt x="5162" y="5827"/>
                </a:lnTo>
                <a:cubicBezTo>
                  <a:pt x="5210" y="5875"/>
                  <a:pt x="5273" y="5899"/>
                  <a:pt x="5340" y="5899"/>
                </a:cubicBezTo>
                <a:cubicBezTo>
                  <a:pt x="5408" y="5899"/>
                  <a:pt x="5479" y="5875"/>
                  <a:pt x="5542" y="5827"/>
                </a:cubicBezTo>
                <a:lnTo>
                  <a:pt x="5795" y="5542"/>
                </a:lnTo>
                <a:cubicBezTo>
                  <a:pt x="5922" y="5447"/>
                  <a:pt x="5922" y="5257"/>
                  <a:pt x="5795" y="5162"/>
                </a:cubicBezTo>
                <a:lnTo>
                  <a:pt x="5099" y="4466"/>
                </a:lnTo>
                <a:cubicBezTo>
                  <a:pt x="5257" y="4244"/>
                  <a:pt x="5352" y="4022"/>
                  <a:pt x="5384" y="3801"/>
                </a:cubicBezTo>
                <a:lnTo>
                  <a:pt x="6366" y="3801"/>
                </a:lnTo>
                <a:cubicBezTo>
                  <a:pt x="6524" y="3801"/>
                  <a:pt x="6651" y="3674"/>
                  <a:pt x="6651" y="3516"/>
                </a:cubicBezTo>
                <a:lnTo>
                  <a:pt x="6651" y="3136"/>
                </a:lnTo>
                <a:cubicBezTo>
                  <a:pt x="6651" y="2977"/>
                  <a:pt x="6524" y="2851"/>
                  <a:pt x="6366" y="2851"/>
                </a:cubicBezTo>
                <a:lnTo>
                  <a:pt x="5384" y="2851"/>
                </a:lnTo>
                <a:cubicBezTo>
                  <a:pt x="5352" y="2629"/>
                  <a:pt x="5257" y="2407"/>
                  <a:pt x="5099" y="2185"/>
                </a:cubicBezTo>
                <a:lnTo>
                  <a:pt x="5795" y="1489"/>
                </a:lnTo>
                <a:cubicBezTo>
                  <a:pt x="5922" y="1394"/>
                  <a:pt x="5922" y="1235"/>
                  <a:pt x="5795" y="1109"/>
                </a:cubicBezTo>
                <a:lnTo>
                  <a:pt x="5542" y="824"/>
                </a:lnTo>
                <a:cubicBezTo>
                  <a:pt x="5479" y="776"/>
                  <a:pt x="5408" y="752"/>
                  <a:pt x="5340" y="752"/>
                </a:cubicBezTo>
                <a:cubicBezTo>
                  <a:pt x="5273" y="752"/>
                  <a:pt x="5210" y="776"/>
                  <a:pt x="5162" y="824"/>
                </a:cubicBezTo>
                <a:lnTo>
                  <a:pt x="4465" y="1520"/>
                </a:lnTo>
                <a:cubicBezTo>
                  <a:pt x="4244" y="1394"/>
                  <a:pt x="4022" y="1299"/>
                  <a:pt x="3769" y="1267"/>
                </a:cubicBezTo>
                <a:lnTo>
                  <a:pt x="3769" y="254"/>
                </a:lnTo>
                <a:cubicBezTo>
                  <a:pt x="3769" y="127"/>
                  <a:pt x="3674" y="0"/>
                  <a:pt x="35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5496323" y="3693789"/>
            <a:ext cx="49429" cy="49429"/>
          </a:xfrm>
          <a:custGeom>
            <a:rect b="b" l="l" r="r" t="t"/>
            <a:pathLst>
              <a:path extrusionOk="0" h="1521" w="1521">
                <a:moveTo>
                  <a:pt x="760" y="1"/>
                </a:moveTo>
                <a:cubicBezTo>
                  <a:pt x="317" y="1"/>
                  <a:pt x="0" y="349"/>
                  <a:pt x="0" y="761"/>
                </a:cubicBezTo>
                <a:cubicBezTo>
                  <a:pt x="0" y="1204"/>
                  <a:pt x="317" y="1521"/>
                  <a:pt x="760" y="1521"/>
                </a:cubicBezTo>
                <a:cubicBezTo>
                  <a:pt x="1172" y="1521"/>
                  <a:pt x="1520" y="1172"/>
                  <a:pt x="1520" y="761"/>
                </a:cubicBezTo>
                <a:cubicBezTo>
                  <a:pt x="1520" y="349"/>
                  <a:pt x="1172" y="1"/>
                  <a:pt x="7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8015740" y="1819879"/>
            <a:ext cx="637081" cy="1272122"/>
          </a:xfrm>
          <a:custGeom>
            <a:rect b="b" l="l" r="r" t="t"/>
            <a:pathLst>
              <a:path extrusionOk="0" h="27553" w="19604">
                <a:moveTo>
                  <a:pt x="8393" y="1"/>
                </a:moveTo>
                <a:cubicBezTo>
                  <a:pt x="6683" y="6113"/>
                  <a:pt x="4371" y="22137"/>
                  <a:pt x="1" y="27553"/>
                </a:cubicBezTo>
                <a:cubicBezTo>
                  <a:pt x="8551" y="27299"/>
                  <a:pt x="14948" y="27014"/>
                  <a:pt x="16564" y="26729"/>
                </a:cubicBezTo>
                <a:cubicBezTo>
                  <a:pt x="19604" y="26222"/>
                  <a:pt x="15772" y="2471"/>
                  <a:pt x="13238" y="697"/>
                </a:cubicBezTo>
                <a:cubicBezTo>
                  <a:pt x="12890" y="444"/>
                  <a:pt x="11148" y="222"/>
                  <a:pt x="8393" y="1"/>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txBox="1"/>
          <p:nvPr/>
        </p:nvSpPr>
        <p:spPr>
          <a:xfrm>
            <a:off x="5590750" y="2006175"/>
            <a:ext cx="25731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Fira Sans"/>
              <a:ea typeface="Fira Sans"/>
              <a:cs typeface="Fira Sans"/>
              <a:sym typeface="Fira Sans"/>
            </a:endParaRPr>
          </a:p>
        </p:txBody>
      </p:sp>
      <p:sp>
        <p:nvSpPr>
          <p:cNvPr id="252" name="Google Shape;252;p15"/>
          <p:cNvSpPr/>
          <p:nvPr/>
        </p:nvSpPr>
        <p:spPr>
          <a:xfrm>
            <a:off x="4849778" y="1778642"/>
            <a:ext cx="630939" cy="630906"/>
          </a:xfrm>
          <a:custGeom>
            <a:rect b="b" l="l" r="r" t="t"/>
            <a:pathLst>
              <a:path extrusionOk="0" h="19414" w="19415">
                <a:moveTo>
                  <a:pt x="9723" y="0"/>
                </a:moveTo>
                <a:cubicBezTo>
                  <a:pt x="4340" y="0"/>
                  <a:pt x="1" y="4339"/>
                  <a:pt x="1" y="9691"/>
                </a:cubicBezTo>
                <a:cubicBezTo>
                  <a:pt x="1" y="15075"/>
                  <a:pt x="4340" y="19413"/>
                  <a:pt x="9723" y="19413"/>
                </a:cubicBezTo>
                <a:cubicBezTo>
                  <a:pt x="15075" y="19413"/>
                  <a:pt x="19414" y="15075"/>
                  <a:pt x="19414" y="9691"/>
                </a:cubicBezTo>
                <a:cubicBezTo>
                  <a:pt x="19414" y="4339"/>
                  <a:pt x="15075" y="0"/>
                  <a:pt x="9723"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4943436" y="2026662"/>
            <a:ext cx="260435" cy="260402"/>
          </a:xfrm>
          <a:custGeom>
            <a:rect b="b" l="l" r="r" t="t"/>
            <a:pathLst>
              <a:path extrusionOk="0" h="8013" w="8014">
                <a:moveTo>
                  <a:pt x="3991" y="2312"/>
                </a:moveTo>
                <a:cubicBezTo>
                  <a:pt x="4941" y="2312"/>
                  <a:pt x="5670" y="3072"/>
                  <a:pt x="5670" y="3991"/>
                </a:cubicBezTo>
                <a:cubicBezTo>
                  <a:pt x="5670" y="4941"/>
                  <a:pt x="4941" y="5669"/>
                  <a:pt x="3991" y="5669"/>
                </a:cubicBezTo>
                <a:cubicBezTo>
                  <a:pt x="3073" y="5669"/>
                  <a:pt x="2313" y="4909"/>
                  <a:pt x="2313" y="3991"/>
                </a:cubicBezTo>
                <a:cubicBezTo>
                  <a:pt x="2313" y="3072"/>
                  <a:pt x="3073" y="2312"/>
                  <a:pt x="3991" y="2312"/>
                </a:cubicBezTo>
                <a:close/>
                <a:moveTo>
                  <a:pt x="3769" y="1"/>
                </a:moveTo>
                <a:cubicBezTo>
                  <a:pt x="3579" y="1"/>
                  <a:pt x="3453" y="127"/>
                  <a:pt x="3453" y="317"/>
                </a:cubicBezTo>
                <a:lnTo>
                  <a:pt x="3453" y="1489"/>
                </a:lnTo>
                <a:cubicBezTo>
                  <a:pt x="3136" y="1584"/>
                  <a:pt x="2883" y="1679"/>
                  <a:pt x="2629" y="1837"/>
                </a:cubicBezTo>
                <a:lnTo>
                  <a:pt x="1806" y="1014"/>
                </a:lnTo>
                <a:cubicBezTo>
                  <a:pt x="1743" y="951"/>
                  <a:pt x="1656" y="919"/>
                  <a:pt x="1568" y="919"/>
                </a:cubicBezTo>
                <a:cubicBezTo>
                  <a:pt x="1481" y="919"/>
                  <a:pt x="1394" y="951"/>
                  <a:pt x="1331" y="1014"/>
                </a:cubicBezTo>
                <a:lnTo>
                  <a:pt x="1014" y="1331"/>
                </a:lnTo>
                <a:cubicBezTo>
                  <a:pt x="888" y="1457"/>
                  <a:pt x="888" y="1679"/>
                  <a:pt x="1014" y="1806"/>
                </a:cubicBezTo>
                <a:lnTo>
                  <a:pt x="1838" y="2629"/>
                </a:lnTo>
                <a:cubicBezTo>
                  <a:pt x="1679" y="2882"/>
                  <a:pt x="1584" y="3136"/>
                  <a:pt x="1489" y="3452"/>
                </a:cubicBezTo>
                <a:lnTo>
                  <a:pt x="318" y="3452"/>
                </a:lnTo>
                <a:cubicBezTo>
                  <a:pt x="128" y="3452"/>
                  <a:pt x="1" y="3579"/>
                  <a:pt x="1" y="3769"/>
                </a:cubicBezTo>
                <a:lnTo>
                  <a:pt x="1" y="4244"/>
                </a:lnTo>
                <a:cubicBezTo>
                  <a:pt x="1" y="4403"/>
                  <a:pt x="128" y="4561"/>
                  <a:pt x="318" y="4561"/>
                </a:cubicBezTo>
                <a:lnTo>
                  <a:pt x="1489" y="4561"/>
                </a:lnTo>
                <a:cubicBezTo>
                  <a:pt x="1553" y="4846"/>
                  <a:pt x="1679" y="5131"/>
                  <a:pt x="1838" y="5353"/>
                </a:cubicBezTo>
                <a:lnTo>
                  <a:pt x="1014" y="6208"/>
                </a:lnTo>
                <a:cubicBezTo>
                  <a:pt x="888" y="6334"/>
                  <a:pt x="888" y="6524"/>
                  <a:pt x="1014" y="6651"/>
                </a:cubicBezTo>
                <a:lnTo>
                  <a:pt x="1331" y="6999"/>
                </a:lnTo>
                <a:cubicBezTo>
                  <a:pt x="1394" y="7063"/>
                  <a:pt x="1481" y="7094"/>
                  <a:pt x="1568" y="7094"/>
                </a:cubicBezTo>
                <a:cubicBezTo>
                  <a:pt x="1656" y="7094"/>
                  <a:pt x="1743" y="7063"/>
                  <a:pt x="1806" y="6999"/>
                </a:cubicBezTo>
                <a:lnTo>
                  <a:pt x="2629" y="6144"/>
                </a:lnTo>
                <a:cubicBezTo>
                  <a:pt x="2883" y="6303"/>
                  <a:pt x="3136" y="6429"/>
                  <a:pt x="3453" y="6493"/>
                </a:cubicBezTo>
                <a:lnTo>
                  <a:pt x="3453" y="7664"/>
                </a:lnTo>
                <a:cubicBezTo>
                  <a:pt x="3453" y="7854"/>
                  <a:pt x="3579" y="8013"/>
                  <a:pt x="3769" y="8013"/>
                </a:cubicBezTo>
                <a:lnTo>
                  <a:pt x="4245" y="8013"/>
                </a:lnTo>
                <a:cubicBezTo>
                  <a:pt x="4403" y="8013"/>
                  <a:pt x="4561" y="7854"/>
                  <a:pt x="4561" y="7664"/>
                </a:cubicBezTo>
                <a:lnTo>
                  <a:pt x="4561" y="6493"/>
                </a:lnTo>
                <a:cubicBezTo>
                  <a:pt x="4846" y="6429"/>
                  <a:pt x="5131" y="6303"/>
                  <a:pt x="5385" y="6144"/>
                </a:cubicBezTo>
                <a:lnTo>
                  <a:pt x="6208" y="6999"/>
                </a:lnTo>
                <a:cubicBezTo>
                  <a:pt x="6271" y="7063"/>
                  <a:pt x="6351" y="7094"/>
                  <a:pt x="6430" y="7094"/>
                </a:cubicBezTo>
                <a:cubicBezTo>
                  <a:pt x="6509" y="7094"/>
                  <a:pt x="6588" y="7063"/>
                  <a:pt x="6651" y="6999"/>
                </a:cubicBezTo>
                <a:lnTo>
                  <a:pt x="7000" y="6651"/>
                </a:lnTo>
                <a:cubicBezTo>
                  <a:pt x="7126" y="6524"/>
                  <a:pt x="7126" y="6334"/>
                  <a:pt x="7000" y="6208"/>
                </a:cubicBezTo>
                <a:lnTo>
                  <a:pt x="6176" y="5353"/>
                </a:lnTo>
                <a:cubicBezTo>
                  <a:pt x="6303" y="5131"/>
                  <a:pt x="6430" y="4846"/>
                  <a:pt x="6493" y="4561"/>
                </a:cubicBezTo>
                <a:lnTo>
                  <a:pt x="7696" y="4561"/>
                </a:lnTo>
                <a:cubicBezTo>
                  <a:pt x="7855" y="4561"/>
                  <a:pt x="8013" y="4403"/>
                  <a:pt x="8013" y="4244"/>
                </a:cubicBezTo>
                <a:lnTo>
                  <a:pt x="8013" y="3769"/>
                </a:lnTo>
                <a:cubicBezTo>
                  <a:pt x="8013" y="3579"/>
                  <a:pt x="7855" y="3452"/>
                  <a:pt x="7696" y="3452"/>
                </a:cubicBezTo>
                <a:lnTo>
                  <a:pt x="6493" y="3452"/>
                </a:lnTo>
                <a:cubicBezTo>
                  <a:pt x="6430" y="3136"/>
                  <a:pt x="6335" y="2882"/>
                  <a:pt x="6176" y="2629"/>
                </a:cubicBezTo>
                <a:lnTo>
                  <a:pt x="7000" y="1806"/>
                </a:lnTo>
                <a:cubicBezTo>
                  <a:pt x="7126" y="1679"/>
                  <a:pt x="7126" y="1457"/>
                  <a:pt x="7000" y="1331"/>
                </a:cubicBezTo>
                <a:lnTo>
                  <a:pt x="6651" y="1014"/>
                </a:lnTo>
                <a:cubicBezTo>
                  <a:pt x="6588" y="951"/>
                  <a:pt x="6509" y="919"/>
                  <a:pt x="6430" y="919"/>
                </a:cubicBezTo>
                <a:cubicBezTo>
                  <a:pt x="6351" y="919"/>
                  <a:pt x="6271" y="951"/>
                  <a:pt x="6208" y="1014"/>
                </a:cubicBezTo>
                <a:lnTo>
                  <a:pt x="5385" y="1837"/>
                </a:lnTo>
                <a:cubicBezTo>
                  <a:pt x="5131" y="1679"/>
                  <a:pt x="4846" y="1584"/>
                  <a:pt x="4561" y="1489"/>
                </a:cubicBezTo>
                <a:lnTo>
                  <a:pt x="4561" y="317"/>
                </a:lnTo>
                <a:cubicBezTo>
                  <a:pt x="4561" y="127"/>
                  <a:pt x="4403" y="1"/>
                  <a:pt x="424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5039173" y="2122368"/>
            <a:ext cx="67952" cy="67952"/>
          </a:xfrm>
          <a:custGeom>
            <a:rect b="b" l="l" r="r" t="t"/>
            <a:pathLst>
              <a:path extrusionOk="0" h="2091" w="2091">
                <a:moveTo>
                  <a:pt x="1045" y="1"/>
                </a:moveTo>
                <a:cubicBezTo>
                  <a:pt x="475" y="1"/>
                  <a:pt x="0" y="476"/>
                  <a:pt x="0" y="1046"/>
                </a:cubicBezTo>
                <a:cubicBezTo>
                  <a:pt x="0" y="1648"/>
                  <a:pt x="475" y="2091"/>
                  <a:pt x="1045" y="2091"/>
                </a:cubicBezTo>
                <a:cubicBezTo>
                  <a:pt x="1647" y="2091"/>
                  <a:pt x="2090" y="1648"/>
                  <a:pt x="2090" y="1046"/>
                </a:cubicBezTo>
                <a:cubicBezTo>
                  <a:pt x="2090" y="476"/>
                  <a:pt x="1647" y="1"/>
                  <a:pt x="104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5160616" y="1918608"/>
            <a:ext cx="216141" cy="216141"/>
          </a:xfrm>
          <a:custGeom>
            <a:rect b="b" l="l" r="r" t="t"/>
            <a:pathLst>
              <a:path extrusionOk="0" h="6651" w="6651">
                <a:moveTo>
                  <a:pt x="3325" y="1932"/>
                </a:moveTo>
                <a:cubicBezTo>
                  <a:pt x="4085" y="1932"/>
                  <a:pt x="4719" y="2566"/>
                  <a:pt x="4719" y="3326"/>
                </a:cubicBezTo>
                <a:cubicBezTo>
                  <a:pt x="4719" y="4117"/>
                  <a:pt x="4085" y="4719"/>
                  <a:pt x="3325" y="4719"/>
                </a:cubicBezTo>
                <a:cubicBezTo>
                  <a:pt x="2534" y="4719"/>
                  <a:pt x="1932" y="4117"/>
                  <a:pt x="1932" y="3326"/>
                </a:cubicBezTo>
                <a:cubicBezTo>
                  <a:pt x="1932" y="2566"/>
                  <a:pt x="2534" y="1932"/>
                  <a:pt x="3325" y="1932"/>
                </a:cubicBezTo>
                <a:close/>
                <a:moveTo>
                  <a:pt x="3104" y="0"/>
                </a:moveTo>
                <a:cubicBezTo>
                  <a:pt x="2977" y="0"/>
                  <a:pt x="2850" y="127"/>
                  <a:pt x="2850" y="254"/>
                </a:cubicBezTo>
                <a:lnTo>
                  <a:pt x="2850" y="1267"/>
                </a:lnTo>
                <a:cubicBezTo>
                  <a:pt x="2597" y="1299"/>
                  <a:pt x="2375" y="1394"/>
                  <a:pt x="2185" y="1520"/>
                </a:cubicBezTo>
                <a:lnTo>
                  <a:pt x="1488" y="824"/>
                </a:lnTo>
                <a:cubicBezTo>
                  <a:pt x="1441" y="776"/>
                  <a:pt x="1370" y="752"/>
                  <a:pt x="1298" y="752"/>
                </a:cubicBezTo>
                <a:cubicBezTo>
                  <a:pt x="1227" y="752"/>
                  <a:pt x="1156" y="776"/>
                  <a:pt x="1108" y="824"/>
                </a:cubicBezTo>
                <a:lnTo>
                  <a:pt x="823" y="1109"/>
                </a:lnTo>
                <a:cubicBezTo>
                  <a:pt x="728" y="1235"/>
                  <a:pt x="728" y="1394"/>
                  <a:pt x="823" y="1489"/>
                </a:cubicBezTo>
                <a:lnTo>
                  <a:pt x="1520" y="2185"/>
                </a:lnTo>
                <a:cubicBezTo>
                  <a:pt x="1393" y="2407"/>
                  <a:pt x="1298" y="2629"/>
                  <a:pt x="1235" y="2851"/>
                </a:cubicBezTo>
                <a:lnTo>
                  <a:pt x="253" y="2851"/>
                </a:lnTo>
                <a:cubicBezTo>
                  <a:pt x="95" y="2851"/>
                  <a:pt x="0" y="2977"/>
                  <a:pt x="0" y="3136"/>
                </a:cubicBezTo>
                <a:lnTo>
                  <a:pt x="0" y="3516"/>
                </a:lnTo>
                <a:cubicBezTo>
                  <a:pt x="0" y="3674"/>
                  <a:pt x="95" y="3801"/>
                  <a:pt x="253" y="3801"/>
                </a:cubicBezTo>
                <a:lnTo>
                  <a:pt x="1235" y="3801"/>
                </a:lnTo>
                <a:cubicBezTo>
                  <a:pt x="1298" y="4022"/>
                  <a:pt x="1393" y="4244"/>
                  <a:pt x="1520" y="4466"/>
                </a:cubicBezTo>
                <a:lnTo>
                  <a:pt x="823" y="5162"/>
                </a:lnTo>
                <a:cubicBezTo>
                  <a:pt x="728" y="5257"/>
                  <a:pt x="728" y="5447"/>
                  <a:pt x="823" y="5542"/>
                </a:cubicBezTo>
                <a:lnTo>
                  <a:pt x="1108" y="5827"/>
                </a:lnTo>
                <a:cubicBezTo>
                  <a:pt x="1156" y="5875"/>
                  <a:pt x="1227" y="5899"/>
                  <a:pt x="1298" y="5899"/>
                </a:cubicBezTo>
                <a:cubicBezTo>
                  <a:pt x="1370" y="5899"/>
                  <a:pt x="1441" y="5875"/>
                  <a:pt x="1488" y="5827"/>
                </a:cubicBezTo>
                <a:lnTo>
                  <a:pt x="2185" y="5131"/>
                </a:lnTo>
                <a:cubicBezTo>
                  <a:pt x="2375" y="5257"/>
                  <a:pt x="2597" y="5352"/>
                  <a:pt x="2850" y="5416"/>
                </a:cubicBezTo>
                <a:lnTo>
                  <a:pt x="2850" y="6397"/>
                </a:lnTo>
                <a:cubicBezTo>
                  <a:pt x="2850" y="6524"/>
                  <a:pt x="2977" y="6651"/>
                  <a:pt x="3104" y="6651"/>
                </a:cubicBezTo>
                <a:lnTo>
                  <a:pt x="3515" y="6651"/>
                </a:lnTo>
                <a:cubicBezTo>
                  <a:pt x="3674" y="6651"/>
                  <a:pt x="3769" y="6524"/>
                  <a:pt x="3769" y="6397"/>
                </a:cubicBezTo>
                <a:lnTo>
                  <a:pt x="3769" y="5416"/>
                </a:lnTo>
                <a:cubicBezTo>
                  <a:pt x="4022" y="5352"/>
                  <a:pt x="4244" y="5257"/>
                  <a:pt x="4465" y="5131"/>
                </a:cubicBezTo>
                <a:lnTo>
                  <a:pt x="5162" y="5827"/>
                </a:lnTo>
                <a:cubicBezTo>
                  <a:pt x="5210" y="5875"/>
                  <a:pt x="5273" y="5899"/>
                  <a:pt x="5340" y="5899"/>
                </a:cubicBezTo>
                <a:cubicBezTo>
                  <a:pt x="5408" y="5899"/>
                  <a:pt x="5479" y="5875"/>
                  <a:pt x="5542" y="5827"/>
                </a:cubicBezTo>
                <a:lnTo>
                  <a:pt x="5795" y="5542"/>
                </a:lnTo>
                <a:cubicBezTo>
                  <a:pt x="5922" y="5447"/>
                  <a:pt x="5922" y="5257"/>
                  <a:pt x="5795" y="5162"/>
                </a:cubicBezTo>
                <a:lnTo>
                  <a:pt x="5099" y="4466"/>
                </a:lnTo>
                <a:cubicBezTo>
                  <a:pt x="5257" y="4244"/>
                  <a:pt x="5352" y="4022"/>
                  <a:pt x="5384" y="3801"/>
                </a:cubicBezTo>
                <a:lnTo>
                  <a:pt x="6366" y="3801"/>
                </a:lnTo>
                <a:cubicBezTo>
                  <a:pt x="6524" y="3801"/>
                  <a:pt x="6651" y="3674"/>
                  <a:pt x="6651" y="3516"/>
                </a:cubicBezTo>
                <a:lnTo>
                  <a:pt x="6651" y="3136"/>
                </a:lnTo>
                <a:cubicBezTo>
                  <a:pt x="6651" y="2977"/>
                  <a:pt x="6524" y="2851"/>
                  <a:pt x="6366" y="2851"/>
                </a:cubicBezTo>
                <a:lnTo>
                  <a:pt x="5384" y="2851"/>
                </a:lnTo>
                <a:cubicBezTo>
                  <a:pt x="5352" y="2629"/>
                  <a:pt x="5257" y="2407"/>
                  <a:pt x="5099" y="2185"/>
                </a:cubicBezTo>
                <a:lnTo>
                  <a:pt x="5795" y="1489"/>
                </a:lnTo>
                <a:cubicBezTo>
                  <a:pt x="5922" y="1394"/>
                  <a:pt x="5922" y="1235"/>
                  <a:pt x="5795" y="1109"/>
                </a:cubicBezTo>
                <a:lnTo>
                  <a:pt x="5542" y="824"/>
                </a:lnTo>
                <a:cubicBezTo>
                  <a:pt x="5479" y="776"/>
                  <a:pt x="5408" y="752"/>
                  <a:pt x="5340" y="752"/>
                </a:cubicBezTo>
                <a:cubicBezTo>
                  <a:pt x="5273" y="752"/>
                  <a:pt x="5210" y="776"/>
                  <a:pt x="5162" y="824"/>
                </a:cubicBezTo>
                <a:lnTo>
                  <a:pt x="4465" y="1520"/>
                </a:lnTo>
                <a:cubicBezTo>
                  <a:pt x="4244" y="1394"/>
                  <a:pt x="4022" y="1299"/>
                  <a:pt x="3769" y="1267"/>
                </a:cubicBezTo>
                <a:lnTo>
                  <a:pt x="3769" y="254"/>
                </a:lnTo>
                <a:cubicBezTo>
                  <a:pt x="3769" y="127"/>
                  <a:pt x="3674" y="0"/>
                  <a:pt x="35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p:nvPr/>
        </p:nvSpPr>
        <p:spPr>
          <a:xfrm>
            <a:off x="5243973" y="2001964"/>
            <a:ext cx="49429" cy="49429"/>
          </a:xfrm>
          <a:custGeom>
            <a:rect b="b" l="l" r="r" t="t"/>
            <a:pathLst>
              <a:path extrusionOk="0" h="1521" w="1521">
                <a:moveTo>
                  <a:pt x="760" y="1"/>
                </a:moveTo>
                <a:cubicBezTo>
                  <a:pt x="317" y="1"/>
                  <a:pt x="0" y="349"/>
                  <a:pt x="0" y="761"/>
                </a:cubicBezTo>
                <a:cubicBezTo>
                  <a:pt x="0" y="1204"/>
                  <a:pt x="317" y="1521"/>
                  <a:pt x="760" y="1521"/>
                </a:cubicBezTo>
                <a:cubicBezTo>
                  <a:pt x="1172" y="1521"/>
                  <a:pt x="1520" y="1172"/>
                  <a:pt x="1520" y="761"/>
                </a:cubicBezTo>
                <a:cubicBezTo>
                  <a:pt x="1520" y="349"/>
                  <a:pt x="1172" y="1"/>
                  <a:pt x="7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txBox="1"/>
          <p:nvPr/>
        </p:nvSpPr>
        <p:spPr>
          <a:xfrm>
            <a:off x="902850" y="19641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La tricherie pendant les examens en ligne est une préoccupation majeure. Les candidats peuvent utiliser des appareils non autorisés</a:t>
            </a:r>
            <a:endParaRPr/>
          </a:p>
        </p:txBody>
      </p:sp>
      <p:sp>
        <p:nvSpPr>
          <p:cNvPr id="258" name="Google Shape;258;p15"/>
          <p:cNvSpPr txBox="1"/>
          <p:nvPr/>
        </p:nvSpPr>
        <p:spPr>
          <a:xfrm>
            <a:off x="1135475" y="35458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il est souvent difficile de vérifier l'identité de la personne qui passe réellement l'examen.</a:t>
            </a:r>
            <a:endParaRPr/>
          </a:p>
        </p:txBody>
      </p:sp>
      <p:sp>
        <p:nvSpPr>
          <p:cNvPr id="259" name="Google Shape;259;p15"/>
          <p:cNvSpPr txBox="1"/>
          <p:nvPr/>
        </p:nvSpPr>
        <p:spPr>
          <a:xfrm>
            <a:off x="5506450" y="19853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Il est crucial d'authentifier les candidats de manière fiable pour prévenir les usurpations d'identité.</a:t>
            </a:r>
            <a:endParaRPr/>
          </a:p>
        </p:txBody>
      </p:sp>
      <p:sp>
        <p:nvSpPr>
          <p:cNvPr id="260" name="Google Shape;260;p15"/>
          <p:cNvSpPr txBox="1"/>
          <p:nvPr/>
        </p:nvSpPr>
        <p:spPr>
          <a:xfrm>
            <a:off x="5758800" y="3508488"/>
            <a:ext cx="300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 La détection des comportements suspects doit être proactive et en temps réel pour identifier rapidement toute tentative de tricherie. </a:t>
            </a:r>
            <a:endParaRPr sz="1300"/>
          </a:p>
        </p:txBody>
      </p:sp>
      <p:sp>
        <p:nvSpPr>
          <p:cNvPr id="261" name="Google Shape;2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6"/>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Architecture du système</a:t>
            </a:r>
            <a:endParaRPr sz="2800">
              <a:latin typeface="Fira Sans Medium"/>
              <a:ea typeface="Fira Sans Medium"/>
              <a:cs typeface="Fira Sans Medium"/>
              <a:sym typeface="Fira Sans Medium"/>
            </a:endParaRPr>
          </a:p>
        </p:txBody>
      </p:sp>
      <p:pic>
        <p:nvPicPr>
          <p:cNvPr id="267" name="Google Shape;267;p16"/>
          <p:cNvPicPr preferRelativeResize="0"/>
          <p:nvPr/>
        </p:nvPicPr>
        <p:blipFill>
          <a:blip r:embed="rId3">
            <a:alphaModFix/>
          </a:blip>
          <a:stretch>
            <a:fillRect/>
          </a:stretch>
        </p:blipFill>
        <p:spPr>
          <a:xfrm>
            <a:off x="2020625" y="1066550"/>
            <a:ext cx="5081090" cy="3946024"/>
          </a:xfrm>
          <a:prstGeom prst="rect">
            <a:avLst/>
          </a:prstGeom>
          <a:noFill/>
          <a:ln>
            <a:noFill/>
          </a:ln>
        </p:spPr>
      </p:pic>
      <p:sp>
        <p:nvSpPr>
          <p:cNvPr id="268" name="Google Shape;26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7"/>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Architecture du système</a:t>
            </a:r>
            <a:endParaRPr sz="2800">
              <a:latin typeface="Fira Sans Medium"/>
              <a:ea typeface="Fira Sans Medium"/>
              <a:cs typeface="Fira Sans Medium"/>
              <a:sym typeface="Fira Sans Medium"/>
            </a:endParaRPr>
          </a:p>
        </p:txBody>
      </p:sp>
      <p:sp>
        <p:nvSpPr>
          <p:cNvPr id="274" name="Google Shape;274;p17"/>
          <p:cNvSpPr/>
          <p:nvPr/>
        </p:nvSpPr>
        <p:spPr>
          <a:xfrm>
            <a:off x="678175" y="1373775"/>
            <a:ext cx="2216052" cy="642924"/>
          </a:xfrm>
          <a:prstGeom prst="flowChartTerminator">
            <a:avLst/>
          </a:prstGeom>
          <a:solidFill>
            <a:srgbClr val="A8A8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Reconnaissance Faciale </a:t>
            </a:r>
            <a:endParaRPr>
              <a:solidFill>
                <a:schemeClr val="lt1"/>
              </a:solidFill>
            </a:endParaRPr>
          </a:p>
        </p:txBody>
      </p:sp>
      <p:sp>
        <p:nvSpPr>
          <p:cNvPr id="275" name="Google Shape;275;p17"/>
          <p:cNvSpPr/>
          <p:nvPr/>
        </p:nvSpPr>
        <p:spPr>
          <a:xfrm>
            <a:off x="3416000" y="1373775"/>
            <a:ext cx="2216052" cy="642924"/>
          </a:xfrm>
          <a:prstGeom prst="flowChartTerminator">
            <a:avLst/>
          </a:prstGeom>
          <a:solidFill>
            <a:srgbClr val="F2A3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Détection d'Objets </a:t>
            </a:r>
            <a:endParaRPr>
              <a:solidFill>
                <a:schemeClr val="lt1"/>
              </a:solidFill>
            </a:endParaRPr>
          </a:p>
        </p:txBody>
      </p:sp>
      <p:sp>
        <p:nvSpPr>
          <p:cNvPr id="276" name="Google Shape;276;p17"/>
          <p:cNvSpPr/>
          <p:nvPr/>
        </p:nvSpPr>
        <p:spPr>
          <a:xfrm>
            <a:off x="6165950" y="1373775"/>
            <a:ext cx="2216052" cy="642924"/>
          </a:xfrm>
          <a:prstGeom prst="flowChartTerminator">
            <a:avLst/>
          </a:prstGeom>
          <a:solidFill>
            <a:srgbClr val="263C4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Interface d'Examen</a:t>
            </a:r>
            <a:endParaRPr>
              <a:solidFill>
                <a:schemeClr val="lt1"/>
              </a:solidFill>
            </a:endParaRPr>
          </a:p>
        </p:txBody>
      </p:sp>
      <p:sp>
        <p:nvSpPr>
          <p:cNvPr id="277" name="Google Shape;277;p17"/>
          <p:cNvSpPr txBox="1"/>
          <p:nvPr/>
        </p:nvSpPr>
        <p:spPr>
          <a:xfrm>
            <a:off x="779725" y="2270800"/>
            <a:ext cx="18918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Rôle :</a:t>
            </a:r>
            <a:r>
              <a:rPr lang="en" sz="1200">
                <a:solidFill>
                  <a:schemeClr val="dk1"/>
                </a:solidFill>
              </a:rPr>
              <a:t> Authentifier l'identité des candidats avant et pendant l'examen.</a:t>
            </a:r>
            <a:endParaRPr sz="1200">
              <a:solidFill>
                <a:schemeClr val="dk1"/>
              </a:solidFill>
            </a:endParaRPr>
          </a:p>
          <a:p>
            <a:pPr indent="0" lvl="0" marL="0" rtl="0" algn="l">
              <a:spcBef>
                <a:spcPts val="0"/>
              </a:spcBef>
              <a:spcAft>
                <a:spcPts val="0"/>
              </a:spcAft>
              <a:buNone/>
            </a:pPr>
            <a:r>
              <a:rPr b="1" lang="en" sz="1200">
                <a:solidFill>
                  <a:schemeClr val="dk1"/>
                </a:solidFill>
              </a:rPr>
              <a:t>Interaction :</a:t>
            </a:r>
            <a:r>
              <a:rPr lang="en" sz="1200">
                <a:solidFill>
                  <a:schemeClr val="dk1"/>
                </a:solidFill>
              </a:rPr>
              <a:t> Ce module vérifie continuellement l'identité des candidats en utilisant la reconnaissance faciale. Cela inclut une vérification initiale au début de l'examen et des vérifications périodiques.</a:t>
            </a:r>
            <a:endParaRPr sz="1200">
              <a:solidFill>
                <a:schemeClr val="dk1"/>
              </a:solidFill>
            </a:endParaRPr>
          </a:p>
        </p:txBody>
      </p:sp>
      <p:sp>
        <p:nvSpPr>
          <p:cNvPr id="278" name="Google Shape;278;p17"/>
          <p:cNvSpPr txBox="1"/>
          <p:nvPr/>
        </p:nvSpPr>
        <p:spPr>
          <a:xfrm>
            <a:off x="3638850" y="2269200"/>
            <a:ext cx="1993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Rôle :</a:t>
            </a:r>
            <a:r>
              <a:rPr lang="en" sz="1200">
                <a:solidFill>
                  <a:schemeClr val="dk1"/>
                </a:solidFill>
              </a:rPr>
              <a:t> Identifier les objets non autorisés (comme les téléphones et les notes) pendant l'examen.</a:t>
            </a:r>
            <a:endParaRPr sz="1200">
              <a:solidFill>
                <a:schemeClr val="dk1"/>
              </a:solidFill>
            </a:endParaRPr>
          </a:p>
          <a:p>
            <a:pPr indent="0" lvl="0" marL="0" rtl="0" algn="l">
              <a:spcBef>
                <a:spcPts val="0"/>
              </a:spcBef>
              <a:spcAft>
                <a:spcPts val="0"/>
              </a:spcAft>
              <a:buNone/>
            </a:pPr>
            <a:r>
              <a:rPr b="1" lang="en" sz="1200">
                <a:solidFill>
                  <a:schemeClr val="dk1"/>
                </a:solidFill>
              </a:rPr>
              <a:t>Interaction :</a:t>
            </a:r>
            <a:r>
              <a:rPr lang="en" sz="1200">
                <a:solidFill>
                  <a:schemeClr val="dk1"/>
                </a:solidFill>
              </a:rPr>
              <a:t> Le module utilise des algorithmes de détection d'objets pour scanner l'environnement du candidat et identifier tout objet interdit.</a:t>
            </a:r>
            <a:endParaRPr sz="1200">
              <a:solidFill>
                <a:schemeClr val="dk1"/>
              </a:solidFill>
            </a:endParaRPr>
          </a:p>
        </p:txBody>
      </p:sp>
      <p:sp>
        <p:nvSpPr>
          <p:cNvPr id="279" name="Google Shape;279;p17"/>
          <p:cNvSpPr txBox="1"/>
          <p:nvPr/>
        </p:nvSpPr>
        <p:spPr>
          <a:xfrm>
            <a:off x="6246025" y="2226800"/>
            <a:ext cx="20559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Rôle :</a:t>
            </a:r>
            <a:r>
              <a:rPr lang="en" sz="1200">
                <a:solidFill>
                  <a:schemeClr val="dk1"/>
                </a:solidFill>
              </a:rPr>
              <a:t> Fournir une interface utilisateur pour les candidats et les administrateurs, permettant la gestion des examens et des données.</a:t>
            </a:r>
            <a:endParaRPr sz="1200">
              <a:solidFill>
                <a:schemeClr val="dk1"/>
              </a:solidFill>
            </a:endParaRPr>
          </a:p>
          <a:p>
            <a:pPr indent="0" lvl="0" marL="0" rtl="0" algn="l">
              <a:spcBef>
                <a:spcPts val="0"/>
              </a:spcBef>
              <a:spcAft>
                <a:spcPts val="0"/>
              </a:spcAft>
              <a:buNone/>
            </a:pPr>
            <a:r>
              <a:rPr b="1" lang="en" sz="1200">
                <a:solidFill>
                  <a:schemeClr val="dk1"/>
                </a:solidFill>
              </a:rPr>
              <a:t>Interaction :</a:t>
            </a:r>
            <a:r>
              <a:rPr lang="en" sz="1200">
                <a:solidFill>
                  <a:schemeClr val="dk1"/>
                </a:solidFill>
              </a:rPr>
              <a:t> Cette interface est accessible via des appareils mobiles et des PC. Elle est utilisée pour surveiller les examens en temps réel et pour gérer les données de l'examen.</a:t>
            </a:r>
            <a:endParaRPr sz="1200">
              <a:solidFill>
                <a:schemeClr val="dk1"/>
              </a:solidFill>
            </a:endParaRPr>
          </a:p>
        </p:txBody>
      </p:sp>
      <p:sp>
        <p:nvSpPr>
          <p:cNvPr id="280" name="Google Shape;28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8"/>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Implémentation : Reconnaissance Faciale</a:t>
            </a:r>
            <a:endParaRPr sz="2800">
              <a:latin typeface="Fira Sans Medium"/>
              <a:ea typeface="Fira Sans Medium"/>
              <a:cs typeface="Fira Sans Medium"/>
              <a:sym typeface="Fira Sans Medium"/>
            </a:endParaRPr>
          </a:p>
        </p:txBody>
      </p:sp>
      <p:sp>
        <p:nvSpPr>
          <p:cNvPr id="286" name="Google Shape;286;p18"/>
          <p:cNvSpPr/>
          <p:nvPr/>
        </p:nvSpPr>
        <p:spPr>
          <a:xfrm>
            <a:off x="120934" y="1294509"/>
            <a:ext cx="4188670" cy="747250"/>
          </a:xfrm>
          <a:custGeom>
            <a:rect b="b" l="l" r="r" t="t"/>
            <a:pathLst>
              <a:path extrusionOk="0" h="23277" w="130478">
                <a:moveTo>
                  <a:pt x="37655" y="0"/>
                </a:moveTo>
                <a:cubicBezTo>
                  <a:pt x="35755" y="0"/>
                  <a:pt x="34235" y="1552"/>
                  <a:pt x="34235" y="3452"/>
                </a:cubicBezTo>
                <a:lnTo>
                  <a:pt x="34235" y="7886"/>
                </a:lnTo>
                <a:cubicBezTo>
                  <a:pt x="34184" y="10056"/>
                  <a:pt x="32677" y="11243"/>
                  <a:pt x="31005" y="11243"/>
                </a:cubicBezTo>
                <a:cubicBezTo>
                  <a:pt x="29529" y="11243"/>
                  <a:pt x="27924" y="10319"/>
                  <a:pt x="27078" y="8329"/>
                </a:cubicBezTo>
                <a:cubicBezTo>
                  <a:pt x="25811" y="5384"/>
                  <a:pt x="22866" y="3326"/>
                  <a:pt x="19445" y="3326"/>
                </a:cubicBezTo>
                <a:cubicBezTo>
                  <a:pt x="16089" y="3326"/>
                  <a:pt x="13207" y="5289"/>
                  <a:pt x="11877" y="8139"/>
                </a:cubicBezTo>
                <a:cubicBezTo>
                  <a:pt x="10666" y="10420"/>
                  <a:pt x="8789" y="11316"/>
                  <a:pt x="7111" y="11316"/>
                </a:cubicBezTo>
                <a:cubicBezTo>
                  <a:pt x="6507" y="11316"/>
                  <a:pt x="5928" y="11199"/>
                  <a:pt x="5416" y="10989"/>
                </a:cubicBezTo>
                <a:cubicBezTo>
                  <a:pt x="5353" y="10958"/>
                  <a:pt x="5289" y="10926"/>
                  <a:pt x="5226" y="10894"/>
                </a:cubicBezTo>
                <a:cubicBezTo>
                  <a:pt x="5163" y="10894"/>
                  <a:pt x="5099" y="10863"/>
                  <a:pt x="5068" y="10831"/>
                </a:cubicBezTo>
                <a:cubicBezTo>
                  <a:pt x="5004" y="10799"/>
                  <a:pt x="4909" y="10768"/>
                  <a:pt x="4846" y="10704"/>
                </a:cubicBezTo>
                <a:cubicBezTo>
                  <a:pt x="4339" y="10388"/>
                  <a:pt x="4086" y="10039"/>
                  <a:pt x="3833" y="9849"/>
                </a:cubicBezTo>
                <a:cubicBezTo>
                  <a:pt x="3421" y="9501"/>
                  <a:pt x="2914" y="9311"/>
                  <a:pt x="2344" y="9311"/>
                </a:cubicBezTo>
                <a:cubicBezTo>
                  <a:pt x="1046" y="9311"/>
                  <a:pt x="1" y="10356"/>
                  <a:pt x="1" y="11654"/>
                </a:cubicBezTo>
                <a:cubicBezTo>
                  <a:pt x="1" y="12921"/>
                  <a:pt x="1046" y="13966"/>
                  <a:pt x="2344" y="13966"/>
                </a:cubicBezTo>
                <a:cubicBezTo>
                  <a:pt x="2914" y="13966"/>
                  <a:pt x="3421" y="13776"/>
                  <a:pt x="3833" y="13428"/>
                </a:cubicBezTo>
                <a:cubicBezTo>
                  <a:pt x="4086" y="13238"/>
                  <a:pt x="4339" y="12890"/>
                  <a:pt x="4846" y="12573"/>
                </a:cubicBezTo>
                <a:cubicBezTo>
                  <a:pt x="4909" y="12541"/>
                  <a:pt x="4973" y="12478"/>
                  <a:pt x="5068" y="12446"/>
                </a:cubicBezTo>
                <a:cubicBezTo>
                  <a:pt x="5099" y="12415"/>
                  <a:pt x="5163" y="12383"/>
                  <a:pt x="5226" y="12383"/>
                </a:cubicBezTo>
                <a:cubicBezTo>
                  <a:pt x="5289" y="12351"/>
                  <a:pt x="5353" y="12320"/>
                  <a:pt x="5416" y="12288"/>
                </a:cubicBezTo>
                <a:cubicBezTo>
                  <a:pt x="5928" y="12078"/>
                  <a:pt x="6507" y="11962"/>
                  <a:pt x="7111" y="11962"/>
                </a:cubicBezTo>
                <a:cubicBezTo>
                  <a:pt x="8789" y="11962"/>
                  <a:pt x="10666" y="12857"/>
                  <a:pt x="11877" y="15138"/>
                </a:cubicBezTo>
                <a:cubicBezTo>
                  <a:pt x="13207" y="17988"/>
                  <a:pt x="16089" y="19983"/>
                  <a:pt x="19445" y="19983"/>
                </a:cubicBezTo>
                <a:cubicBezTo>
                  <a:pt x="22866" y="19983"/>
                  <a:pt x="25811" y="17893"/>
                  <a:pt x="27078" y="14948"/>
                </a:cubicBezTo>
                <a:cubicBezTo>
                  <a:pt x="27924" y="12959"/>
                  <a:pt x="29522" y="12034"/>
                  <a:pt x="30994" y="12034"/>
                </a:cubicBezTo>
                <a:cubicBezTo>
                  <a:pt x="32662" y="12034"/>
                  <a:pt x="34168" y="13221"/>
                  <a:pt x="34235" y="15391"/>
                </a:cubicBezTo>
                <a:lnTo>
                  <a:pt x="34235" y="19825"/>
                </a:lnTo>
                <a:cubicBezTo>
                  <a:pt x="34235" y="21725"/>
                  <a:pt x="35755" y="23277"/>
                  <a:pt x="37655" y="23277"/>
                </a:cubicBezTo>
                <a:lnTo>
                  <a:pt x="127025" y="23277"/>
                </a:lnTo>
                <a:cubicBezTo>
                  <a:pt x="128925" y="23277"/>
                  <a:pt x="130477" y="21725"/>
                  <a:pt x="130477" y="19825"/>
                </a:cubicBezTo>
                <a:lnTo>
                  <a:pt x="130477" y="3452"/>
                </a:lnTo>
                <a:cubicBezTo>
                  <a:pt x="130477" y="1552"/>
                  <a:pt x="128925" y="0"/>
                  <a:pt x="127025" y="0"/>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526582" y="1449051"/>
            <a:ext cx="437204" cy="438199"/>
          </a:xfrm>
          <a:custGeom>
            <a:rect b="b" l="l" r="r" t="t"/>
            <a:pathLst>
              <a:path extrusionOk="0" h="13650" w="13619">
                <a:moveTo>
                  <a:pt x="6809" y="0"/>
                </a:moveTo>
                <a:cubicBezTo>
                  <a:pt x="3041" y="0"/>
                  <a:pt x="1" y="3040"/>
                  <a:pt x="1" y="6809"/>
                </a:cubicBezTo>
                <a:cubicBezTo>
                  <a:pt x="1" y="10577"/>
                  <a:pt x="3041" y="13649"/>
                  <a:pt x="6809" y="13649"/>
                </a:cubicBezTo>
                <a:cubicBezTo>
                  <a:pt x="10578" y="13649"/>
                  <a:pt x="13618" y="10577"/>
                  <a:pt x="13618" y="6809"/>
                </a:cubicBezTo>
                <a:cubicBezTo>
                  <a:pt x="13618" y="3040"/>
                  <a:pt x="10578" y="0"/>
                  <a:pt x="6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p:nvPr/>
        </p:nvSpPr>
        <p:spPr>
          <a:xfrm>
            <a:off x="1260605" y="1336178"/>
            <a:ext cx="3007298" cy="663912"/>
          </a:xfrm>
          <a:custGeom>
            <a:rect b="b" l="l" r="r" t="t"/>
            <a:pathLst>
              <a:path extrusionOk="0" h="20681" w="93678">
                <a:moveTo>
                  <a:pt x="2154" y="1"/>
                </a:moveTo>
                <a:cubicBezTo>
                  <a:pt x="982" y="1"/>
                  <a:pt x="1" y="951"/>
                  <a:pt x="1" y="2154"/>
                </a:cubicBezTo>
                <a:lnTo>
                  <a:pt x="1" y="18527"/>
                </a:lnTo>
                <a:cubicBezTo>
                  <a:pt x="1" y="19730"/>
                  <a:pt x="982" y="20681"/>
                  <a:pt x="2154" y="20681"/>
                </a:cubicBezTo>
                <a:lnTo>
                  <a:pt x="91524" y="20681"/>
                </a:lnTo>
                <a:cubicBezTo>
                  <a:pt x="92728" y="20681"/>
                  <a:pt x="93678" y="19730"/>
                  <a:pt x="93678" y="18527"/>
                </a:cubicBezTo>
                <a:lnTo>
                  <a:pt x="93678" y="2154"/>
                </a:lnTo>
                <a:cubicBezTo>
                  <a:pt x="93678" y="951"/>
                  <a:pt x="92728" y="1"/>
                  <a:pt x="91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8"/>
          <p:cNvSpPr/>
          <p:nvPr/>
        </p:nvSpPr>
        <p:spPr>
          <a:xfrm>
            <a:off x="4499422" y="1259382"/>
            <a:ext cx="4188670" cy="746255"/>
          </a:xfrm>
          <a:custGeom>
            <a:rect b="b" l="l" r="r" t="t"/>
            <a:pathLst>
              <a:path extrusionOk="0" h="23246" w="130478">
                <a:moveTo>
                  <a:pt x="37655" y="1"/>
                </a:moveTo>
                <a:cubicBezTo>
                  <a:pt x="35755" y="1"/>
                  <a:pt x="34235" y="1521"/>
                  <a:pt x="34235" y="3421"/>
                </a:cubicBezTo>
                <a:lnTo>
                  <a:pt x="34235" y="7886"/>
                </a:lnTo>
                <a:cubicBezTo>
                  <a:pt x="34184" y="10056"/>
                  <a:pt x="32677" y="11243"/>
                  <a:pt x="31005" y="11243"/>
                </a:cubicBezTo>
                <a:cubicBezTo>
                  <a:pt x="29529" y="11243"/>
                  <a:pt x="27924" y="10319"/>
                  <a:pt x="27078" y="8330"/>
                </a:cubicBezTo>
                <a:cubicBezTo>
                  <a:pt x="25811" y="5384"/>
                  <a:pt x="22866" y="3294"/>
                  <a:pt x="19445" y="3294"/>
                </a:cubicBezTo>
                <a:cubicBezTo>
                  <a:pt x="16089" y="3294"/>
                  <a:pt x="13207" y="5289"/>
                  <a:pt x="11877" y="8140"/>
                </a:cubicBezTo>
                <a:lnTo>
                  <a:pt x="11877" y="8108"/>
                </a:lnTo>
                <a:cubicBezTo>
                  <a:pt x="10663" y="10419"/>
                  <a:pt x="8778" y="11302"/>
                  <a:pt x="7097" y="11302"/>
                </a:cubicBezTo>
                <a:cubicBezTo>
                  <a:pt x="6497" y="11302"/>
                  <a:pt x="5924" y="11190"/>
                  <a:pt x="5416" y="10990"/>
                </a:cubicBezTo>
                <a:cubicBezTo>
                  <a:pt x="5353" y="10958"/>
                  <a:pt x="5289" y="10926"/>
                  <a:pt x="5226" y="10895"/>
                </a:cubicBezTo>
                <a:cubicBezTo>
                  <a:pt x="5163" y="10863"/>
                  <a:pt x="5099" y="10831"/>
                  <a:pt x="5068" y="10831"/>
                </a:cubicBezTo>
                <a:cubicBezTo>
                  <a:pt x="5004" y="10768"/>
                  <a:pt x="4909" y="10736"/>
                  <a:pt x="4846" y="10705"/>
                </a:cubicBezTo>
                <a:cubicBezTo>
                  <a:pt x="4339" y="10388"/>
                  <a:pt x="4086" y="10008"/>
                  <a:pt x="3833" y="9850"/>
                </a:cubicBezTo>
                <a:cubicBezTo>
                  <a:pt x="3421" y="9501"/>
                  <a:pt x="2914" y="9280"/>
                  <a:pt x="2344" y="9280"/>
                </a:cubicBezTo>
                <a:cubicBezTo>
                  <a:pt x="1046" y="9280"/>
                  <a:pt x="1" y="10325"/>
                  <a:pt x="1" y="11623"/>
                </a:cubicBezTo>
                <a:cubicBezTo>
                  <a:pt x="1" y="12922"/>
                  <a:pt x="1046" y="13967"/>
                  <a:pt x="2344" y="13967"/>
                </a:cubicBezTo>
                <a:cubicBezTo>
                  <a:pt x="2914" y="13967"/>
                  <a:pt x="3421" y="13777"/>
                  <a:pt x="3833" y="13428"/>
                </a:cubicBezTo>
                <a:cubicBezTo>
                  <a:pt x="4086" y="13238"/>
                  <a:pt x="4339" y="12890"/>
                  <a:pt x="4846" y="12573"/>
                </a:cubicBezTo>
                <a:cubicBezTo>
                  <a:pt x="4846" y="12573"/>
                  <a:pt x="4846" y="12541"/>
                  <a:pt x="4846" y="12541"/>
                </a:cubicBezTo>
                <a:cubicBezTo>
                  <a:pt x="4909" y="12510"/>
                  <a:pt x="4973" y="12478"/>
                  <a:pt x="5068" y="12446"/>
                </a:cubicBezTo>
                <a:cubicBezTo>
                  <a:pt x="5099" y="12415"/>
                  <a:pt x="5163" y="12383"/>
                  <a:pt x="5226" y="12351"/>
                </a:cubicBezTo>
                <a:cubicBezTo>
                  <a:pt x="5289" y="12320"/>
                  <a:pt x="5353" y="12288"/>
                  <a:pt x="5416" y="12288"/>
                </a:cubicBezTo>
                <a:cubicBezTo>
                  <a:pt x="5928" y="12078"/>
                  <a:pt x="6507" y="11962"/>
                  <a:pt x="7111" y="11962"/>
                </a:cubicBezTo>
                <a:cubicBezTo>
                  <a:pt x="8789" y="11962"/>
                  <a:pt x="10666" y="12857"/>
                  <a:pt x="11877" y="15138"/>
                </a:cubicBezTo>
                <a:cubicBezTo>
                  <a:pt x="13207" y="17989"/>
                  <a:pt x="16089" y="19952"/>
                  <a:pt x="19445" y="19952"/>
                </a:cubicBezTo>
                <a:cubicBezTo>
                  <a:pt x="22866" y="19952"/>
                  <a:pt x="25811" y="17894"/>
                  <a:pt x="27078" y="14917"/>
                </a:cubicBezTo>
                <a:lnTo>
                  <a:pt x="27078" y="14948"/>
                </a:lnTo>
                <a:cubicBezTo>
                  <a:pt x="27924" y="12959"/>
                  <a:pt x="29522" y="12034"/>
                  <a:pt x="30994" y="12034"/>
                </a:cubicBezTo>
                <a:cubicBezTo>
                  <a:pt x="32662" y="12034"/>
                  <a:pt x="34168" y="13222"/>
                  <a:pt x="34235" y="15392"/>
                </a:cubicBezTo>
                <a:lnTo>
                  <a:pt x="34235" y="19825"/>
                </a:lnTo>
                <a:cubicBezTo>
                  <a:pt x="34235" y="21725"/>
                  <a:pt x="35755" y="23246"/>
                  <a:pt x="37655" y="23246"/>
                </a:cubicBezTo>
                <a:lnTo>
                  <a:pt x="127025" y="23246"/>
                </a:lnTo>
                <a:cubicBezTo>
                  <a:pt x="128925" y="23246"/>
                  <a:pt x="130477" y="21725"/>
                  <a:pt x="130477" y="19825"/>
                </a:cubicBezTo>
                <a:lnTo>
                  <a:pt x="130477" y="3421"/>
                </a:lnTo>
                <a:cubicBezTo>
                  <a:pt x="130477" y="1521"/>
                  <a:pt x="128925" y="1"/>
                  <a:pt x="12702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p:nvPr/>
        </p:nvSpPr>
        <p:spPr>
          <a:xfrm>
            <a:off x="4905069" y="1413924"/>
            <a:ext cx="437204" cy="437172"/>
          </a:xfrm>
          <a:custGeom>
            <a:rect b="b" l="l" r="r" t="t"/>
            <a:pathLst>
              <a:path extrusionOk="0" h="13618" w="13619">
                <a:moveTo>
                  <a:pt x="6809" y="0"/>
                </a:moveTo>
                <a:cubicBezTo>
                  <a:pt x="3041" y="0"/>
                  <a:pt x="1" y="3041"/>
                  <a:pt x="1" y="6809"/>
                </a:cubicBezTo>
                <a:cubicBezTo>
                  <a:pt x="1" y="10578"/>
                  <a:pt x="3041" y="13618"/>
                  <a:pt x="6809" y="13618"/>
                </a:cubicBezTo>
                <a:cubicBezTo>
                  <a:pt x="10578" y="13618"/>
                  <a:pt x="13618" y="10578"/>
                  <a:pt x="13618" y="6809"/>
                </a:cubicBezTo>
                <a:cubicBezTo>
                  <a:pt x="13618" y="3041"/>
                  <a:pt x="10578" y="0"/>
                  <a:pt x="6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5639093" y="1300056"/>
            <a:ext cx="3007298" cy="664907"/>
          </a:xfrm>
          <a:custGeom>
            <a:rect b="b" l="l" r="r" t="t"/>
            <a:pathLst>
              <a:path extrusionOk="0" h="20712" w="93678">
                <a:moveTo>
                  <a:pt x="2154" y="0"/>
                </a:moveTo>
                <a:cubicBezTo>
                  <a:pt x="982" y="0"/>
                  <a:pt x="1" y="982"/>
                  <a:pt x="1" y="2154"/>
                </a:cubicBezTo>
                <a:lnTo>
                  <a:pt x="1" y="18558"/>
                </a:lnTo>
                <a:cubicBezTo>
                  <a:pt x="1" y="19730"/>
                  <a:pt x="982" y="20712"/>
                  <a:pt x="2154" y="20712"/>
                </a:cubicBezTo>
                <a:lnTo>
                  <a:pt x="91524" y="20712"/>
                </a:lnTo>
                <a:cubicBezTo>
                  <a:pt x="92728" y="20712"/>
                  <a:pt x="93678" y="19730"/>
                  <a:pt x="93678" y="18558"/>
                </a:cubicBezTo>
                <a:lnTo>
                  <a:pt x="93678" y="2154"/>
                </a:lnTo>
                <a:cubicBezTo>
                  <a:pt x="93678" y="982"/>
                  <a:pt x="92728" y="0"/>
                  <a:pt x="91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txBox="1"/>
          <p:nvPr/>
        </p:nvSpPr>
        <p:spPr>
          <a:xfrm>
            <a:off x="5776500" y="1449388"/>
            <a:ext cx="27690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Étapes du processus :</a:t>
            </a:r>
            <a:endParaRPr sz="1500">
              <a:latin typeface="Fira Sans Medium"/>
              <a:ea typeface="Fira Sans Medium"/>
              <a:cs typeface="Fira Sans Medium"/>
              <a:sym typeface="Fira Sans Medium"/>
            </a:endParaRPr>
          </a:p>
        </p:txBody>
      </p:sp>
      <p:sp>
        <p:nvSpPr>
          <p:cNvPr id="293" name="Google Shape;293;p18"/>
          <p:cNvSpPr txBox="1"/>
          <p:nvPr/>
        </p:nvSpPr>
        <p:spPr>
          <a:xfrm>
            <a:off x="1347088" y="1482950"/>
            <a:ext cx="27690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Modules impliqués :</a:t>
            </a:r>
            <a:endParaRPr sz="1500">
              <a:latin typeface="Fira Sans Medium"/>
              <a:ea typeface="Fira Sans Medium"/>
              <a:cs typeface="Fira Sans Medium"/>
              <a:sym typeface="Fira Sans Medium"/>
            </a:endParaRPr>
          </a:p>
        </p:txBody>
      </p:sp>
      <p:sp>
        <p:nvSpPr>
          <p:cNvPr id="294" name="Google Shape;294;p18"/>
          <p:cNvSpPr txBox="1"/>
          <p:nvPr/>
        </p:nvSpPr>
        <p:spPr>
          <a:xfrm>
            <a:off x="1264250" y="2233725"/>
            <a:ext cx="30000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1"/>
                </a:solidFill>
              </a:rPr>
              <a:t>Application Mobile (Android Studio)</a:t>
            </a:r>
            <a:r>
              <a:rPr lang="en" sz="1100">
                <a:solidFill>
                  <a:schemeClr val="dk1"/>
                </a:solidFill>
              </a:rPr>
              <a:t> : Interface utilisateur pour capturer des images.</a:t>
            </a:r>
            <a:endParaRPr sz="1100">
              <a:solidFill>
                <a:schemeClr val="dk1"/>
              </a:solidFill>
            </a:endParaRPr>
          </a:p>
          <a:p>
            <a:pPr indent="0" lvl="0" marL="0" rtl="0" algn="l">
              <a:spcBef>
                <a:spcPts val="0"/>
              </a:spcBef>
              <a:spcAft>
                <a:spcPts val="0"/>
              </a:spcAft>
              <a:buNone/>
            </a:pPr>
            <a:r>
              <a:rPr b="1" lang="en" sz="1100">
                <a:solidFill>
                  <a:schemeClr val="dk1"/>
                </a:solidFill>
              </a:rPr>
              <a:t>TensorFlow Package</a:t>
            </a:r>
            <a:r>
              <a:rPr lang="en" sz="1100">
                <a:solidFill>
                  <a:schemeClr val="dk1"/>
                </a:solidFill>
              </a:rPr>
              <a:t> : Modèle de reconnaissance faciale pour traiter et comparer les images.</a:t>
            </a:r>
            <a:endParaRPr sz="1100">
              <a:solidFill>
                <a:schemeClr val="dk1"/>
              </a:solidFill>
            </a:endParaRPr>
          </a:p>
          <a:p>
            <a:pPr indent="0" lvl="0" marL="0" rtl="0" algn="l">
              <a:spcBef>
                <a:spcPts val="0"/>
              </a:spcBef>
              <a:spcAft>
                <a:spcPts val="0"/>
              </a:spcAft>
              <a:buNone/>
            </a:pPr>
            <a:r>
              <a:rPr b="1" lang="en" sz="1100">
                <a:solidFill>
                  <a:schemeClr val="dk1"/>
                </a:solidFill>
              </a:rPr>
              <a:t>Base de Données de Visages (MongoDB)</a:t>
            </a:r>
            <a:r>
              <a:rPr lang="en" sz="1100">
                <a:solidFill>
                  <a:schemeClr val="dk1"/>
                </a:solidFill>
              </a:rPr>
              <a:t> : Stockage des images de référence des candidats.</a:t>
            </a:r>
            <a:endParaRPr sz="1100">
              <a:solidFill>
                <a:schemeClr val="dk1"/>
              </a:solidFill>
            </a:endParaRPr>
          </a:p>
        </p:txBody>
      </p:sp>
      <p:sp>
        <p:nvSpPr>
          <p:cNvPr id="295" name="Google Shape;295;p18"/>
          <p:cNvSpPr txBox="1"/>
          <p:nvPr/>
        </p:nvSpPr>
        <p:spPr>
          <a:xfrm>
            <a:off x="5661000" y="2117950"/>
            <a:ext cx="3000000" cy="13275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Capture d'Image </a:t>
            </a:r>
            <a:endParaRPr sz="11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Envoi au Modèle TensorFlow </a:t>
            </a:r>
            <a:endParaRPr sz="11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Traitement de l'Image</a:t>
            </a:r>
            <a:endParaRPr sz="11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Matching</a:t>
            </a:r>
            <a:endParaRPr sz="11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Vérification </a:t>
            </a:r>
            <a:endParaRPr sz="11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latin typeface="Open Sans"/>
                <a:ea typeface="Open Sans"/>
                <a:cs typeface="Open Sans"/>
                <a:sym typeface="Open Sans"/>
              </a:rPr>
              <a:t>Résultat</a:t>
            </a:r>
            <a:r>
              <a:rPr lang="en" sz="1100">
                <a:solidFill>
                  <a:schemeClr val="dk1"/>
                </a:solidFill>
              </a:rPr>
              <a:t> </a:t>
            </a:r>
            <a:endParaRPr sz="1100">
              <a:solidFill>
                <a:schemeClr val="dk1"/>
              </a:solidFill>
            </a:endParaRPr>
          </a:p>
        </p:txBody>
      </p:sp>
      <p:sp>
        <p:nvSpPr>
          <p:cNvPr id="296" name="Google Shape;29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9"/>
          <p:cNvSpPr txBox="1"/>
          <p:nvPr/>
        </p:nvSpPr>
        <p:spPr>
          <a:xfrm>
            <a:off x="6141337" y="2912638"/>
            <a:ext cx="32436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chemeClr val="dk1"/>
              </a:solidFill>
            </a:endParaRPr>
          </a:p>
        </p:txBody>
      </p:sp>
      <p:sp>
        <p:nvSpPr>
          <p:cNvPr id="302" name="Google Shape;302;p19"/>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Implémentation : Reconnaissance Faciale</a:t>
            </a:r>
            <a:endParaRPr sz="2800">
              <a:latin typeface="Fira Sans Medium"/>
              <a:ea typeface="Fira Sans Medium"/>
              <a:cs typeface="Fira Sans Medium"/>
              <a:sym typeface="Fira Sans Medium"/>
            </a:endParaRPr>
          </a:p>
        </p:txBody>
      </p:sp>
      <p:sp>
        <p:nvSpPr>
          <p:cNvPr id="303" name="Google Shape;303;p19"/>
          <p:cNvSpPr/>
          <p:nvPr/>
        </p:nvSpPr>
        <p:spPr>
          <a:xfrm>
            <a:off x="120934" y="1294509"/>
            <a:ext cx="4188670" cy="747250"/>
          </a:xfrm>
          <a:custGeom>
            <a:rect b="b" l="l" r="r" t="t"/>
            <a:pathLst>
              <a:path extrusionOk="0" h="23277" w="130478">
                <a:moveTo>
                  <a:pt x="37655" y="0"/>
                </a:moveTo>
                <a:cubicBezTo>
                  <a:pt x="35755" y="0"/>
                  <a:pt x="34235" y="1552"/>
                  <a:pt x="34235" y="3452"/>
                </a:cubicBezTo>
                <a:lnTo>
                  <a:pt x="34235" y="7886"/>
                </a:lnTo>
                <a:cubicBezTo>
                  <a:pt x="34184" y="10056"/>
                  <a:pt x="32677" y="11243"/>
                  <a:pt x="31005" y="11243"/>
                </a:cubicBezTo>
                <a:cubicBezTo>
                  <a:pt x="29529" y="11243"/>
                  <a:pt x="27924" y="10319"/>
                  <a:pt x="27078" y="8329"/>
                </a:cubicBezTo>
                <a:cubicBezTo>
                  <a:pt x="25811" y="5384"/>
                  <a:pt x="22866" y="3326"/>
                  <a:pt x="19445" y="3326"/>
                </a:cubicBezTo>
                <a:cubicBezTo>
                  <a:pt x="16089" y="3326"/>
                  <a:pt x="13207" y="5289"/>
                  <a:pt x="11877" y="8139"/>
                </a:cubicBezTo>
                <a:cubicBezTo>
                  <a:pt x="10666" y="10420"/>
                  <a:pt x="8789" y="11316"/>
                  <a:pt x="7111" y="11316"/>
                </a:cubicBezTo>
                <a:cubicBezTo>
                  <a:pt x="6507" y="11316"/>
                  <a:pt x="5928" y="11199"/>
                  <a:pt x="5416" y="10989"/>
                </a:cubicBezTo>
                <a:cubicBezTo>
                  <a:pt x="5353" y="10958"/>
                  <a:pt x="5289" y="10926"/>
                  <a:pt x="5226" y="10894"/>
                </a:cubicBezTo>
                <a:cubicBezTo>
                  <a:pt x="5163" y="10894"/>
                  <a:pt x="5099" y="10863"/>
                  <a:pt x="5068" y="10831"/>
                </a:cubicBezTo>
                <a:cubicBezTo>
                  <a:pt x="5004" y="10799"/>
                  <a:pt x="4909" y="10768"/>
                  <a:pt x="4846" y="10704"/>
                </a:cubicBezTo>
                <a:cubicBezTo>
                  <a:pt x="4339" y="10388"/>
                  <a:pt x="4086" y="10039"/>
                  <a:pt x="3833" y="9849"/>
                </a:cubicBezTo>
                <a:cubicBezTo>
                  <a:pt x="3421" y="9501"/>
                  <a:pt x="2914" y="9311"/>
                  <a:pt x="2344" y="9311"/>
                </a:cubicBezTo>
                <a:cubicBezTo>
                  <a:pt x="1046" y="9311"/>
                  <a:pt x="1" y="10356"/>
                  <a:pt x="1" y="11654"/>
                </a:cubicBezTo>
                <a:cubicBezTo>
                  <a:pt x="1" y="12921"/>
                  <a:pt x="1046" y="13966"/>
                  <a:pt x="2344" y="13966"/>
                </a:cubicBezTo>
                <a:cubicBezTo>
                  <a:pt x="2914" y="13966"/>
                  <a:pt x="3421" y="13776"/>
                  <a:pt x="3833" y="13428"/>
                </a:cubicBezTo>
                <a:cubicBezTo>
                  <a:pt x="4086" y="13238"/>
                  <a:pt x="4339" y="12890"/>
                  <a:pt x="4846" y="12573"/>
                </a:cubicBezTo>
                <a:cubicBezTo>
                  <a:pt x="4909" y="12541"/>
                  <a:pt x="4973" y="12478"/>
                  <a:pt x="5068" y="12446"/>
                </a:cubicBezTo>
                <a:cubicBezTo>
                  <a:pt x="5099" y="12415"/>
                  <a:pt x="5163" y="12383"/>
                  <a:pt x="5226" y="12383"/>
                </a:cubicBezTo>
                <a:cubicBezTo>
                  <a:pt x="5289" y="12351"/>
                  <a:pt x="5353" y="12320"/>
                  <a:pt x="5416" y="12288"/>
                </a:cubicBezTo>
                <a:cubicBezTo>
                  <a:pt x="5928" y="12078"/>
                  <a:pt x="6507" y="11962"/>
                  <a:pt x="7111" y="11962"/>
                </a:cubicBezTo>
                <a:cubicBezTo>
                  <a:pt x="8789" y="11962"/>
                  <a:pt x="10666" y="12857"/>
                  <a:pt x="11877" y="15138"/>
                </a:cubicBezTo>
                <a:cubicBezTo>
                  <a:pt x="13207" y="17988"/>
                  <a:pt x="16089" y="19983"/>
                  <a:pt x="19445" y="19983"/>
                </a:cubicBezTo>
                <a:cubicBezTo>
                  <a:pt x="22866" y="19983"/>
                  <a:pt x="25811" y="17893"/>
                  <a:pt x="27078" y="14948"/>
                </a:cubicBezTo>
                <a:cubicBezTo>
                  <a:pt x="27924" y="12959"/>
                  <a:pt x="29522" y="12034"/>
                  <a:pt x="30994" y="12034"/>
                </a:cubicBezTo>
                <a:cubicBezTo>
                  <a:pt x="32662" y="12034"/>
                  <a:pt x="34168" y="13221"/>
                  <a:pt x="34235" y="15391"/>
                </a:cubicBezTo>
                <a:lnTo>
                  <a:pt x="34235" y="19825"/>
                </a:lnTo>
                <a:cubicBezTo>
                  <a:pt x="34235" y="21725"/>
                  <a:pt x="35755" y="23277"/>
                  <a:pt x="37655" y="23277"/>
                </a:cubicBezTo>
                <a:lnTo>
                  <a:pt x="127025" y="23277"/>
                </a:lnTo>
                <a:cubicBezTo>
                  <a:pt x="128925" y="23277"/>
                  <a:pt x="130477" y="21725"/>
                  <a:pt x="130477" y="19825"/>
                </a:cubicBezTo>
                <a:lnTo>
                  <a:pt x="130477" y="3452"/>
                </a:lnTo>
                <a:cubicBezTo>
                  <a:pt x="130477" y="1552"/>
                  <a:pt x="128925" y="0"/>
                  <a:pt x="127025"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526582" y="1449051"/>
            <a:ext cx="437204" cy="438199"/>
          </a:xfrm>
          <a:custGeom>
            <a:rect b="b" l="l" r="r" t="t"/>
            <a:pathLst>
              <a:path extrusionOk="0" h="13650" w="13619">
                <a:moveTo>
                  <a:pt x="6809" y="0"/>
                </a:moveTo>
                <a:cubicBezTo>
                  <a:pt x="3041" y="0"/>
                  <a:pt x="1" y="3040"/>
                  <a:pt x="1" y="6809"/>
                </a:cubicBezTo>
                <a:cubicBezTo>
                  <a:pt x="1" y="10577"/>
                  <a:pt x="3041" y="13649"/>
                  <a:pt x="6809" y="13649"/>
                </a:cubicBezTo>
                <a:cubicBezTo>
                  <a:pt x="10578" y="13649"/>
                  <a:pt x="13618" y="10577"/>
                  <a:pt x="13618" y="6809"/>
                </a:cubicBezTo>
                <a:cubicBezTo>
                  <a:pt x="13618" y="3040"/>
                  <a:pt x="10578" y="0"/>
                  <a:pt x="6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p:nvPr/>
        </p:nvSpPr>
        <p:spPr>
          <a:xfrm>
            <a:off x="1260605" y="1336178"/>
            <a:ext cx="3007298" cy="663912"/>
          </a:xfrm>
          <a:custGeom>
            <a:rect b="b" l="l" r="r" t="t"/>
            <a:pathLst>
              <a:path extrusionOk="0" h="20681" w="93678">
                <a:moveTo>
                  <a:pt x="2154" y="1"/>
                </a:moveTo>
                <a:cubicBezTo>
                  <a:pt x="982" y="1"/>
                  <a:pt x="1" y="951"/>
                  <a:pt x="1" y="2154"/>
                </a:cubicBezTo>
                <a:lnTo>
                  <a:pt x="1" y="18527"/>
                </a:lnTo>
                <a:cubicBezTo>
                  <a:pt x="1" y="19730"/>
                  <a:pt x="982" y="20681"/>
                  <a:pt x="2154" y="20681"/>
                </a:cubicBezTo>
                <a:lnTo>
                  <a:pt x="91524" y="20681"/>
                </a:lnTo>
                <a:cubicBezTo>
                  <a:pt x="92728" y="20681"/>
                  <a:pt x="93678" y="19730"/>
                  <a:pt x="93678" y="18527"/>
                </a:cubicBezTo>
                <a:lnTo>
                  <a:pt x="93678" y="2154"/>
                </a:lnTo>
                <a:cubicBezTo>
                  <a:pt x="93678" y="951"/>
                  <a:pt x="92728" y="1"/>
                  <a:pt x="91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p:nvPr/>
        </p:nvSpPr>
        <p:spPr>
          <a:xfrm>
            <a:off x="4499422" y="1259382"/>
            <a:ext cx="4188670" cy="746255"/>
          </a:xfrm>
          <a:custGeom>
            <a:rect b="b" l="l" r="r" t="t"/>
            <a:pathLst>
              <a:path extrusionOk="0" h="23246" w="130478">
                <a:moveTo>
                  <a:pt x="37655" y="1"/>
                </a:moveTo>
                <a:cubicBezTo>
                  <a:pt x="35755" y="1"/>
                  <a:pt x="34235" y="1521"/>
                  <a:pt x="34235" y="3421"/>
                </a:cubicBezTo>
                <a:lnTo>
                  <a:pt x="34235" y="7886"/>
                </a:lnTo>
                <a:cubicBezTo>
                  <a:pt x="34184" y="10056"/>
                  <a:pt x="32677" y="11243"/>
                  <a:pt x="31005" y="11243"/>
                </a:cubicBezTo>
                <a:cubicBezTo>
                  <a:pt x="29529" y="11243"/>
                  <a:pt x="27924" y="10319"/>
                  <a:pt x="27078" y="8330"/>
                </a:cubicBezTo>
                <a:cubicBezTo>
                  <a:pt x="25811" y="5384"/>
                  <a:pt x="22866" y="3294"/>
                  <a:pt x="19445" y="3294"/>
                </a:cubicBezTo>
                <a:cubicBezTo>
                  <a:pt x="16089" y="3294"/>
                  <a:pt x="13207" y="5289"/>
                  <a:pt x="11877" y="8140"/>
                </a:cubicBezTo>
                <a:lnTo>
                  <a:pt x="11877" y="8108"/>
                </a:lnTo>
                <a:cubicBezTo>
                  <a:pt x="10663" y="10419"/>
                  <a:pt x="8778" y="11302"/>
                  <a:pt x="7097" y="11302"/>
                </a:cubicBezTo>
                <a:cubicBezTo>
                  <a:pt x="6497" y="11302"/>
                  <a:pt x="5924" y="11190"/>
                  <a:pt x="5416" y="10990"/>
                </a:cubicBezTo>
                <a:cubicBezTo>
                  <a:pt x="5353" y="10958"/>
                  <a:pt x="5289" y="10926"/>
                  <a:pt x="5226" y="10895"/>
                </a:cubicBezTo>
                <a:cubicBezTo>
                  <a:pt x="5163" y="10863"/>
                  <a:pt x="5099" y="10831"/>
                  <a:pt x="5068" y="10831"/>
                </a:cubicBezTo>
                <a:cubicBezTo>
                  <a:pt x="5004" y="10768"/>
                  <a:pt x="4909" y="10736"/>
                  <a:pt x="4846" y="10705"/>
                </a:cubicBezTo>
                <a:cubicBezTo>
                  <a:pt x="4339" y="10388"/>
                  <a:pt x="4086" y="10008"/>
                  <a:pt x="3833" y="9850"/>
                </a:cubicBezTo>
                <a:cubicBezTo>
                  <a:pt x="3421" y="9501"/>
                  <a:pt x="2914" y="9280"/>
                  <a:pt x="2344" y="9280"/>
                </a:cubicBezTo>
                <a:cubicBezTo>
                  <a:pt x="1046" y="9280"/>
                  <a:pt x="1" y="10325"/>
                  <a:pt x="1" y="11623"/>
                </a:cubicBezTo>
                <a:cubicBezTo>
                  <a:pt x="1" y="12922"/>
                  <a:pt x="1046" y="13967"/>
                  <a:pt x="2344" y="13967"/>
                </a:cubicBezTo>
                <a:cubicBezTo>
                  <a:pt x="2914" y="13967"/>
                  <a:pt x="3421" y="13777"/>
                  <a:pt x="3833" y="13428"/>
                </a:cubicBezTo>
                <a:cubicBezTo>
                  <a:pt x="4086" y="13238"/>
                  <a:pt x="4339" y="12890"/>
                  <a:pt x="4846" y="12573"/>
                </a:cubicBezTo>
                <a:cubicBezTo>
                  <a:pt x="4846" y="12573"/>
                  <a:pt x="4846" y="12541"/>
                  <a:pt x="4846" y="12541"/>
                </a:cubicBezTo>
                <a:cubicBezTo>
                  <a:pt x="4909" y="12510"/>
                  <a:pt x="4973" y="12478"/>
                  <a:pt x="5068" y="12446"/>
                </a:cubicBezTo>
                <a:cubicBezTo>
                  <a:pt x="5099" y="12415"/>
                  <a:pt x="5163" y="12383"/>
                  <a:pt x="5226" y="12351"/>
                </a:cubicBezTo>
                <a:cubicBezTo>
                  <a:pt x="5289" y="12320"/>
                  <a:pt x="5353" y="12288"/>
                  <a:pt x="5416" y="12288"/>
                </a:cubicBezTo>
                <a:cubicBezTo>
                  <a:pt x="5928" y="12078"/>
                  <a:pt x="6507" y="11962"/>
                  <a:pt x="7111" y="11962"/>
                </a:cubicBezTo>
                <a:cubicBezTo>
                  <a:pt x="8789" y="11962"/>
                  <a:pt x="10666" y="12857"/>
                  <a:pt x="11877" y="15138"/>
                </a:cubicBezTo>
                <a:cubicBezTo>
                  <a:pt x="13207" y="17989"/>
                  <a:pt x="16089" y="19952"/>
                  <a:pt x="19445" y="19952"/>
                </a:cubicBezTo>
                <a:cubicBezTo>
                  <a:pt x="22866" y="19952"/>
                  <a:pt x="25811" y="17894"/>
                  <a:pt x="27078" y="14917"/>
                </a:cubicBezTo>
                <a:lnTo>
                  <a:pt x="27078" y="14948"/>
                </a:lnTo>
                <a:cubicBezTo>
                  <a:pt x="27924" y="12959"/>
                  <a:pt x="29522" y="12034"/>
                  <a:pt x="30994" y="12034"/>
                </a:cubicBezTo>
                <a:cubicBezTo>
                  <a:pt x="32662" y="12034"/>
                  <a:pt x="34168" y="13222"/>
                  <a:pt x="34235" y="15392"/>
                </a:cubicBezTo>
                <a:lnTo>
                  <a:pt x="34235" y="19825"/>
                </a:lnTo>
                <a:cubicBezTo>
                  <a:pt x="34235" y="21725"/>
                  <a:pt x="35755" y="23246"/>
                  <a:pt x="37655" y="23246"/>
                </a:cubicBezTo>
                <a:lnTo>
                  <a:pt x="127025" y="23246"/>
                </a:lnTo>
                <a:cubicBezTo>
                  <a:pt x="128925" y="23246"/>
                  <a:pt x="130477" y="21725"/>
                  <a:pt x="130477" y="19825"/>
                </a:cubicBezTo>
                <a:lnTo>
                  <a:pt x="130477" y="3421"/>
                </a:lnTo>
                <a:cubicBezTo>
                  <a:pt x="130477" y="1521"/>
                  <a:pt x="128925" y="1"/>
                  <a:pt x="127025" y="1"/>
                </a:cubicBezTo>
                <a:close/>
              </a:path>
            </a:pathLst>
          </a:custGeom>
          <a:solidFill>
            <a:srgbClr val="F2B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p:nvPr/>
        </p:nvSpPr>
        <p:spPr>
          <a:xfrm>
            <a:off x="4905069" y="1413924"/>
            <a:ext cx="437204" cy="437172"/>
          </a:xfrm>
          <a:custGeom>
            <a:rect b="b" l="l" r="r" t="t"/>
            <a:pathLst>
              <a:path extrusionOk="0" h="13618" w="13619">
                <a:moveTo>
                  <a:pt x="6809" y="0"/>
                </a:moveTo>
                <a:cubicBezTo>
                  <a:pt x="3041" y="0"/>
                  <a:pt x="1" y="3041"/>
                  <a:pt x="1" y="6809"/>
                </a:cubicBezTo>
                <a:cubicBezTo>
                  <a:pt x="1" y="10578"/>
                  <a:pt x="3041" y="13618"/>
                  <a:pt x="6809" y="13618"/>
                </a:cubicBezTo>
                <a:cubicBezTo>
                  <a:pt x="10578" y="13618"/>
                  <a:pt x="13618" y="10578"/>
                  <a:pt x="13618" y="6809"/>
                </a:cubicBezTo>
                <a:cubicBezTo>
                  <a:pt x="13618" y="3041"/>
                  <a:pt x="10578" y="0"/>
                  <a:pt x="6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9"/>
          <p:cNvSpPr/>
          <p:nvPr/>
        </p:nvSpPr>
        <p:spPr>
          <a:xfrm>
            <a:off x="5639093" y="1300056"/>
            <a:ext cx="3007298" cy="664907"/>
          </a:xfrm>
          <a:custGeom>
            <a:rect b="b" l="l" r="r" t="t"/>
            <a:pathLst>
              <a:path extrusionOk="0" h="20712" w="93678">
                <a:moveTo>
                  <a:pt x="2154" y="0"/>
                </a:moveTo>
                <a:cubicBezTo>
                  <a:pt x="982" y="0"/>
                  <a:pt x="1" y="982"/>
                  <a:pt x="1" y="2154"/>
                </a:cubicBezTo>
                <a:lnTo>
                  <a:pt x="1" y="18558"/>
                </a:lnTo>
                <a:cubicBezTo>
                  <a:pt x="1" y="19730"/>
                  <a:pt x="982" y="20712"/>
                  <a:pt x="2154" y="20712"/>
                </a:cubicBezTo>
                <a:lnTo>
                  <a:pt x="91524" y="20712"/>
                </a:lnTo>
                <a:cubicBezTo>
                  <a:pt x="92728" y="20712"/>
                  <a:pt x="93678" y="19730"/>
                  <a:pt x="93678" y="18558"/>
                </a:cubicBezTo>
                <a:lnTo>
                  <a:pt x="93678" y="2154"/>
                </a:lnTo>
                <a:cubicBezTo>
                  <a:pt x="93678" y="982"/>
                  <a:pt x="92728" y="0"/>
                  <a:pt x="91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txBox="1"/>
          <p:nvPr/>
        </p:nvSpPr>
        <p:spPr>
          <a:xfrm>
            <a:off x="5776500" y="1449388"/>
            <a:ext cx="27690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Surveillance Continue</a:t>
            </a:r>
            <a:endParaRPr sz="1500">
              <a:latin typeface="Fira Sans Medium"/>
              <a:ea typeface="Fira Sans Medium"/>
              <a:cs typeface="Fira Sans Medium"/>
              <a:sym typeface="Fira Sans Medium"/>
            </a:endParaRPr>
          </a:p>
        </p:txBody>
      </p:sp>
      <p:sp>
        <p:nvSpPr>
          <p:cNvPr id="310" name="Google Shape;310;p19"/>
          <p:cNvSpPr txBox="1"/>
          <p:nvPr/>
        </p:nvSpPr>
        <p:spPr>
          <a:xfrm>
            <a:off x="1347088" y="1482950"/>
            <a:ext cx="27690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Processus d'Authentification</a:t>
            </a:r>
            <a:endParaRPr sz="1500">
              <a:latin typeface="Fira Sans Medium"/>
              <a:ea typeface="Fira Sans Medium"/>
              <a:cs typeface="Fira Sans Medium"/>
              <a:sym typeface="Fira Sans Medium"/>
            </a:endParaRPr>
          </a:p>
        </p:txBody>
      </p:sp>
      <p:sp>
        <p:nvSpPr>
          <p:cNvPr id="311" name="Google Shape;311;p19"/>
          <p:cNvSpPr txBox="1"/>
          <p:nvPr/>
        </p:nvSpPr>
        <p:spPr>
          <a:xfrm>
            <a:off x="1264250" y="2233725"/>
            <a:ext cx="30000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Capture d’image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Traitement et matching</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Vérification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Résultats</a:t>
            </a:r>
            <a:endParaRPr sz="1100">
              <a:solidFill>
                <a:schemeClr val="dk1"/>
              </a:solidFill>
            </a:endParaRPr>
          </a:p>
        </p:txBody>
      </p:sp>
      <p:sp>
        <p:nvSpPr>
          <p:cNvPr id="312" name="Google Shape;312;p19"/>
          <p:cNvSpPr txBox="1"/>
          <p:nvPr/>
        </p:nvSpPr>
        <p:spPr>
          <a:xfrm>
            <a:off x="5661000" y="2117950"/>
            <a:ext cx="30000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Capture périodique</a:t>
            </a:r>
            <a:endParaRPr sz="11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Comparaison avec la base</a:t>
            </a:r>
            <a:endParaRPr sz="11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Validation continue</a:t>
            </a:r>
            <a:endParaRPr sz="11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Notification en cas d’anomalie</a:t>
            </a:r>
            <a:endParaRPr sz="1100">
              <a:solidFill>
                <a:schemeClr val="dk1"/>
              </a:solidFill>
              <a:latin typeface="Open Sans"/>
              <a:ea typeface="Open Sans"/>
              <a:cs typeface="Open Sans"/>
              <a:sym typeface="Open Sans"/>
            </a:endParaRPr>
          </a:p>
        </p:txBody>
      </p:sp>
      <p:sp>
        <p:nvSpPr>
          <p:cNvPr id="313" name="Google Shape;313;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0"/>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Implémentation : Détection d’Objets</a:t>
            </a:r>
            <a:endParaRPr sz="2800">
              <a:latin typeface="Fira Sans Medium"/>
              <a:ea typeface="Fira Sans Medium"/>
              <a:cs typeface="Fira Sans Medium"/>
              <a:sym typeface="Fira Sans Medium"/>
            </a:endParaRPr>
          </a:p>
        </p:txBody>
      </p:sp>
      <p:sp>
        <p:nvSpPr>
          <p:cNvPr id="319" name="Google Shape;319;p20"/>
          <p:cNvSpPr/>
          <p:nvPr/>
        </p:nvSpPr>
        <p:spPr>
          <a:xfrm>
            <a:off x="120934" y="1294509"/>
            <a:ext cx="4188670" cy="747250"/>
          </a:xfrm>
          <a:custGeom>
            <a:rect b="b" l="l" r="r" t="t"/>
            <a:pathLst>
              <a:path extrusionOk="0" h="23277" w="130478">
                <a:moveTo>
                  <a:pt x="37655" y="0"/>
                </a:moveTo>
                <a:cubicBezTo>
                  <a:pt x="35755" y="0"/>
                  <a:pt x="34235" y="1552"/>
                  <a:pt x="34235" y="3452"/>
                </a:cubicBezTo>
                <a:lnTo>
                  <a:pt x="34235" y="7886"/>
                </a:lnTo>
                <a:cubicBezTo>
                  <a:pt x="34184" y="10056"/>
                  <a:pt x="32677" y="11243"/>
                  <a:pt x="31005" y="11243"/>
                </a:cubicBezTo>
                <a:cubicBezTo>
                  <a:pt x="29529" y="11243"/>
                  <a:pt x="27924" y="10319"/>
                  <a:pt x="27078" y="8329"/>
                </a:cubicBezTo>
                <a:cubicBezTo>
                  <a:pt x="25811" y="5384"/>
                  <a:pt x="22866" y="3326"/>
                  <a:pt x="19445" y="3326"/>
                </a:cubicBezTo>
                <a:cubicBezTo>
                  <a:pt x="16089" y="3326"/>
                  <a:pt x="13207" y="5289"/>
                  <a:pt x="11877" y="8139"/>
                </a:cubicBezTo>
                <a:cubicBezTo>
                  <a:pt x="10666" y="10420"/>
                  <a:pt x="8789" y="11316"/>
                  <a:pt x="7111" y="11316"/>
                </a:cubicBezTo>
                <a:cubicBezTo>
                  <a:pt x="6507" y="11316"/>
                  <a:pt x="5928" y="11199"/>
                  <a:pt x="5416" y="10989"/>
                </a:cubicBezTo>
                <a:cubicBezTo>
                  <a:pt x="5353" y="10958"/>
                  <a:pt x="5289" y="10926"/>
                  <a:pt x="5226" y="10894"/>
                </a:cubicBezTo>
                <a:cubicBezTo>
                  <a:pt x="5163" y="10894"/>
                  <a:pt x="5099" y="10863"/>
                  <a:pt x="5068" y="10831"/>
                </a:cubicBezTo>
                <a:cubicBezTo>
                  <a:pt x="5004" y="10799"/>
                  <a:pt x="4909" y="10768"/>
                  <a:pt x="4846" y="10704"/>
                </a:cubicBezTo>
                <a:cubicBezTo>
                  <a:pt x="4339" y="10388"/>
                  <a:pt x="4086" y="10039"/>
                  <a:pt x="3833" y="9849"/>
                </a:cubicBezTo>
                <a:cubicBezTo>
                  <a:pt x="3421" y="9501"/>
                  <a:pt x="2914" y="9311"/>
                  <a:pt x="2344" y="9311"/>
                </a:cubicBezTo>
                <a:cubicBezTo>
                  <a:pt x="1046" y="9311"/>
                  <a:pt x="1" y="10356"/>
                  <a:pt x="1" y="11654"/>
                </a:cubicBezTo>
                <a:cubicBezTo>
                  <a:pt x="1" y="12921"/>
                  <a:pt x="1046" y="13966"/>
                  <a:pt x="2344" y="13966"/>
                </a:cubicBezTo>
                <a:cubicBezTo>
                  <a:pt x="2914" y="13966"/>
                  <a:pt x="3421" y="13776"/>
                  <a:pt x="3833" y="13428"/>
                </a:cubicBezTo>
                <a:cubicBezTo>
                  <a:pt x="4086" y="13238"/>
                  <a:pt x="4339" y="12890"/>
                  <a:pt x="4846" y="12573"/>
                </a:cubicBezTo>
                <a:cubicBezTo>
                  <a:pt x="4909" y="12541"/>
                  <a:pt x="4973" y="12478"/>
                  <a:pt x="5068" y="12446"/>
                </a:cubicBezTo>
                <a:cubicBezTo>
                  <a:pt x="5099" y="12415"/>
                  <a:pt x="5163" y="12383"/>
                  <a:pt x="5226" y="12383"/>
                </a:cubicBezTo>
                <a:cubicBezTo>
                  <a:pt x="5289" y="12351"/>
                  <a:pt x="5353" y="12320"/>
                  <a:pt x="5416" y="12288"/>
                </a:cubicBezTo>
                <a:cubicBezTo>
                  <a:pt x="5928" y="12078"/>
                  <a:pt x="6507" y="11962"/>
                  <a:pt x="7111" y="11962"/>
                </a:cubicBezTo>
                <a:cubicBezTo>
                  <a:pt x="8789" y="11962"/>
                  <a:pt x="10666" y="12857"/>
                  <a:pt x="11877" y="15138"/>
                </a:cubicBezTo>
                <a:cubicBezTo>
                  <a:pt x="13207" y="17988"/>
                  <a:pt x="16089" y="19983"/>
                  <a:pt x="19445" y="19983"/>
                </a:cubicBezTo>
                <a:cubicBezTo>
                  <a:pt x="22866" y="19983"/>
                  <a:pt x="25811" y="17893"/>
                  <a:pt x="27078" y="14948"/>
                </a:cubicBezTo>
                <a:cubicBezTo>
                  <a:pt x="27924" y="12959"/>
                  <a:pt x="29522" y="12034"/>
                  <a:pt x="30994" y="12034"/>
                </a:cubicBezTo>
                <a:cubicBezTo>
                  <a:pt x="32662" y="12034"/>
                  <a:pt x="34168" y="13221"/>
                  <a:pt x="34235" y="15391"/>
                </a:cubicBezTo>
                <a:lnTo>
                  <a:pt x="34235" y="19825"/>
                </a:lnTo>
                <a:cubicBezTo>
                  <a:pt x="34235" y="21725"/>
                  <a:pt x="35755" y="23277"/>
                  <a:pt x="37655" y="23277"/>
                </a:cubicBezTo>
                <a:lnTo>
                  <a:pt x="127025" y="23277"/>
                </a:lnTo>
                <a:cubicBezTo>
                  <a:pt x="128925" y="23277"/>
                  <a:pt x="130477" y="21725"/>
                  <a:pt x="130477" y="19825"/>
                </a:cubicBezTo>
                <a:lnTo>
                  <a:pt x="130477" y="3452"/>
                </a:lnTo>
                <a:cubicBezTo>
                  <a:pt x="130477" y="1552"/>
                  <a:pt x="128925" y="0"/>
                  <a:pt x="127025" y="0"/>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0"/>
          <p:cNvSpPr/>
          <p:nvPr/>
        </p:nvSpPr>
        <p:spPr>
          <a:xfrm>
            <a:off x="526582" y="1449051"/>
            <a:ext cx="437204" cy="438199"/>
          </a:xfrm>
          <a:custGeom>
            <a:rect b="b" l="l" r="r" t="t"/>
            <a:pathLst>
              <a:path extrusionOk="0" h="13650" w="13619">
                <a:moveTo>
                  <a:pt x="6809" y="0"/>
                </a:moveTo>
                <a:cubicBezTo>
                  <a:pt x="3041" y="0"/>
                  <a:pt x="1" y="3040"/>
                  <a:pt x="1" y="6809"/>
                </a:cubicBezTo>
                <a:cubicBezTo>
                  <a:pt x="1" y="10577"/>
                  <a:pt x="3041" y="13649"/>
                  <a:pt x="6809" y="13649"/>
                </a:cubicBezTo>
                <a:cubicBezTo>
                  <a:pt x="10578" y="13649"/>
                  <a:pt x="13618" y="10577"/>
                  <a:pt x="13618" y="6809"/>
                </a:cubicBezTo>
                <a:cubicBezTo>
                  <a:pt x="13618" y="3040"/>
                  <a:pt x="10578" y="0"/>
                  <a:pt x="6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
          <p:cNvSpPr/>
          <p:nvPr/>
        </p:nvSpPr>
        <p:spPr>
          <a:xfrm>
            <a:off x="1260605" y="1336178"/>
            <a:ext cx="3007298" cy="663912"/>
          </a:xfrm>
          <a:custGeom>
            <a:rect b="b" l="l" r="r" t="t"/>
            <a:pathLst>
              <a:path extrusionOk="0" h="20681" w="93678">
                <a:moveTo>
                  <a:pt x="2154" y="1"/>
                </a:moveTo>
                <a:cubicBezTo>
                  <a:pt x="982" y="1"/>
                  <a:pt x="1" y="951"/>
                  <a:pt x="1" y="2154"/>
                </a:cubicBezTo>
                <a:lnTo>
                  <a:pt x="1" y="18527"/>
                </a:lnTo>
                <a:cubicBezTo>
                  <a:pt x="1" y="19730"/>
                  <a:pt x="982" y="20681"/>
                  <a:pt x="2154" y="20681"/>
                </a:cubicBezTo>
                <a:lnTo>
                  <a:pt x="91524" y="20681"/>
                </a:lnTo>
                <a:cubicBezTo>
                  <a:pt x="92728" y="20681"/>
                  <a:pt x="93678" y="19730"/>
                  <a:pt x="93678" y="18527"/>
                </a:cubicBezTo>
                <a:lnTo>
                  <a:pt x="93678" y="2154"/>
                </a:lnTo>
                <a:cubicBezTo>
                  <a:pt x="93678" y="951"/>
                  <a:pt x="92728" y="1"/>
                  <a:pt x="91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0"/>
          <p:cNvSpPr/>
          <p:nvPr/>
        </p:nvSpPr>
        <p:spPr>
          <a:xfrm>
            <a:off x="4499422" y="1259382"/>
            <a:ext cx="4188670" cy="746255"/>
          </a:xfrm>
          <a:custGeom>
            <a:rect b="b" l="l" r="r" t="t"/>
            <a:pathLst>
              <a:path extrusionOk="0" h="23246" w="130478">
                <a:moveTo>
                  <a:pt x="37655" y="1"/>
                </a:moveTo>
                <a:cubicBezTo>
                  <a:pt x="35755" y="1"/>
                  <a:pt x="34235" y="1521"/>
                  <a:pt x="34235" y="3421"/>
                </a:cubicBezTo>
                <a:lnTo>
                  <a:pt x="34235" y="7886"/>
                </a:lnTo>
                <a:cubicBezTo>
                  <a:pt x="34184" y="10056"/>
                  <a:pt x="32677" y="11243"/>
                  <a:pt x="31005" y="11243"/>
                </a:cubicBezTo>
                <a:cubicBezTo>
                  <a:pt x="29529" y="11243"/>
                  <a:pt x="27924" y="10319"/>
                  <a:pt x="27078" y="8330"/>
                </a:cubicBezTo>
                <a:cubicBezTo>
                  <a:pt x="25811" y="5384"/>
                  <a:pt x="22866" y="3294"/>
                  <a:pt x="19445" y="3294"/>
                </a:cubicBezTo>
                <a:cubicBezTo>
                  <a:pt x="16089" y="3294"/>
                  <a:pt x="13207" y="5289"/>
                  <a:pt x="11877" y="8140"/>
                </a:cubicBezTo>
                <a:lnTo>
                  <a:pt x="11877" y="8108"/>
                </a:lnTo>
                <a:cubicBezTo>
                  <a:pt x="10663" y="10419"/>
                  <a:pt x="8778" y="11302"/>
                  <a:pt x="7097" y="11302"/>
                </a:cubicBezTo>
                <a:cubicBezTo>
                  <a:pt x="6497" y="11302"/>
                  <a:pt x="5924" y="11190"/>
                  <a:pt x="5416" y="10990"/>
                </a:cubicBezTo>
                <a:cubicBezTo>
                  <a:pt x="5353" y="10958"/>
                  <a:pt x="5289" y="10926"/>
                  <a:pt x="5226" y="10895"/>
                </a:cubicBezTo>
                <a:cubicBezTo>
                  <a:pt x="5163" y="10863"/>
                  <a:pt x="5099" y="10831"/>
                  <a:pt x="5068" y="10831"/>
                </a:cubicBezTo>
                <a:cubicBezTo>
                  <a:pt x="5004" y="10768"/>
                  <a:pt x="4909" y="10736"/>
                  <a:pt x="4846" y="10705"/>
                </a:cubicBezTo>
                <a:cubicBezTo>
                  <a:pt x="4339" y="10388"/>
                  <a:pt x="4086" y="10008"/>
                  <a:pt x="3833" y="9850"/>
                </a:cubicBezTo>
                <a:cubicBezTo>
                  <a:pt x="3421" y="9501"/>
                  <a:pt x="2914" y="9280"/>
                  <a:pt x="2344" y="9280"/>
                </a:cubicBezTo>
                <a:cubicBezTo>
                  <a:pt x="1046" y="9280"/>
                  <a:pt x="1" y="10325"/>
                  <a:pt x="1" y="11623"/>
                </a:cubicBezTo>
                <a:cubicBezTo>
                  <a:pt x="1" y="12922"/>
                  <a:pt x="1046" y="13967"/>
                  <a:pt x="2344" y="13967"/>
                </a:cubicBezTo>
                <a:cubicBezTo>
                  <a:pt x="2914" y="13967"/>
                  <a:pt x="3421" y="13777"/>
                  <a:pt x="3833" y="13428"/>
                </a:cubicBezTo>
                <a:cubicBezTo>
                  <a:pt x="4086" y="13238"/>
                  <a:pt x="4339" y="12890"/>
                  <a:pt x="4846" y="12573"/>
                </a:cubicBezTo>
                <a:cubicBezTo>
                  <a:pt x="4846" y="12573"/>
                  <a:pt x="4846" y="12541"/>
                  <a:pt x="4846" y="12541"/>
                </a:cubicBezTo>
                <a:cubicBezTo>
                  <a:pt x="4909" y="12510"/>
                  <a:pt x="4973" y="12478"/>
                  <a:pt x="5068" y="12446"/>
                </a:cubicBezTo>
                <a:cubicBezTo>
                  <a:pt x="5099" y="12415"/>
                  <a:pt x="5163" y="12383"/>
                  <a:pt x="5226" y="12351"/>
                </a:cubicBezTo>
                <a:cubicBezTo>
                  <a:pt x="5289" y="12320"/>
                  <a:pt x="5353" y="12288"/>
                  <a:pt x="5416" y="12288"/>
                </a:cubicBezTo>
                <a:cubicBezTo>
                  <a:pt x="5928" y="12078"/>
                  <a:pt x="6507" y="11962"/>
                  <a:pt x="7111" y="11962"/>
                </a:cubicBezTo>
                <a:cubicBezTo>
                  <a:pt x="8789" y="11962"/>
                  <a:pt x="10666" y="12857"/>
                  <a:pt x="11877" y="15138"/>
                </a:cubicBezTo>
                <a:cubicBezTo>
                  <a:pt x="13207" y="17989"/>
                  <a:pt x="16089" y="19952"/>
                  <a:pt x="19445" y="19952"/>
                </a:cubicBezTo>
                <a:cubicBezTo>
                  <a:pt x="22866" y="19952"/>
                  <a:pt x="25811" y="17894"/>
                  <a:pt x="27078" y="14917"/>
                </a:cubicBezTo>
                <a:lnTo>
                  <a:pt x="27078" y="14948"/>
                </a:lnTo>
                <a:cubicBezTo>
                  <a:pt x="27924" y="12959"/>
                  <a:pt x="29522" y="12034"/>
                  <a:pt x="30994" y="12034"/>
                </a:cubicBezTo>
                <a:cubicBezTo>
                  <a:pt x="32662" y="12034"/>
                  <a:pt x="34168" y="13222"/>
                  <a:pt x="34235" y="15392"/>
                </a:cubicBezTo>
                <a:lnTo>
                  <a:pt x="34235" y="19825"/>
                </a:lnTo>
                <a:cubicBezTo>
                  <a:pt x="34235" y="21725"/>
                  <a:pt x="35755" y="23246"/>
                  <a:pt x="37655" y="23246"/>
                </a:cubicBezTo>
                <a:lnTo>
                  <a:pt x="127025" y="23246"/>
                </a:lnTo>
                <a:cubicBezTo>
                  <a:pt x="128925" y="23246"/>
                  <a:pt x="130477" y="21725"/>
                  <a:pt x="130477" y="19825"/>
                </a:cubicBezTo>
                <a:lnTo>
                  <a:pt x="130477" y="3421"/>
                </a:lnTo>
                <a:cubicBezTo>
                  <a:pt x="130477" y="1521"/>
                  <a:pt x="128925" y="1"/>
                  <a:pt x="127025" y="1"/>
                </a:cubicBezTo>
                <a:close/>
              </a:path>
            </a:pathLst>
          </a:custGeom>
          <a:solidFill>
            <a:srgbClr val="F2A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0"/>
          <p:cNvSpPr/>
          <p:nvPr/>
        </p:nvSpPr>
        <p:spPr>
          <a:xfrm>
            <a:off x="4905069" y="1413924"/>
            <a:ext cx="437204" cy="437172"/>
          </a:xfrm>
          <a:custGeom>
            <a:rect b="b" l="l" r="r" t="t"/>
            <a:pathLst>
              <a:path extrusionOk="0" h="13618" w="13619">
                <a:moveTo>
                  <a:pt x="6809" y="0"/>
                </a:moveTo>
                <a:cubicBezTo>
                  <a:pt x="3041" y="0"/>
                  <a:pt x="1" y="3041"/>
                  <a:pt x="1" y="6809"/>
                </a:cubicBezTo>
                <a:cubicBezTo>
                  <a:pt x="1" y="10578"/>
                  <a:pt x="3041" y="13618"/>
                  <a:pt x="6809" y="13618"/>
                </a:cubicBezTo>
                <a:cubicBezTo>
                  <a:pt x="10578" y="13618"/>
                  <a:pt x="13618" y="10578"/>
                  <a:pt x="13618" y="6809"/>
                </a:cubicBezTo>
                <a:cubicBezTo>
                  <a:pt x="13618" y="3041"/>
                  <a:pt x="10578" y="0"/>
                  <a:pt x="6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0"/>
          <p:cNvSpPr/>
          <p:nvPr/>
        </p:nvSpPr>
        <p:spPr>
          <a:xfrm>
            <a:off x="5639093" y="1300056"/>
            <a:ext cx="3007298" cy="664907"/>
          </a:xfrm>
          <a:custGeom>
            <a:rect b="b" l="l" r="r" t="t"/>
            <a:pathLst>
              <a:path extrusionOk="0" h="20712" w="93678">
                <a:moveTo>
                  <a:pt x="2154" y="0"/>
                </a:moveTo>
                <a:cubicBezTo>
                  <a:pt x="982" y="0"/>
                  <a:pt x="1" y="982"/>
                  <a:pt x="1" y="2154"/>
                </a:cubicBezTo>
                <a:lnTo>
                  <a:pt x="1" y="18558"/>
                </a:lnTo>
                <a:cubicBezTo>
                  <a:pt x="1" y="19730"/>
                  <a:pt x="982" y="20712"/>
                  <a:pt x="2154" y="20712"/>
                </a:cubicBezTo>
                <a:lnTo>
                  <a:pt x="91524" y="20712"/>
                </a:lnTo>
                <a:cubicBezTo>
                  <a:pt x="92728" y="20712"/>
                  <a:pt x="93678" y="19730"/>
                  <a:pt x="93678" y="18558"/>
                </a:cubicBezTo>
                <a:lnTo>
                  <a:pt x="93678" y="2154"/>
                </a:lnTo>
                <a:cubicBezTo>
                  <a:pt x="93678" y="982"/>
                  <a:pt x="92728" y="0"/>
                  <a:pt x="91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0"/>
          <p:cNvSpPr txBox="1"/>
          <p:nvPr/>
        </p:nvSpPr>
        <p:spPr>
          <a:xfrm>
            <a:off x="5776500" y="1449388"/>
            <a:ext cx="27690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Étapes du processus :</a:t>
            </a:r>
            <a:endParaRPr sz="1500">
              <a:latin typeface="Fira Sans Medium"/>
              <a:ea typeface="Fira Sans Medium"/>
              <a:cs typeface="Fira Sans Medium"/>
              <a:sym typeface="Fira Sans Medium"/>
            </a:endParaRPr>
          </a:p>
        </p:txBody>
      </p:sp>
      <p:sp>
        <p:nvSpPr>
          <p:cNvPr id="326" name="Google Shape;326;p20"/>
          <p:cNvSpPr txBox="1"/>
          <p:nvPr/>
        </p:nvSpPr>
        <p:spPr>
          <a:xfrm>
            <a:off x="1347088" y="1482950"/>
            <a:ext cx="27690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Modules impliqués :</a:t>
            </a:r>
            <a:endParaRPr sz="1500">
              <a:latin typeface="Fira Sans Medium"/>
              <a:ea typeface="Fira Sans Medium"/>
              <a:cs typeface="Fira Sans Medium"/>
              <a:sym typeface="Fira Sans Medium"/>
            </a:endParaRPr>
          </a:p>
        </p:txBody>
      </p:sp>
      <p:sp>
        <p:nvSpPr>
          <p:cNvPr id="327" name="Google Shape;327;p20"/>
          <p:cNvSpPr txBox="1"/>
          <p:nvPr/>
        </p:nvSpPr>
        <p:spPr>
          <a:xfrm>
            <a:off x="1116100" y="2181500"/>
            <a:ext cx="3000000" cy="23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chemeClr val="dk1"/>
                </a:solidFill>
              </a:rPr>
              <a:t>Application Mobile (Android Studio)</a:t>
            </a:r>
            <a:r>
              <a:rPr lang="en" sz="1100">
                <a:solidFill>
                  <a:schemeClr val="dk1"/>
                </a:solidFill>
              </a:rPr>
              <a:t> : Interface utilisateur pour capturer des images.</a:t>
            </a:r>
            <a:endParaRPr sz="1100">
              <a:solidFill>
                <a:schemeClr val="dk1"/>
              </a:solidFill>
            </a:endParaRPr>
          </a:p>
          <a:p>
            <a:pPr indent="0" lvl="0" marL="0" rtl="0" algn="l">
              <a:lnSpc>
                <a:spcPct val="115000"/>
              </a:lnSpc>
              <a:spcBef>
                <a:spcPts val="0"/>
              </a:spcBef>
              <a:spcAft>
                <a:spcPts val="0"/>
              </a:spcAft>
              <a:buNone/>
            </a:pPr>
            <a:r>
              <a:rPr b="1" lang="en" sz="1100">
                <a:solidFill>
                  <a:schemeClr val="dk1"/>
                </a:solidFill>
              </a:rPr>
              <a:t>TensorFlow</a:t>
            </a:r>
            <a:r>
              <a:rPr b="1" lang="en" sz="1100">
                <a:solidFill>
                  <a:schemeClr val="dk1"/>
                </a:solidFill>
              </a:rPr>
              <a:t> Package pour la Détection d'Objets</a:t>
            </a:r>
            <a:r>
              <a:rPr lang="en" sz="1100">
                <a:solidFill>
                  <a:schemeClr val="dk1"/>
                </a:solidFill>
              </a:rPr>
              <a:t> : Modèle de détection d'objets pour traiter et comparer les images.</a:t>
            </a:r>
            <a:endParaRPr sz="1100">
              <a:solidFill>
                <a:schemeClr val="dk1"/>
              </a:solidFill>
            </a:endParaRPr>
          </a:p>
          <a:p>
            <a:pPr indent="0" lvl="0" marL="0" rtl="0" algn="l">
              <a:lnSpc>
                <a:spcPct val="115000"/>
              </a:lnSpc>
              <a:spcBef>
                <a:spcPts val="0"/>
              </a:spcBef>
              <a:spcAft>
                <a:spcPts val="0"/>
              </a:spcAft>
              <a:buNone/>
            </a:pPr>
            <a:r>
              <a:rPr b="1" lang="en" sz="1100">
                <a:solidFill>
                  <a:schemeClr val="dk1"/>
                </a:solidFill>
              </a:rPr>
              <a:t>Node.js</a:t>
            </a:r>
            <a:r>
              <a:rPr lang="en" sz="1100">
                <a:solidFill>
                  <a:schemeClr val="dk1"/>
                </a:solidFill>
              </a:rPr>
              <a:t> : Gestion des alertes et envoi des images en cas de détection de tricherie.</a:t>
            </a:r>
            <a:endParaRPr sz="1100">
              <a:solidFill>
                <a:schemeClr val="dk1"/>
              </a:solidFill>
            </a:endParaRPr>
          </a:p>
          <a:p>
            <a:pPr indent="0" lvl="0" marL="0" rtl="0" algn="l">
              <a:lnSpc>
                <a:spcPct val="115000"/>
              </a:lnSpc>
              <a:spcBef>
                <a:spcPts val="0"/>
              </a:spcBef>
              <a:spcAft>
                <a:spcPts val="0"/>
              </a:spcAft>
              <a:buNone/>
            </a:pPr>
            <a:r>
              <a:rPr b="1" lang="en" sz="1100">
                <a:solidFill>
                  <a:schemeClr val="dk1"/>
                </a:solidFill>
              </a:rPr>
              <a:t>Serveur HTTP du Professeur</a:t>
            </a:r>
            <a:r>
              <a:rPr lang="en" sz="1100">
                <a:solidFill>
                  <a:schemeClr val="dk1"/>
                </a:solidFill>
              </a:rPr>
              <a:t> : Réception et enregistrement des photos et des détails de la tricherie.</a:t>
            </a:r>
            <a:endParaRPr sz="1100">
              <a:solidFill>
                <a:schemeClr val="dk1"/>
              </a:solidFill>
            </a:endParaRPr>
          </a:p>
        </p:txBody>
      </p:sp>
      <p:sp>
        <p:nvSpPr>
          <p:cNvPr id="328" name="Google Shape;328;p20"/>
          <p:cNvSpPr txBox="1"/>
          <p:nvPr/>
        </p:nvSpPr>
        <p:spPr>
          <a:xfrm>
            <a:off x="5661000" y="2372325"/>
            <a:ext cx="30000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Char char="●"/>
            </a:pPr>
            <a:r>
              <a:rPr lang="en" sz="1200">
                <a:solidFill>
                  <a:schemeClr val="dk1"/>
                </a:solidFill>
              </a:rPr>
              <a:t>Capture d'Image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Envoi au Modèle TensorFlow</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Traitement de l'Image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Matching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Vérification </a:t>
            </a:r>
            <a:endParaRPr sz="1200">
              <a:solidFill>
                <a:schemeClr val="dk1"/>
              </a:solidFill>
            </a:endParaRPr>
          </a:p>
        </p:txBody>
      </p:sp>
      <p:sp>
        <p:nvSpPr>
          <p:cNvPr id="329" name="Google Shape;32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1"/>
          <p:cNvSpPr txBox="1"/>
          <p:nvPr/>
        </p:nvSpPr>
        <p:spPr>
          <a:xfrm>
            <a:off x="717400" y="411475"/>
            <a:ext cx="7723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Fira Sans Medium"/>
                <a:ea typeface="Fira Sans Medium"/>
                <a:cs typeface="Fira Sans Medium"/>
                <a:sym typeface="Fira Sans Medium"/>
              </a:rPr>
              <a:t>Implémentation : Détection d’Objets</a:t>
            </a:r>
            <a:endParaRPr sz="2800">
              <a:latin typeface="Fira Sans Medium"/>
              <a:ea typeface="Fira Sans Medium"/>
              <a:cs typeface="Fira Sans Medium"/>
              <a:sym typeface="Fira Sans Medium"/>
            </a:endParaRPr>
          </a:p>
        </p:txBody>
      </p:sp>
      <p:sp>
        <p:nvSpPr>
          <p:cNvPr id="335" name="Google Shape;335;p21"/>
          <p:cNvSpPr/>
          <p:nvPr/>
        </p:nvSpPr>
        <p:spPr>
          <a:xfrm>
            <a:off x="120934" y="1294509"/>
            <a:ext cx="4188670" cy="747250"/>
          </a:xfrm>
          <a:custGeom>
            <a:rect b="b" l="l" r="r" t="t"/>
            <a:pathLst>
              <a:path extrusionOk="0" h="23277" w="130478">
                <a:moveTo>
                  <a:pt x="37655" y="0"/>
                </a:moveTo>
                <a:cubicBezTo>
                  <a:pt x="35755" y="0"/>
                  <a:pt x="34235" y="1552"/>
                  <a:pt x="34235" y="3452"/>
                </a:cubicBezTo>
                <a:lnTo>
                  <a:pt x="34235" y="7886"/>
                </a:lnTo>
                <a:cubicBezTo>
                  <a:pt x="34184" y="10056"/>
                  <a:pt x="32677" y="11243"/>
                  <a:pt x="31005" y="11243"/>
                </a:cubicBezTo>
                <a:cubicBezTo>
                  <a:pt x="29529" y="11243"/>
                  <a:pt x="27924" y="10319"/>
                  <a:pt x="27078" y="8329"/>
                </a:cubicBezTo>
                <a:cubicBezTo>
                  <a:pt x="25811" y="5384"/>
                  <a:pt x="22866" y="3326"/>
                  <a:pt x="19445" y="3326"/>
                </a:cubicBezTo>
                <a:cubicBezTo>
                  <a:pt x="16089" y="3326"/>
                  <a:pt x="13207" y="5289"/>
                  <a:pt x="11877" y="8139"/>
                </a:cubicBezTo>
                <a:cubicBezTo>
                  <a:pt x="10666" y="10420"/>
                  <a:pt x="8789" y="11316"/>
                  <a:pt x="7111" y="11316"/>
                </a:cubicBezTo>
                <a:cubicBezTo>
                  <a:pt x="6507" y="11316"/>
                  <a:pt x="5928" y="11199"/>
                  <a:pt x="5416" y="10989"/>
                </a:cubicBezTo>
                <a:cubicBezTo>
                  <a:pt x="5353" y="10958"/>
                  <a:pt x="5289" y="10926"/>
                  <a:pt x="5226" y="10894"/>
                </a:cubicBezTo>
                <a:cubicBezTo>
                  <a:pt x="5163" y="10894"/>
                  <a:pt x="5099" y="10863"/>
                  <a:pt x="5068" y="10831"/>
                </a:cubicBezTo>
                <a:cubicBezTo>
                  <a:pt x="5004" y="10799"/>
                  <a:pt x="4909" y="10768"/>
                  <a:pt x="4846" y="10704"/>
                </a:cubicBezTo>
                <a:cubicBezTo>
                  <a:pt x="4339" y="10388"/>
                  <a:pt x="4086" y="10039"/>
                  <a:pt x="3833" y="9849"/>
                </a:cubicBezTo>
                <a:cubicBezTo>
                  <a:pt x="3421" y="9501"/>
                  <a:pt x="2914" y="9311"/>
                  <a:pt x="2344" y="9311"/>
                </a:cubicBezTo>
                <a:cubicBezTo>
                  <a:pt x="1046" y="9311"/>
                  <a:pt x="1" y="10356"/>
                  <a:pt x="1" y="11654"/>
                </a:cubicBezTo>
                <a:cubicBezTo>
                  <a:pt x="1" y="12921"/>
                  <a:pt x="1046" y="13966"/>
                  <a:pt x="2344" y="13966"/>
                </a:cubicBezTo>
                <a:cubicBezTo>
                  <a:pt x="2914" y="13966"/>
                  <a:pt x="3421" y="13776"/>
                  <a:pt x="3833" y="13428"/>
                </a:cubicBezTo>
                <a:cubicBezTo>
                  <a:pt x="4086" y="13238"/>
                  <a:pt x="4339" y="12890"/>
                  <a:pt x="4846" y="12573"/>
                </a:cubicBezTo>
                <a:cubicBezTo>
                  <a:pt x="4909" y="12541"/>
                  <a:pt x="4973" y="12478"/>
                  <a:pt x="5068" y="12446"/>
                </a:cubicBezTo>
                <a:cubicBezTo>
                  <a:pt x="5099" y="12415"/>
                  <a:pt x="5163" y="12383"/>
                  <a:pt x="5226" y="12383"/>
                </a:cubicBezTo>
                <a:cubicBezTo>
                  <a:pt x="5289" y="12351"/>
                  <a:pt x="5353" y="12320"/>
                  <a:pt x="5416" y="12288"/>
                </a:cubicBezTo>
                <a:cubicBezTo>
                  <a:pt x="5928" y="12078"/>
                  <a:pt x="6507" y="11962"/>
                  <a:pt x="7111" y="11962"/>
                </a:cubicBezTo>
                <a:cubicBezTo>
                  <a:pt x="8789" y="11962"/>
                  <a:pt x="10666" y="12857"/>
                  <a:pt x="11877" y="15138"/>
                </a:cubicBezTo>
                <a:cubicBezTo>
                  <a:pt x="13207" y="17988"/>
                  <a:pt x="16089" y="19983"/>
                  <a:pt x="19445" y="19983"/>
                </a:cubicBezTo>
                <a:cubicBezTo>
                  <a:pt x="22866" y="19983"/>
                  <a:pt x="25811" y="17893"/>
                  <a:pt x="27078" y="14948"/>
                </a:cubicBezTo>
                <a:cubicBezTo>
                  <a:pt x="27924" y="12959"/>
                  <a:pt x="29522" y="12034"/>
                  <a:pt x="30994" y="12034"/>
                </a:cubicBezTo>
                <a:cubicBezTo>
                  <a:pt x="32662" y="12034"/>
                  <a:pt x="34168" y="13221"/>
                  <a:pt x="34235" y="15391"/>
                </a:cubicBezTo>
                <a:lnTo>
                  <a:pt x="34235" y="19825"/>
                </a:lnTo>
                <a:cubicBezTo>
                  <a:pt x="34235" y="21725"/>
                  <a:pt x="35755" y="23277"/>
                  <a:pt x="37655" y="23277"/>
                </a:cubicBezTo>
                <a:lnTo>
                  <a:pt x="127025" y="23277"/>
                </a:lnTo>
                <a:cubicBezTo>
                  <a:pt x="128925" y="23277"/>
                  <a:pt x="130477" y="21725"/>
                  <a:pt x="130477" y="19825"/>
                </a:cubicBezTo>
                <a:lnTo>
                  <a:pt x="130477" y="3452"/>
                </a:lnTo>
                <a:cubicBezTo>
                  <a:pt x="130477" y="1552"/>
                  <a:pt x="128925" y="0"/>
                  <a:pt x="127025" y="0"/>
                </a:cubicBezTo>
                <a:close/>
              </a:path>
            </a:pathLst>
          </a:custGeom>
          <a:solidFill>
            <a:srgbClr val="3047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p:nvPr/>
        </p:nvSpPr>
        <p:spPr>
          <a:xfrm>
            <a:off x="526582" y="1449051"/>
            <a:ext cx="437204" cy="438199"/>
          </a:xfrm>
          <a:custGeom>
            <a:rect b="b" l="l" r="r" t="t"/>
            <a:pathLst>
              <a:path extrusionOk="0" h="13650" w="13619">
                <a:moveTo>
                  <a:pt x="6809" y="0"/>
                </a:moveTo>
                <a:cubicBezTo>
                  <a:pt x="3041" y="0"/>
                  <a:pt x="1" y="3040"/>
                  <a:pt x="1" y="6809"/>
                </a:cubicBezTo>
                <a:cubicBezTo>
                  <a:pt x="1" y="10577"/>
                  <a:pt x="3041" y="13649"/>
                  <a:pt x="6809" y="13649"/>
                </a:cubicBezTo>
                <a:cubicBezTo>
                  <a:pt x="10578" y="13649"/>
                  <a:pt x="13618" y="10577"/>
                  <a:pt x="13618" y="6809"/>
                </a:cubicBezTo>
                <a:cubicBezTo>
                  <a:pt x="13618" y="3040"/>
                  <a:pt x="10578" y="0"/>
                  <a:pt x="6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1"/>
          <p:cNvSpPr/>
          <p:nvPr/>
        </p:nvSpPr>
        <p:spPr>
          <a:xfrm>
            <a:off x="1260605" y="1336178"/>
            <a:ext cx="3007298" cy="663912"/>
          </a:xfrm>
          <a:custGeom>
            <a:rect b="b" l="l" r="r" t="t"/>
            <a:pathLst>
              <a:path extrusionOk="0" h="20681" w="93678">
                <a:moveTo>
                  <a:pt x="2154" y="1"/>
                </a:moveTo>
                <a:cubicBezTo>
                  <a:pt x="982" y="1"/>
                  <a:pt x="1" y="951"/>
                  <a:pt x="1" y="2154"/>
                </a:cubicBezTo>
                <a:lnTo>
                  <a:pt x="1" y="18527"/>
                </a:lnTo>
                <a:cubicBezTo>
                  <a:pt x="1" y="19730"/>
                  <a:pt x="982" y="20681"/>
                  <a:pt x="2154" y="20681"/>
                </a:cubicBezTo>
                <a:lnTo>
                  <a:pt x="91524" y="20681"/>
                </a:lnTo>
                <a:cubicBezTo>
                  <a:pt x="92728" y="20681"/>
                  <a:pt x="93678" y="19730"/>
                  <a:pt x="93678" y="18527"/>
                </a:cubicBezTo>
                <a:lnTo>
                  <a:pt x="93678" y="2154"/>
                </a:lnTo>
                <a:cubicBezTo>
                  <a:pt x="93678" y="951"/>
                  <a:pt x="92728" y="1"/>
                  <a:pt x="91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1"/>
          <p:cNvSpPr/>
          <p:nvPr/>
        </p:nvSpPr>
        <p:spPr>
          <a:xfrm>
            <a:off x="4499422" y="1259382"/>
            <a:ext cx="4188670" cy="746255"/>
          </a:xfrm>
          <a:custGeom>
            <a:rect b="b" l="l" r="r" t="t"/>
            <a:pathLst>
              <a:path extrusionOk="0" h="23246" w="130478">
                <a:moveTo>
                  <a:pt x="37655" y="1"/>
                </a:moveTo>
                <a:cubicBezTo>
                  <a:pt x="35755" y="1"/>
                  <a:pt x="34235" y="1521"/>
                  <a:pt x="34235" y="3421"/>
                </a:cubicBezTo>
                <a:lnTo>
                  <a:pt x="34235" y="7886"/>
                </a:lnTo>
                <a:cubicBezTo>
                  <a:pt x="34184" y="10056"/>
                  <a:pt x="32677" y="11243"/>
                  <a:pt x="31005" y="11243"/>
                </a:cubicBezTo>
                <a:cubicBezTo>
                  <a:pt x="29529" y="11243"/>
                  <a:pt x="27924" y="10319"/>
                  <a:pt x="27078" y="8330"/>
                </a:cubicBezTo>
                <a:cubicBezTo>
                  <a:pt x="25811" y="5384"/>
                  <a:pt x="22866" y="3294"/>
                  <a:pt x="19445" y="3294"/>
                </a:cubicBezTo>
                <a:cubicBezTo>
                  <a:pt x="16089" y="3294"/>
                  <a:pt x="13207" y="5289"/>
                  <a:pt x="11877" y="8140"/>
                </a:cubicBezTo>
                <a:lnTo>
                  <a:pt x="11877" y="8108"/>
                </a:lnTo>
                <a:cubicBezTo>
                  <a:pt x="10663" y="10419"/>
                  <a:pt x="8778" y="11302"/>
                  <a:pt x="7097" y="11302"/>
                </a:cubicBezTo>
                <a:cubicBezTo>
                  <a:pt x="6497" y="11302"/>
                  <a:pt x="5924" y="11190"/>
                  <a:pt x="5416" y="10990"/>
                </a:cubicBezTo>
                <a:cubicBezTo>
                  <a:pt x="5353" y="10958"/>
                  <a:pt x="5289" y="10926"/>
                  <a:pt x="5226" y="10895"/>
                </a:cubicBezTo>
                <a:cubicBezTo>
                  <a:pt x="5163" y="10863"/>
                  <a:pt x="5099" y="10831"/>
                  <a:pt x="5068" y="10831"/>
                </a:cubicBezTo>
                <a:cubicBezTo>
                  <a:pt x="5004" y="10768"/>
                  <a:pt x="4909" y="10736"/>
                  <a:pt x="4846" y="10705"/>
                </a:cubicBezTo>
                <a:cubicBezTo>
                  <a:pt x="4339" y="10388"/>
                  <a:pt x="4086" y="10008"/>
                  <a:pt x="3833" y="9850"/>
                </a:cubicBezTo>
                <a:cubicBezTo>
                  <a:pt x="3421" y="9501"/>
                  <a:pt x="2914" y="9280"/>
                  <a:pt x="2344" y="9280"/>
                </a:cubicBezTo>
                <a:cubicBezTo>
                  <a:pt x="1046" y="9280"/>
                  <a:pt x="1" y="10325"/>
                  <a:pt x="1" y="11623"/>
                </a:cubicBezTo>
                <a:cubicBezTo>
                  <a:pt x="1" y="12922"/>
                  <a:pt x="1046" y="13967"/>
                  <a:pt x="2344" y="13967"/>
                </a:cubicBezTo>
                <a:cubicBezTo>
                  <a:pt x="2914" y="13967"/>
                  <a:pt x="3421" y="13777"/>
                  <a:pt x="3833" y="13428"/>
                </a:cubicBezTo>
                <a:cubicBezTo>
                  <a:pt x="4086" y="13238"/>
                  <a:pt x="4339" y="12890"/>
                  <a:pt x="4846" y="12573"/>
                </a:cubicBezTo>
                <a:cubicBezTo>
                  <a:pt x="4846" y="12573"/>
                  <a:pt x="4846" y="12541"/>
                  <a:pt x="4846" y="12541"/>
                </a:cubicBezTo>
                <a:cubicBezTo>
                  <a:pt x="4909" y="12510"/>
                  <a:pt x="4973" y="12478"/>
                  <a:pt x="5068" y="12446"/>
                </a:cubicBezTo>
                <a:cubicBezTo>
                  <a:pt x="5099" y="12415"/>
                  <a:pt x="5163" y="12383"/>
                  <a:pt x="5226" y="12351"/>
                </a:cubicBezTo>
                <a:cubicBezTo>
                  <a:pt x="5289" y="12320"/>
                  <a:pt x="5353" y="12288"/>
                  <a:pt x="5416" y="12288"/>
                </a:cubicBezTo>
                <a:cubicBezTo>
                  <a:pt x="5928" y="12078"/>
                  <a:pt x="6507" y="11962"/>
                  <a:pt x="7111" y="11962"/>
                </a:cubicBezTo>
                <a:cubicBezTo>
                  <a:pt x="8789" y="11962"/>
                  <a:pt x="10666" y="12857"/>
                  <a:pt x="11877" y="15138"/>
                </a:cubicBezTo>
                <a:cubicBezTo>
                  <a:pt x="13207" y="17989"/>
                  <a:pt x="16089" y="19952"/>
                  <a:pt x="19445" y="19952"/>
                </a:cubicBezTo>
                <a:cubicBezTo>
                  <a:pt x="22866" y="19952"/>
                  <a:pt x="25811" y="17894"/>
                  <a:pt x="27078" y="14917"/>
                </a:cubicBezTo>
                <a:lnTo>
                  <a:pt x="27078" y="14948"/>
                </a:lnTo>
                <a:cubicBezTo>
                  <a:pt x="27924" y="12959"/>
                  <a:pt x="29522" y="12034"/>
                  <a:pt x="30994" y="12034"/>
                </a:cubicBezTo>
                <a:cubicBezTo>
                  <a:pt x="32662" y="12034"/>
                  <a:pt x="34168" y="13222"/>
                  <a:pt x="34235" y="15392"/>
                </a:cubicBezTo>
                <a:lnTo>
                  <a:pt x="34235" y="19825"/>
                </a:lnTo>
                <a:cubicBezTo>
                  <a:pt x="34235" y="21725"/>
                  <a:pt x="35755" y="23246"/>
                  <a:pt x="37655" y="23246"/>
                </a:cubicBezTo>
                <a:lnTo>
                  <a:pt x="127025" y="23246"/>
                </a:lnTo>
                <a:cubicBezTo>
                  <a:pt x="128925" y="23246"/>
                  <a:pt x="130477" y="21725"/>
                  <a:pt x="130477" y="19825"/>
                </a:cubicBezTo>
                <a:lnTo>
                  <a:pt x="130477" y="3421"/>
                </a:lnTo>
                <a:cubicBezTo>
                  <a:pt x="130477" y="1521"/>
                  <a:pt x="128925" y="1"/>
                  <a:pt x="127025" y="1"/>
                </a:cubicBezTo>
                <a:close/>
              </a:path>
            </a:pathLst>
          </a:custGeom>
          <a:solidFill>
            <a:srgbClr val="F2B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1"/>
          <p:cNvSpPr/>
          <p:nvPr/>
        </p:nvSpPr>
        <p:spPr>
          <a:xfrm>
            <a:off x="4905069" y="1413924"/>
            <a:ext cx="437204" cy="437172"/>
          </a:xfrm>
          <a:custGeom>
            <a:rect b="b" l="l" r="r" t="t"/>
            <a:pathLst>
              <a:path extrusionOk="0" h="13618" w="13619">
                <a:moveTo>
                  <a:pt x="6809" y="0"/>
                </a:moveTo>
                <a:cubicBezTo>
                  <a:pt x="3041" y="0"/>
                  <a:pt x="1" y="3041"/>
                  <a:pt x="1" y="6809"/>
                </a:cubicBezTo>
                <a:cubicBezTo>
                  <a:pt x="1" y="10578"/>
                  <a:pt x="3041" y="13618"/>
                  <a:pt x="6809" y="13618"/>
                </a:cubicBezTo>
                <a:cubicBezTo>
                  <a:pt x="10578" y="13618"/>
                  <a:pt x="13618" y="10578"/>
                  <a:pt x="13618" y="6809"/>
                </a:cubicBezTo>
                <a:cubicBezTo>
                  <a:pt x="13618" y="3041"/>
                  <a:pt x="10578" y="0"/>
                  <a:pt x="6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1"/>
          <p:cNvSpPr/>
          <p:nvPr/>
        </p:nvSpPr>
        <p:spPr>
          <a:xfrm>
            <a:off x="5639093" y="1300056"/>
            <a:ext cx="3007298" cy="664907"/>
          </a:xfrm>
          <a:custGeom>
            <a:rect b="b" l="l" r="r" t="t"/>
            <a:pathLst>
              <a:path extrusionOk="0" h="20712" w="93678">
                <a:moveTo>
                  <a:pt x="2154" y="0"/>
                </a:moveTo>
                <a:cubicBezTo>
                  <a:pt x="982" y="0"/>
                  <a:pt x="1" y="982"/>
                  <a:pt x="1" y="2154"/>
                </a:cubicBezTo>
                <a:lnTo>
                  <a:pt x="1" y="18558"/>
                </a:lnTo>
                <a:cubicBezTo>
                  <a:pt x="1" y="19730"/>
                  <a:pt x="982" y="20712"/>
                  <a:pt x="2154" y="20712"/>
                </a:cubicBezTo>
                <a:lnTo>
                  <a:pt x="91524" y="20712"/>
                </a:lnTo>
                <a:cubicBezTo>
                  <a:pt x="92728" y="20712"/>
                  <a:pt x="93678" y="19730"/>
                  <a:pt x="93678" y="18558"/>
                </a:cubicBezTo>
                <a:lnTo>
                  <a:pt x="93678" y="2154"/>
                </a:lnTo>
                <a:cubicBezTo>
                  <a:pt x="93678" y="982"/>
                  <a:pt x="92728" y="0"/>
                  <a:pt x="91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
          <p:cNvSpPr txBox="1"/>
          <p:nvPr/>
        </p:nvSpPr>
        <p:spPr>
          <a:xfrm>
            <a:off x="5776500" y="1449388"/>
            <a:ext cx="27690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Surveillance Continue</a:t>
            </a:r>
            <a:endParaRPr sz="1500">
              <a:latin typeface="Fira Sans Medium"/>
              <a:ea typeface="Fira Sans Medium"/>
              <a:cs typeface="Fira Sans Medium"/>
              <a:sym typeface="Fira Sans Medium"/>
            </a:endParaRPr>
          </a:p>
        </p:txBody>
      </p:sp>
      <p:sp>
        <p:nvSpPr>
          <p:cNvPr id="342" name="Google Shape;342;p21"/>
          <p:cNvSpPr txBox="1"/>
          <p:nvPr/>
        </p:nvSpPr>
        <p:spPr>
          <a:xfrm>
            <a:off x="1347088" y="1482950"/>
            <a:ext cx="2769000" cy="2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Fira Sans Medium"/>
                <a:ea typeface="Fira Sans Medium"/>
                <a:cs typeface="Fira Sans Medium"/>
                <a:sym typeface="Fira Sans Medium"/>
              </a:rPr>
              <a:t>Processus d'Authentification</a:t>
            </a:r>
            <a:endParaRPr sz="1500">
              <a:latin typeface="Fira Sans Medium"/>
              <a:ea typeface="Fira Sans Medium"/>
              <a:cs typeface="Fira Sans Medium"/>
              <a:sym typeface="Fira Sans Medium"/>
            </a:endParaRPr>
          </a:p>
        </p:txBody>
      </p:sp>
      <p:sp>
        <p:nvSpPr>
          <p:cNvPr id="343" name="Google Shape;343;p21"/>
          <p:cNvSpPr txBox="1"/>
          <p:nvPr/>
        </p:nvSpPr>
        <p:spPr>
          <a:xfrm>
            <a:off x="5642750" y="2372325"/>
            <a:ext cx="3000000" cy="1132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Capture Périodique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Comparaison avec la Base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Validation Continu</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Enregistrement des Photos en Cas de Tricherie</a:t>
            </a:r>
            <a:endParaRPr sz="1100">
              <a:solidFill>
                <a:schemeClr val="dk1"/>
              </a:solidFill>
            </a:endParaRPr>
          </a:p>
        </p:txBody>
      </p:sp>
      <p:sp>
        <p:nvSpPr>
          <p:cNvPr id="344" name="Google Shape;344;p21"/>
          <p:cNvSpPr txBox="1"/>
          <p:nvPr/>
        </p:nvSpPr>
        <p:spPr>
          <a:xfrm>
            <a:off x="1270825" y="2291175"/>
            <a:ext cx="3000000" cy="10314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Char char="●"/>
            </a:pPr>
            <a:r>
              <a:rPr lang="en" sz="1100">
                <a:solidFill>
                  <a:schemeClr val="dk1"/>
                </a:solidFill>
              </a:rPr>
              <a:t>Capture d'Image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Traitement et Matching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Vérification</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Résultat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Envoi de l'Image et des Détails </a:t>
            </a:r>
            <a:endParaRPr sz="1100">
              <a:solidFill>
                <a:schemeClr val="dk1"/>
              </a:solidFill>
            </a:endParaRPr>
          </a:p>
        </p:txBody>
      </p:sp>
      <p:sp>
        <p:nvSpPr>
          <p:cNvPr id="345" name="Google Shape;34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nology Infographic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