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2768ca7ef4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2768ca7ef4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768bdccc6f_2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768bdccc6f_2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1340135a080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1340135a080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e5a038ee40_1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e5a038ee40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e5a038ee40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2e5a038ee40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113dfeee943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113dfeee943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54dda1946d_6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54dda1946d_6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2e586abe80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2e586abe8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2161ca7da69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2161ca7da69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346075" y="130450"/>
            <a:ext cx="4889100" cy="4889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727425" y="-49275"/>
            <a:ext cx="7703400" cy="5243325"/>
            <a:chOff x="727425" y="-49275"/>
            <a:chExt cx="7703400" cy="5243325"/>
          </a:xfrm>
        </p:grpSpPr>
        <p:sp>
          <p:nvSpPr>
            <p:cNvPr id="11" name="Google Shape;11;p2"/>
            <p:cNvSpPr/>
            <p:nvPr/>
          </p:nvSpPr>
          <p:spPr>
            <a:xfrm>
              <a:off x="727425" y="533550"/>
              <a:ext cx="77034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2" name="Google Shape;12;p2"/>
            <p:cNvCxnSpPr/>
            <p:nvPr/>
          </p:nvCxnSpPr>
          <p:spPr>
            <a:xfrm rot="10800000">
              <a:off x="727425" y="-49275"/>
              <a:ext cx="0" cy="58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" name="Google Shape;13;p2"/>
            <p:cNvCxnSpPr/>
            <p:nvPr/>
          </p:nvCxnSpPr>
          <p:spPr>
            <a:xfrm rot="10800000">
              <a:off x="8430775" y="4608450"/>
              <a:ext cx="0" cy="58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1087125" y="1670213"/>
            <a:ext cx="5897400" cy="13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087125" y="2997488"/>
            <a:ext cx="5897400" cy="47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/>
          <p:nvPr/>
        </p:nvSpPr>
        <p:spPr>
          <a:xfrm>
            <a:off x="-3422975" y="0"/>
            <a:ext cx="5143500" cy="514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1" name="Google Shape;81;p11"/>
          <p:cNvGrpSpPr/>
          <p:nvPr/>
        </p:nvGrpSpPr>
        <p:grpSpPr>
          <a:xfrm>
            <a:off x="727425" y="-382650"/>
            <a:ext cx="7703400" cy="5907300"/>
            <a:chOff x="727425" y="-382650"/>
            <a:chExt cx="7703400" cy="5907300"/>
          </a:xfrm>
        </p:grpSpPr>
        <p:sp>
          <p:nvSpPr>
            <p:cNvPr id="82" name="Google Shape;82;p11"/>
            <p:cNvSpPr/>
            <p:nvPr/>
          </p:nvSpPr>
          <p:spPr>
            <a:xfrm>
              <a:off x="727425" y="533550"/>
              <a:ext cx="77034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83" name="Google Shape;83;p11"/>
            <p:cNvCxnSpPr/>
            <p:nvPr/>
          </p:nvCxnSpPr>
          <p:spPr>
            <a:xfrm>
              <a:off x="727425" y="4608450"/>
              <a:ext cx="0" cy="916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4" name="Google Shape;84;p11"/>
            <p:cNvCxnSpPr/>
            <p:nvPr/>
          </p:nvCxnSpPr>
          <p:spPr>
            <a:xfrm>
              <a:off x="8430775" y="-382650"/>
              <a:ext cx="0" cy="916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5" name="Google Shape;85;p11"/>
          <p:cNvSpPr txBox="1"/>
          <p:nvPr>
            <p:ph hasCustomPrompt="1" type="title"/>
          </p:nvPr>
        </p:nvSpPr>
        <p:spPr>
          <a:xfrm>
            <a:off x="2603050" y="1856113"/>
            <a:ext cx="5827800" cy="10245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49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86" name="Google Shape;86;p11"/>
          <p:cNvSpPr txBox="1"/>
          <p:nvPr>
            <p:ph idx="1" type="subTitle"/>
          </p:nvPr>
        </p:nvSpPr>
        <p:spPr>
          <a:xfrm>
            <a:off x="2603050" y="2880588"/>
            <a:ext cx="5827800" cy="4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2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-941925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0" name="Google Shape;90;p13"/>
          <p:cNvGrpSpPr/>
          <p:nvPr/>
        </p:nvGrpSpPr>
        <p:grpSpPr>
          <a:xfrm>
            <a:off x="-19050" y="232800"/>
            <a:ext cx="9189150" cy="4684500"/>
            <a:chOff x="-19050" y="232800"/>
            <a:chExt cx="9189150" cy="4684500"/>
          </a:xfrm>
        </p:grpSpPr>
        <p:sp>
          <p:nvSpPr>
            <p:cNvPr id="91" name="Google Shape;91;p13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2" name="Google Shape;92;p13"/>
            <p:cNvCxnSpPr/>
            <p:nvPr/>
          </p:nvCxnSpPr>
          <p:spPr>
            <a:xfrm rot="10800000">
              <a:off x="-1905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 rot="10800000">
              <a:off x="8911200" y="49173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4" name="Google Shape;94;p13"/>
          <p:cNvSpPr txBox="1"/>
          <p:nvPr>
            <p:ph type="title"/>
          </p:nvPr>
        </p:nvSpPr>
        <p:spPr>
          <a:xfrm>
            <a:off x="6632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" name="Google Shape;95;p13"/>
          <p:cNvSpPr txBox="1"/>
          <p:nvPr>
            <p:ph idx="1" type="subTitle"/>
          </p:nvPr>
        </p:nvSpPr>
        <p:spPr>
          <a:xfrm>
            <a:off x="788675" y="2105875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3"/>
          <p:cNvSpPr txBox="1"/>
          <p:nvPr>
            <p:ph idx="2" type="subTitle"/>
          </p:nvPr>
        </p:nvSpPr>
        <p:spPr>
          <a:xfrm>
            <a:off x="788675" y="3772552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3"/>
          <p:cNvSpPr txBox="1"/>
          <p:nvPr>
            <p:ph idx="3" type="subTitle"/>
          </p:nvPr>
        </p:nvSpPr>
        <p:spPr>
          <a:xfrm>
            <a:off x="3418500" y="3772552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 txBox="1"/>
          <p:nvPr>
            <p:ph idx="4" type="subTitle"/>
          </p:nvPr>
        </p:nvSpPr>
        <p:spPr>
          <a:xfrm>
            <a:off x="3418500" y="2105875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3"/>
          <p:cNvSpPr txBox="1"/>
          <p:nvPr>
            <p:ph hasCustomPrompt="1" idx="5" type="title"/>
          </p:nvPr>
        </p:nvSpPr>
        <p:spPr>
          <a:xfrm>
            <a:off x="919575" y="1319650"/>
            <a:ext cx="365700" cy="365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0" name="Google Shape;100;p13"/>
          <p:cNvSpPr txBox="1"/>
          <p:nvPr>
            <p:ph hasCustomPrompt="1" idx="6" type="title"/>
          </p:nvPr>
        </p:nvSpPr>
        <p:spPr>
          <a:xfrm>
            <a:off x="3509050" y="2977575"/>
            <a:ext cx="365700" cy="365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1" name="Google Shape;101;p13"/>
          <p:cNvSpPr txBox="1"/>
          <p:nvPr>
            <p:ph hasCustomPrompt="1" idx="7" type="title"/>
          </p:nvPr>
        </p:nvSpPr>
        <p:spPr>
          <a:xfrm>
            <a:off x="919575" y="2977575"/>
            <a:ext cx="365700" cy="365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2" name="Google Shape;102;p13"/>
          <p:cNvSpPr txBox="1"/>
          <p:nvPr>
            <p:ph hasCustomPrompt="1" idx="8" type="title"/>
          </p:nvPr>
        </p:nvSpPr>
        <p:spPr>
          <a:xfrm>
            <a:off x="3528275" y="1319650"/>
            <a:ext cx="365700" cy="365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3" name="Google Shape;103;p13"/>
          <p:cNvSpPr txBox="1"/>
          <p:nvPr>
            <p:ph idx="9" type="subTitle"/>
          </p:nvPr>
        </p:nvSpPr>
        <p:spPr>
          <a:xfrm>
            <a:off x="6048325" y="3772552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13" type="subTitle"/>
          </p:nvPr>
        </p:nvSpPr>
        <p:spPr>
          <a:xfrm>
            <a:off x="6048325" y="2105875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3"/>
          <p:cNvSpPr txBox="1"/>
          <p:nvPr>
            <p:ph hasCustomPrompt="1" idx="14" type="title"/>
          </p:nvPr>
        </p:nvSpPr>
        <p:spPr>
          <a:xfrm>
            <a:off x="6136975" y="2977575"/>
            <a:ext cx="365700" cy="365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/>
          <p:nvPr>
            <p:ph hasCustomPrompt="1" idx="15" type="title"/>
          </p:nvPr>
        </p:nvSpPr>
        <p:spPr>
          <a:xfrm>
            <a:off x="6136975" y="1319650"/>
            <a:ext cx="365700" cy="3657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11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7" name="Google Shape;107;p13"/>
          <p:cNvSpPr txBox="1"/>
          <p:nvPr>
            <p:ph idx="16" type="subTitle"/>
          </p:nvPr>
        </p:nvSpPr>
        <p:spPr>
          <a:xfrm>
            <a:off x="788675" y="1848775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8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08" name="Google Shape;108;p13"/>
          <p:cNvSpPr txBox="1"/>
          <p:nvPr>
            <p:ph idx="17" type="subTitle"/>
          </p:nvPr>
        </p:nvSpPr>
        <p:spPr>
          <a:xfrm>
            <a:off x="788675" y="3503023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8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09" name="Google Shape;109;p13"/>
          <p:cNvSpPr txBox="1"/>
          <p:nvPr>
            <p:ph idx="18" type="subTitle"/>
          </p:nvPr>
        </p:nvSpPr>
        <p:spPr>
          <a:xfrm>
            <a:off x="3418500" y="3503023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8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10" name="Google Shape;110;p13"/>
          <p:cNvSpPr txBox="1"/>
          <p:nvPr>
            <p:ph idx="19" type="subTitle"/>
          </p:nvPr>
        </p:nvSpPr>
        <p:spPr>
          <a:xfrm>
            <a:off x="3418500" y="1848775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8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11" name="Google Shape;111;p13"/>
          <p:cNvSpPr txBox="1"/>
          <p:nvPr>
            <p:ph idx="20" type="subTitle"/>
          </p:nvPr>
        </p:nvSpPr>
        <p:spPr>
          <a:xfrm>
            <a:off x="6048325" y="3503023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8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12" name="Google Shape;112;p13"/>
          <p:cNvSpPr txBox="1"/>
          <p:nvPr>
            <p:ph idx="21" type="subTitle"/>
          </p:nvPr>
        </p:nvSpPr>
        <p:spPr>
          <a:xfrm>
            <a:off x="6048325" y="1848775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8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4"/>
          <p:cNvSpPr/>
          <p:nvPr/>
        </p:nvSpPr>
        <p:spPr>
          <a:xfrm>
            <a:off x="-2125550" y="3018625"/>
            <a:ext cx="4243200" cy="42432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5" name="Google Shape;115;p14"/>
          <p:cNvGrpSpPr/>
          <p:nvPr/>
        </p:nvGrpSpPr>
        <p:grpSpPr>
          <a:xfrm>
            <a:off x="727425" y="-29250"/>
            <a:ext cx="8550550" cy="4637825"/>
            <a:chOff x="727425" y="-29250"/>
            <a:chExt cx="8550550" cy="4637825"/>
          </a:xfrm>
        </p:grpSpPr>
        <p:sp>
          <p:nvSpPr>
            <p:cNvPr id="116" name="Google Shape;116;p14"/>
            <p:cNvSpPr/>
            <p:nvPr/>
          </p:nvSpPr>
          <p:spPr>
            <a:xfrm>
              <a:off x="727425" y="533550"/>
              <a:ext cx="77034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7" name="Google Shape;117;p14"/>
            <p:cNvCxnSpPr/>
            <p:nvPr/>
          </p:nvCxnSpPr>
          <p:spPr>
            <a:xfrm rot="10800000">
              <a:off x="727425" y="-29250"/>
              <a:ext cx="0" cy="5628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8430775" y="4608575"/>
              <a:ext cx="8472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19" name="Google Shape;119;p14"/>
          <p:cNvSpPr txBox="1"/>
          <p:nvPr>
            <p:ph type="title"/>
          </p:nvPr>
        </p:nvSpPr>
        <p:spPr>
          <a:xfrm>
            <a:off x="2212125" y="2464650"/>
            <a:ext cx="5913900" cy="53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20" name="Google Shape;120;p14"/>
          <p:cNvSpPr txBox="1"/>
          <p:nvPr>
            <p:ph idx="1" type="subTitle"/>
          </p:nvPr>
        </p:nvSpPr>
        <p:spPr>
          <a:xfrm>
            <a:off x="2212125" y="838350"/>
            <a:ext cx="5913900" cy="162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 sz="25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9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/>
          <p:nvPr/>
        </p:nvSpPr>
        <p:spPr>
          <a:xfrm>
            <a:off x="35528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3" name="Google Shape;123;p15"/>
          <p:cNvGrpSpPr/>
          <p:nvPr/>
        </p:nvGrpSpPr>
        <p:grpSpPr>
          <a:xfrm>
            <a:off x="-50475" y="232800"/>
            <a:ext cx="8961675" cy="4684500"/>
            <a:chOff x="-50475" y="232800"/>
            <a:chExt cx="8961675" cy="4684500"/>
          </a:xfrm>
        </p:grpSpPr>
        <p:sp>
          <p:nvSpPr>
            <p:cNvPr id="124" name="Google Shape;124;p15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25" name="Google Shape;125;p15"/>
            <p:cNvCxnSpPr/>
            <p:nvPr/>
          </p:nvCxnSpPr>
          <p:spPr>
            <a:xfrm rot="10800000">
              <a:off x="-50475" y="232800"/>
              <a:ext cx="30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26" name="Google Shape;126;p15"/>
          <p:cNvSpPr txBox="1"/>
          <p:nvPr>
            <p:ph type="title"/>
          </p:nvPr>
        </p:nvSpPr>
        <p:spPr>
          <a:xfrm>
            <a:off x="720000" y="1203900"/>
            <a:ext cx="3198300" cy="15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27" name="Google Shape;127;p15"/>
          <p:cNvSpPr txBox="1"/>
          <p:nvPr>
            <p:ph idx="1" type="subTitle"/>
          </p:nvPr>
        </p:nvSpPr>
        <p:spPr>
          <a:xfrm>
            <a:off x="720000" y="2706062"/>
            <a:ext cx="3198300" cy="146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5"/>
          <p:cNvSpPr/>
          <p:nvPr>
            <p:ph idx="2" type="pic"/>
          </p:nvPr>
        </p:nvSpPr>
        <p:spPr>
          <a:xfrm>
            <a:off x="4494050" y="0"/>
            <a:ext cx="4650000" cy="51435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4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"/>
          <p:cNvSpPr/>
          <p:nvPr/>
        </p:nvSpPr>
        <p:spPr>
          <a:xfrm>
            <a:off x="-923000" y="-9455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1" name="Google Shape;131;p16"/>
          <p:cNvGrpSpPr/>
          <p:nvPr/>
        </p:nvGrpSpPr>
        <p:grpSpPr>
          <a:xfrm>
            <a:off x="-19050" y="232800"/>
            <a:ext cx="9176275" cy="4684500"/>
            <a:chOff x="-19050" y="232800"/>
            <a:chExt cx="9176275" cy="4684500"/>
          </a:xfrm>
        </p:grpSpPr>
        <p:sp>
          <p:nvSpPr>
            <p:cNvPr id="132" name="Google Shape;132;p16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33" name="Google Shape;133;p16"/>
            <p:cNvCxnSpPr/>
            <p:nvPr/>
          </p:nvCxnSpPr>
          <p:spPr>
            <a:xfrm rot="10800000">
              <a:off x="-1905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6"/>
            <p:cNvCxnSpPr/>
            <p:nvPr/>
          </p:nvCxnSpPr>
          <p:spPr>
            <a:xfrm>
              <a:off x="8917525" y="4917300"/>
              <a:ext cx="2397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35" name="Google Shape;135;p16"/>
          <p:cNvSpPr txBox="1"/>
          <p:nvPr>
            <p:ph type="title"/>
          </p:nvPr>
        </p:nvSpPr>
        <p:spPr>
          <a:xfrm>
            <a:off x="878875" y="1533125"/>
            <a:ext cx="3024900" cy="64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36" name="Google Shape;136;p16"/>
          <p:cNvSpPr txBox="1"/>
          <p:nvPr>
            <p:ph idx="1" type="subTitle"/>
          </p:nvPr>
        </p:nvSpPr>
        <p:spPr>
          <a:xfrm>
            <a:off x="878875" y="2175300"/>
            <a:ext cx="3024900" cy="12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10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9" name="Google Shape;139;p17"/>
          <p:cNvGrpSpPr/>
          <p:nvPr/>
        </p:nvGrpSpPr>
        <p:grpSpPr>
          <a:xfrm>
            <a:off x="232200" y="232800"/>
            <a:ext cx="8937900" cy="4932875"/>
            <a:chOff x="232200" y="232800"/>
            <a:chExt cx="8937900" cy="4932875"/>
          </a:xfrm>
        </p:grpSpPr>
        <p:sp>
          <p:nvSpPr>
            <p:cNvPr id="140" name="Google Shape;140;p17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41" name="Google Shape;141;p17"/>
            <p:cNvCxnSpPr/>
            <p:nvPr/>
          </p:nvCxnSpPr>
          <p:spPr>
            <a:xfrm rot="10800000">
              <a:off x="891120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2" name="Google Shape;142;p17"/>
            <p:cNvCxnSpPr/>
            <p:nvPr/>
          </p:nvCxnSpPr>
          <p:spPr>
            <a:xfrm>
              <a:off x="233525" y="4913075"/>
              <a:ext cx="0" cy="252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43" name="Google Shape;143;p17"/>
          <p:cNvSpPr txBox="1"/>
          <p:nvPr>
            <p:ph type="title"/>
          </p:nvPr>
        </p:nvSpPr>
        <p:spPr>
          <a:xfrm>
            <a:off x="722376" y="445025"/>
            <a:ext cx="770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44" name="Google Shape;144;p17"/>
          <p:cNvSpPr txBox="1"/>
          <p:nvPr>
            <p:ph idx="1" type="subTitle"/>
          </p:nvPr>
        </p:nvSpPr>
        <p:spPr>
          <a:xfrm>
            <a:off x="713250" y="1017725"/>
            <a:ext cx="7717500" cy="88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10_1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/>
          <p:nvPr/>
        </p:nvSpPr>
        <p:spPr>
          <a:xfrm>
            <a:off x="7069475" y="3282725"/>
            <a:ext cx="3701700" cy="3701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7" name="Google Shape;147;p18"/>
          <p:cNvGrpSpPr/>
          <p:nvPr/>
        </p:nvGrpSpPr>
        <p:grpSpPr>
          <a:xfrm>
            <a:off x="-19050" y="232800"/>
            <a:ext cx="8930250" cy="5117250"/>
            <a:chOff x="-19050" y="232800"/>
            <a:chExt cx="8930250" cy="5117250"/>
          </a:xfrm>
        </p:grpSpPr>
        <p:sp>
          <p:nvSpPr>
            <p:cNvPr id="148" name="Google Shape;148;p18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49" name="Google Shape;149;p18"/>
            <p:cNvCxnSpPr/>
            <p:nvPr/>
          </p:nvCxnSpPr>
          <p:spPr>
            <a:xfrm rot="10800000">
              <a:off x="-1905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0" name="Google Shape;150;p18"/>
            <p:cNvCxnSpPr/>
            <p:nvPr/>
          </p:nvCxnSpPr>
          <p:spPr>
            <a:xfrm rot="10800000">
              <a:off x="8911200" y="4917150"/>
              <a:ext cx="0" cy="4329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51" name="Google Shape;151;p18"/>
          <p:cNvSpPr txBox="1"/>
          <p:nvPr>
            <p:ph type="title"/>
          </p:nvPr>
        </p:nvSpPr>
        <p:spPr>
          <a:xfrm>
            <a:off x="722326" y="445025"/>
            <a:ext cx="770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52" name="Google Shape;152;p18"/>
          <p:cNvSpPr txBox="1"/>
          <p:nvPr>
            <p:ph idx="1" type="subTitle"/>
          </p:nvPr>
        </p:nvSpPr>
        <p:spPr>
          <a:xfrm>
            <a:off x="713175" y="1421525"/>
            <a:ext cx="5945400" cy="260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5" name="Google Shape;155;p19"/>
          <p:cNvGrpSpPr/>
          <p:nvPr/>
        </p:nvGrpSpPr>
        <p:grpSpPr>
          <a:xfrm>
            <a:off x="232200" y="232800"/>
            <a:ext cx="8988300" cy="5000100"/>
            <a:chOff x="232200" y="232800"/>
            <a:chExt cx="8988300" cy="5000100"/>
          </a:xfrm>
        </p:grpSpPr>
        <p:sp>
          <p:nvSpPr>
            <p:cNvPr id="156" name="Google Shape;156;p19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57" name="Google Shape;157;p19"/>
            <p:cNvCxnSpPr/>
            <p:nvPr/>
          </p:nvCxnSpPr>
          <p:spPr>
            <a:xfrm rot="10800000">
              <a:off x="8911200" y="232800"/>
              <a:ext cx="30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8" name="Google Shape;158;p19"/>
            <p:cNvCxnSpPr/>
            <p:nvPr/>
          </p:nvCxnSpPr>
          <p:spPr>
            <a:xfrm>
              <a:off x="233525" y="4917300"/>
              <a:ext cx="0" cy="31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59" name="Google Shape;159;p1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60" name="Google Shape;160;p19"/>
          <p:cNvSpPr txBox="1"/>
          <p:nvPr>
            <p:ph idx="1" type="subTitle"/>
          </p:nvPr>
        </p:nvSpPr>
        <p:spPr>
          <a:xfrm>
            <a:off x="977801" y="2514225"/>
            <a:ext cx="2242500" cy="9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19"/>
          <p:cNvSpPr txBox="1"/>
          <p:nvPr>
            <p:ph idx="2" type="subTitle"/>
          </p:nvPr>
        </p:nvSpPr>
        <p:spPr>
          <a:xfrm>
            <a:off x="3450748" y="2514225"/>
            <a:ext cx="2242500" cy="9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19"/>
          <p:cNvSpPr txBox="1"/>
          <p:nvPr>
            <p:ph idx="3" type="subTitle"/>
          </p:nvPr>
        </p:nvSpPr>
        <p:spPr>
          <a:xfrm>
            <a:off x="5923698" y="2514225"/>
            <a:ext cx="2242500" cy="9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19"/>
          <p:cNvSpPr txBox="1"/>
          <p:nvPr>
            <p:ph idx="4" type="subTitle"/>
          </p:nvPr>
        </p:nvSpPr>
        <p:spPr>
          <a:xfrm>
            <a:off x="977803" y="2285625"/>
            <a:ext cx="2242500" cy="36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64" name="Google Shape;164;p19"/>
          <p:cNvSpPr txBox="1"/>
          <p:nvPr>
            <p:ph idx="5" type="subTitle"/>
          </p:nvPr>
        </p:nvSpPr>
        <p:spPr>
          <a:xfrm>
            <a:off x="3450747" y="2285625"/>
            <a:ext cx="2242500" cy="36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65" name="Google Shape;165;p19"/>
          <p:cNvSpPr txBox="1"/>
          <p:nvPr>
            <p:ph idx="6" type="subTitle"/>
          </p:nvPr>
        </p:nvSpPr>
        <p:spPr>
          <a:xfrm>
            <a:off x="5923697" y="2285625"/>
            <a:ext cx="2242500" cy="36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CUSTOM_6_1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"/>
          <p:cNvSpPr/>
          <p:nvPr/>
        </p:nvSpPr>
        <p:spPr>
          <a:xfrm>
            <a:off x="8141975" y="-88657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8" name="Google Shape;168;p20"/>
          <p:cNvGrpSpPr/>
          <p:nvPr/>
        </p:nvGrpSpPr>
        <p:grpSpPr>
          <a:xfrm>
            <a:off x="-725" y="1466925"/>
            <a:ext cx="939900" cy="2326875"/>
            <a:chOff x="-725" y="1466925"/>
            <a:chExt cx="939900" cy="2326875"/>
          </a:xfrm>
        </p:grpSpPr>
        <p:cxnSp>
          <p:nvCxnSpPr>
            <p:cNvPr id="169" name="Google Shape;169;p20"/>
            <p:cNvCxnSpPr/>
            <p:nvPr/>
          </p:nvCxnSpPr>
          <p:spPr>
            <a:xfrm>
              <a:off x="-725" y="1466925"/>
              <a:ext cx="939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0" name="Google Shape;170;p20"/>
            <p:cNvCxnSpPr/>
            <p:nvPr/>
          </p:nvCxnSpPr>
          <p:spPr>
            <a:xfrm>
              <a:off x="-725" y="2668450"/>
              <a:ext cx="939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1" name="Google Shape;171;p20"/>
            <p:cNvCxnSpPr/>
            <p:nvPr/>
          </p:nvCxnSpPr>
          <p:spPr>
            <a:xfrm>
              <a:off x="-725" y="3793800"/>
              <a:ext cx="939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72" name="Google Shape;172;p20"/>
          <p:cNvGrpSpPr/>
          <p:nvPr/>
        </p:nvGrpSpPr>
        <p:grpSpPr>
          <a:xfrm>
            <a:off x="232200" y="232800"/>
            <a:ext cx="8988300" cy="5000100"/>
            <a:chOff x="232200" y="232800"/>
            <a:chExt cx="8988300" cy="5000100"/>
          </a:xfrm>
        </p:grpSpPr>
        <p:sp>
          <p:nvSpPr>
            <p:cNvPr id="173" name="Google Shape;173;p20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74" name="Google Shape;174;p20"/>
            <p:cNvCxnSpPr/>
            <p:nvPr/>
          </p:nvCxnSpPr>
          <p:spPr>
            <a:xfrm rot="10800000">
              <a:off x="8911200" y="232800"/>
              <a:ext cx="30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5" name="Google Shape;175;p20"/>
            <p:cNvCxnSpPr/>
            <p:nvPr/>
          </p:nvCxnSpPr>
          <p:spPr>
            <a:xfrm>
              <a:off x="233525" y="4917300"/>
              <a:ext cx="0" cy="31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76" name="Google Shape;176;p20"/>
          <p:cNvSpPr txBox="1"/>
          <p:nvPr>
            <p:ph type="title"/>
          </p:nvPr>
        </p:nvSpPr>
        <p:spPr>
          <a:xfrm>
            <a:off x="713225" y="445025"/>
            <a:ext cx="7710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7" name="Google Shape;177;p20"/>
          <p:cNvSpPr txBox="1"/>
          <p:nvPr>
            <p:ph idx="1" type="subTitle"/>
          </p:nvPr>
        </p:nvSpPr>
        <p:spPr>
          <a:xfrm>
            <a:off x="1731050" y="1640570"/>
            <a:ext cx="6613200" cy="53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0"/>
          <p:cNvSpPr txBox="1"/>
          <p:nvPr>
            <p:ph idx="2" type="subTitle"/>
          </p:nvPr>
        </p:nvSpPr>
        <p:spPr>
          <a:xfrm>
            <a:off x="1731050" y="2800360"/>
            <a:ext cx="6613200" cy="52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0"/>
          <p:cNvSpPr txBox="1"/>
          <p:nvPr>
            <p:ph idx="3" type="subTitle"/>
          </p:nvPr>
        </p:nvSpPr>
        <p:spPr>
          <a:xfrm>
            <a:off x="1731050" y="3957450"/>
            <a:ext cx="6613200" cy="52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20"/>
          <p:cNvSpPr txBox="1"/>
          <p:nvPr>
            <p:ph idx="4" type="subTitle"/>
          </p:nvPr>
        </p:nvSpPr>
        <p:spPr>
          <a:xfrm>
            <a:off x="1731050" y="1241275"/>
            <a:ext cx="6613200" cy="53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81" name="Google Shape;181;p20"/>
          <p:cNvSpPr txBox="1"/>
          <p:nvPr>
            <p:ph idx="5" type="subTitle"/>
          </p:nvPr>
        </p:nvSpPr>
        <p:spPr>
          <a:xfrm>
            <a:off x="1731050" y="2395400"/>
            <a:ext cx="6613200" cy="52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82" name="Google Shape;182;p20"/>
          <p:cNvSpPr txBox="1"/>
          <p:nvPr>
            <p:ph idx="6" type="subTitle"/>
          </p:nvPr>
        </p:nvSpPr>
        <p:spPr>
          <a:xfrm>
            <a:off x="1731050" y="3546826"/>
            <a:ext cx="6613200" cy="52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6433725" y="0"/>
            <a:ext cx="5143500" cy="514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" name="Google Shape;18;p3"/>
          <p:cNvGrpSpPr/>
          <p:nvPr/>
        </p:nvGrpSpPr>
        <p:grpSpPr>
          <a:xfrm>
            <a:off x="713225" y="-62550"/>
            <a:ext cx="7717800" cy="5210100"/>
            <a:chOff x="713225" y="-62550"/>
            <a:chExt cx="7717800" cy="5210100"/>
          </a:xfrm>
        </p:grpSpPr>
        <p:sp>
          <p:nvSpPr>
            <p:cNvPr id="19" name="Google Shape;19;p3"/>
            <p:cNvSpPr/>
            <p:nvPr/>
          </p:nvSpPr>
          <p:spPr>
            <a:xfrm>
              <a:off x="713225" y="533550"/>
              <a:ext cx="77178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0" name="Google Shape;20;p3"/>
            <p:cNvCxnSpPr/>
            <p:nvPr/>
          </p:nvCxnSpPr>
          <p:spPr>
            <a:xfrm rot="10800000">
              <a:off x="713225" y="-62550"/>
              <a:ext cx="0" cy="5961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" name="Google Shape;21;p3"/>
            <p:cNvCxnSpPr/>
            <p:nvPr/>
          </p:nvCxnSpPr>
          <p:spPr>
            <a:xfrm>
              <a:off x="8430775" y="4608450"/>
              <a:ext cx="0" cy="5391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2" name="Google Shape;22;p3"/>
          <p:cNvSpPr txBox="1"/>
          <p:nvPr>
            <p:ph type="title"/>
          </p:nvPr>
        </p:nvSpPr>
        <p:spPr>
          <a:xfrm>
            <a:off x="1216475" y="1977150"/>
            <a:ext cx="5067600" cy="8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3" name="Google Shape;23;p3"/>
          <p:cNvSpPr txBox="1"/>
          <p:nvPr>
            <p:ph hasCustomPrompt="1" idx="2" type="title"/>
          </p:nvPr>
        </p:nvSpPr>
        <p:spPr>
          <a:xfrm>
            <a:off x="720000" y="533550"/>
            <a:ext cx="824400" cy="7050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33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1216475" y="2730750"/>
            <a:ext cx="5067600" cy="43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2">
  <p:cSld name="CUSTOM_6_1_1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/>
          <p:nvPr/>
        </p:nvSpPr>
        <p:spPr>
          <a:xfrm>
            <a:off x="8240650" y="-9265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5" name="Google Shape;185;p21"/>
          <p:cNvGrpSpPr/>
          <p:nvPr/>
        </p:nvGrpSpPr>
        <p:grpSpPr>
          <a:xfrm>
            <a:off x="232200" y="-60100"/>
            <a:ext cx="9070200" cy="4977400"/>
            <a:chOff x="232200" y="-60100"/>
            <a:chExt cx="9070200" cy="4977400"/>
          </a:xfrm>
        </p:grpSpPr>
        <p:sp>
          <p:nvSpPr>
            <p:cNvPr id="186" name="Google Shape;186;p21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87" name="Google Shape;187;p21"/>
            <p:cNvCxnSpPr/>
            <p:nvPr/>
          </p:nvCxnSpPr>
          <p:spPr>
            <a:xfrm rot="10800000">
              <a:off x="232200" y="-60100"/>
              <a:ext cx="0" cy="2967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8" name="Google Shape;188;p21"/>
            <p:cNvCxnSpPr/>
            <p:nvPr/>
          </p:nvCxnSpPr>
          <p:spPr>
            <a:xfrm>
              <a:off x="8904900" y="4917300"/>
              <a:ext cx="3975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89" name="Google Shape;189;p21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0" name="Google Shape;190;p21"/>
          <p:cNvSpPr txBox="1"/>
          <p:nvPr>
            <p:ph idx="1" type="subTitle"/>
          </p:nvPr>
        </p:nvSpPr>
        <p:spPr>
          <a:xfrm>
            <a:off x="2032350" y="1565625"/>
            <a:ext cx="4876800" cy="52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21"/>
          <p:cNvSpPr txBox="1"/>
          <p:nvPr>
            <p:ph idx="2" type="subTitle"/>
          </p:nvPr>
        </p:nvSpPr>
        <p:spPr>
          <a:xfrm>
            <a:off x="2641957" y="2723563"/>
            <a:ext cx="4876800" cy="52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21"/>
          <p:cNvSpPr txBox="1"/>
          <p:nvPr>
            <p:ph idx="3" type="subTitle"/>
          </p:nvPr>
        </p:nvSpPr>
        <p:spPr>
          <a:xfrm>
            <a:off x="3251557" y="3881500"/>
            <a:ext cx="4876800" cy="52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21"/>
          <p:cNvSpPr txBox="1"/>
          <p:nvPr>
            <p:ph idx="4" type="subTitle"/>
          </p:nvPr>
        </p:nvSpPr>
        <p:spPr>
          <a:xfrm>
            <a:off x="2032350" y="1253625"/>
            <a:ext cx="4876800" cy="42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94" name="Google Shape;194;p21"/>
          <p:cNvSpPr txBox="1"/>
          <p:nvPr>
            <p:ph idx="5" type="subTitle"/>
          </p:nvPr>
        </p:nvSpPr>
        <p:spPr>
          <a:xfrm>
            <a:off x="2641950" y="2412275"/>
            <a:ext cx="4876800" cy="42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195" name="Google Shape;195;p21"/>
          <p:cNvSpPr txBox="1"/>
          <p:nvPr>
            <p:ph idx="6" type="subTitle"/>
          </p:nvPr>
        </p:nvSpPr>
        <p:spPr>
          <a:xfrm>
            <a:off x="3251550" y="3570925"/>
            <a:ext cx="4876800" cy="42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Font typeface="Figtree Black"/>
              <a:buNone/>
              <a:defRPr sz="26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"/>
          <p:cNvSpPr/>
          <p:nvPr/>
        </p:nvSpPr>
        <p:spPr>
          <a:xfrm>
            <a:off x="8141975" y="-88657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8" name="Google Shape;198;p22"/>
          <p:cNvGrpSpPr/>
          <p:nvPr/>
        </p:nvGrpSpPr>
        <p:grpSpPr>
          <a:xfrm>
            <a:off x="-19050" y="232800"/>
            <a:ext cx="9189150" cy="4684500"/>
            <a:chOff x="-19050" y="232800"/>
            <a:chExt cx="9189150" cy="4684500"/>
          </a:xfrm>
        </p:grpSpPr>
        <p:sp>
          <p:nvSpPr>
            <p:cNvPr id="199" name="Google Shape;199;p22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00" name="Google Shape;200;p22"/>
            <p:cNvCxnSpPr/>
            <p:nvPr/>
          </p:nvCxnSpPr>
          <p:spPr>
            <a:xfrm rot="10800000">
              <a:off x="-1905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1" name="Google Shape;201;p22"/>
            <p:cNvCxnSpPr/>
            <p:nvPr/>
          </p:nvCxnSpPr>
          <p:spPr>
            <a:xfrm rot="10800000">
              <a:off x="8911200" y="49173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02" name="Google Shape;202;p2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3" name="Google Shape;203;p22"/>
          <p:cNvSpPr txBox="1"/>
          <p:nvPr>
            <p:ph idx="1" type="subTitle"/>
          </p:nvPr>
        </p:nvSpPr>
        <p:spPr>
          <a:xfrm>
            <a:off x="1762571" y="1752725"/>
            <a:ext cx="2687400" cy="9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22"/>
          <p:cNvSpPr txBox="1"/>
          <p:nvPr>
            <p:ph idx="2" type="subTitle"/>
          </p:nvPr>
        </p:nvSpPr>
        <p:spPr>
          <a:xfrm>
            <a:off x="5132667" y="1752725"/>
            <a:ext cx="2687400" cy="9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22"/>
          <p:cNvSpPr txBox="1"/>
          <p:nvPr>
            <p:ph idx="3" type="subTitle"/>
          </p:nvPr>
        </p:nvSpPr>
        <p:spPr>
          <a:xfrm>
            <a:off x="1762571" y="3336725"/>
            <a:ext cx="2687400" cy="9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22"/>
          <p:cNvSpPr txBox="1"/>
          <p:nvPr>
            <p:ph idx="4" type="subTitle"/>
          </p:nvPr>
        </p:nvSpPr>
        <p:spPr>
          <a:xfrm>
            <a:off x="5132667" y="3336725"/>
            <a:ext cx="2687400" cy="9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22"/>
          <p:cNvSpPr txBox="1"/>
          <p:nvPr>
            <p:ph idx="5" type="subTitle"/>
          </p:nvPr>
        </p:nvSpPr>
        <p:spPr>
          <a:xfrm>
            <a:off x="1762571" y="1524200"/>
            <a:ext cx="2687400" cy="35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08" name="Google Shape;208;p22"/>
          <p:cNvSpPr txBox="1"/>
          <p:nvPr>
            <p:ph idx="6" type="subTitle"/>
          </p:nvPr>
        </p:nvSpPr>
        <p:spPr>
          <a:xfrm>
            <a:off x="5132667" y="1524200"/>
            <a:ext cx="2687400" cy="35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09" name="Google Shape;209;p22"/>
          <p:cNvSpPr txBox="1"/>
          <p:nvPr>
            <p:ph idx="7" type="subTitle"/>
          </p:nvPr>
        </p:nvSpPr>
        <p:spPr>
          <a:xfrm>
            <a:off x="1762571" y="3091838"/>
            <a:ext cx="2687400" cy="35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10" name="Google Shape;210;p22"/>
          <p:cNvSpPr txBox="1"/>
          <p:nvPr>
            <p:ph idx="8" type="subTitle"/>
          </p:nvPr>
        </p:nvSpPr>
        <p:spPr>
          <a:xfrm>
            <a:off x="5132667" y="3091838"/>
            <a:ext cx="2687400" cy="35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7_1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3"/>
          <p:cNvSpPr/>
          <p:nvPr/>
        </p:nvSpPr>
        <p:spPr>
          <a:xfrm>
            <a:off x="8141975" y="-88657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3" name="Google Shape;213;p23"/>
          <p:cNvGrpSpPr/>
          <p:nvPr/>
        </p:nvGrpSpPr>
        <p:grpSpPr>
          <a:xfrm>
            <a:off x="232200" y="232800"/>
            <a:ext cx="8988300" cy="5000100"/>
            <a:chOff x="232200" y="232800"/>
            <a:chExt cx="8988300" cy="5000100"/>
          </a:xfrm>
        </p:grpSpPr>
        <p:sp>
          <p:nvSpPr>
            <p:cNvPr id="214" name="Google Shape;214;p23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15" name="Google Shape;215;p23"/>
            <p:cNvCxnSpPr/>
            <p:nvPr/>
          </p:nvCxnSpPr>
          <p:spPr>
            <a:xfrm rot="10800000">
              <a:off x="8911200" y="232800"/>
              <a:ext cx="30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6" name="Google Shape;216;p23"/>
            <p:cNvCxnSpPr/>
            <p:nvPr/>
          </p:nvCxnSpPr>
          <p:spPr>
            <a:xfrm>
              <a:off x="233525" y="4917300"/>
              <a:ext cx="0" cy="31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17" name="Google Shape;217;p2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8" name="Google Shape;218;p23"/>
          <p:cNvSpPr txBox="1"/>
          <p:nvPr>
            <p:ph idx="1" type="subTitle"/>
          </p:nvPr>
        </p:nvSpPr>
        <p:spPr>
          <a:xfrm>
            <a:off x="874134" y="2145979"/>
            <a:ext cx="2199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23"/>
          <p:cNvSpPr txBox="1"/>
          <p:nvPr>
            <p:ph idx="2" type="subTitle"/>
          </p:nvPr>
        </p:nvSpPr>
        <p:spPr>
          <a:xfrm>
            <a:off x="3319800" y="2145979"/>
            <a:ext cx="2199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23"/>
          <p:cNvSpPr txBox="1"/>
          <p:nvPr>
            <p:ph idx="3" type="subTitle"/>
          </p:nvPr>
        </p:nvSpPr>
        <p:spPr>
          <a:xfrm>
            <a:off x="874134" y="3635775"/>
            <a:ext cx="2199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23"/>
          <p:cNvSpPr txBox="1"/>
          <p:nvPr>
            <p:ph idx="4" type="subTitle"/>
          </p:nvPr>
        </p:nvSpPr>
        <p:spPr>
          <a:xfrm>
            <a:off x="3319800" y="3635775"/>
            <a:ext cx="2199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23"/>
          <p:cNvSpPr txBox="1"/>
          <p:nvPr>
            <p:ph idx="5" type="subTitle"/>
          </p:nvPr>
        </p:nvSpPr>
        <p:spPr>
          <a:xfrm>
            <a:off x="5765466" y="2145979"/>
            <a:ext cx="2199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23"/>
          <p:cNvSpPr txBox="1"/>
          <p:nvPr>
            <p:ph idx="6" type="subTitle"/>
          </p:nvPr>
        </p:nvSpPr>
        <p:spPr>
          <a:xfrm>
            <a:off x="5765466" y="3635775"/>
            <a:ext cx="2199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23"/>
          <p:cNvSpPr txBox="1"/>
          <p:nvPr>
            <p:ph idx="7" type="subTitle"/>
          </p:nvPr>
        </p:nvSpPr>
        <p:spPr>
          <a:xfrm>
            <a:off x="872334" y="1769325"/>
            <a:ext cx="2203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25" name="Google Shape;225;p23"/>
          <p:cNvSpPr txBox="1"/>
          <p:nvPr>
            <p:ph idx="8" type="subTitle"/>
          </p:nvPr>
        </p:nvSpPr>
        <p:spPr>
          <a:xfrm>
            <a:off x="3318000" y="1769325"/>
            <a:ext cx="2203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26" name="Google Shape;226;p23"/>
          <p:cNvSpPr txBox="1"/>
          <p:nvPr>
            <p:ph idx="9" type="subTitle"/>
          </p:nvPr>
        </p:nvSpPr>
        <p:spPr>
          <a:xfrm>
            <a:off x="5763666" y="1769325"/>
            <a:ext cx="2203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27" name="Google Shape;227;p23"/>
          <p:cNvSpPr txBox="1"/>
          <p:nvPr>
            <p:ph idx="13" type="subTitle"/>
          </p:nvPr>
        </p:nvSpPr>
        <p:spPr>
          <a:xfrm>
            <a:off x="872334" y="3258926"/>
            <a:ext cx="2203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28" name="Google Shape;228;p23"/>
          <p:cNvSpPr txBox="1"/>
          <p:nvPr>
            <p:ph idx="14" type="subTitle"/>
          </p:nvPr>
        </p:nvSpPr>
        <p:spPr>
          <a:xfrm>
            <a:off x="3318000" y="3258926"/>
            <a:ext cx="2203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229" name="Google Shape;229;p23"/>
          <p:cNvSpPr txBox="1"/>
          <p:nvPr>
            <p:ph idx="15" type="subTitle"/>
          </p:nvPr>
        </p:nvSpPr>
        <p:spPr>
          <a:xfrm>
            <a:off x="5763666" y="3258926"/>
            <a:ext cx="2203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2400"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_1"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4"/>
          <p:cNvSpPr/>
          <p:nvPr/>
        </p:nvSpPr>
        <p:spPr>
          <a:xfrm>
            <a:off x="6309175" y="2486975"/>
            <a:ext cx="4243200" cy="42432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2" name="Google Shape;232;p24"/>
          <p:cNvGrpSpPr/>
          <p:nvPr/>
        </p:nvGrpSpPr>
        <p:grpSpPr>
          <a:xfrm>
            <a:off x="-69525" y="539500"/>
            <a:ext cx="9455500" cy="4069200"/>
            <a:chOff x="-69525" y="539500"/>
            <a:chExt cx="9455500" cy="4069200"/>
          </a:xfrm>
        </p:grpSpPr>
        <p:grpSp>
          <p:nvGrpSpPr>
            <p:cNvPr id="233" name="Google Shape;233;p24"/>
            <p:cNvGrpSpPr/>
            <p:nvPr/>
          </p:nvGrpSpPr>
          <p:grpSpPr>
            <a:xfrm>
              <a:off x="713225" y="539500"/>
              <a:ext cx="8672750" cy="4069200"/>
              <a:chOff x="713225" y="539500"/>
              <a:chExt cx="8672750" cy="4069200"/>
            </a:xfrm>
          </p:grpSpPr>
          <p:sp>
            <p:nvSpPr>
              <p:cNvPr id="234" name="Google Shape;234;p24"/>
              <p:cNvSpPr/>
              <p:nvPr/>
            </p:nvSpPr>
            <p:spPr>
              <a:xfrm>
                <a:off x="713225" y="539500"/>
                <a:ext cx="7717500" cy="4069200"/>
              </a:xfrm>
              <a:prstGeom prst="rect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235" name="Google Shape;235;p24"/>
              <p:cNvCxnSpPr/>
              <p:nvPr/>
            </p:nvCxnSpPr>
            <p:spPr>
              <a:xfrm>
                <a:off x="8407675" y="4608575"/>
                <a:ext cx="9783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36" name="Google Shape;236;p24"/>
            <p:cNvCxnSpPr/>
            <p:nvPr/>
          </p:nvCxnSpPr>
          <p:spPr>
            <a:xfrm rot="10800000">
              <a:off x="-69525" y="539500"/>
              <a:ext cx="789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37" name="Google Shape;237;p24"/>
          <p:cNvSpPr txBox="1"/>
          <p:nvPr>
            <p:ph hasCustomPrompt="1" type="title"/>
          </p:nvPr>
        </p:nvSpPr>
        <p:spPr>
          <a:xfrm>
            <a:off x="707575" y="539500"/>
            <a:ext cx="4051200" cy="7689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7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8" name="Google Shape;238;p24"/>
          <p:cNvSpPr txBox="1"/>
          <p:nvPr>
            <p:ph idx="1" type="subTitle"/>
          </p:nvPr>
        </p:nvSpPr>
        <p:spPr>
          <a:xfrm>
            <a:off x="707575" y="1308392"/>
            <a:ext cx="4051200" cy="4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9" name="Google Shape;239;p24"/>
          <p:cNvSpPr txBox="1"/>
          <p:nvPr>
            <p:ph hasCustomPrompt="1" idx="2" type="title"/>
          </p:nvPr>
        </p:nvSpPr>
        <p:spPr>
          <a:xfrm>
            <a:off x="707575" y="1901349"/>
            <a:ext cx="4051200" cy="7689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7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0" name="Google Shape;240;p24"/>
          <p:cNvSpPr txBox="1"/>
          <p:nvPr>
            <p:ph idx="3" type="subTitle"/>
          </p:nvPr>
        </p:nvSpPr>
        <p:spPr>
          <a:xfrm>
            <a:off x="707575" y="2670245"/>
            <a:ext cx="4051200" cy="4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1" name="Google Shape;241;p24"/>
          <p:cNvSpPr txBox="1"/>
          <p:nvPr>
            <p:ph hasCustomPrompt="1" idx="4" type="title"/>
          </p:nvPr>
        </p:nvSpPr>
        <p:spPr>
          <a:xfrm>
            <a:off x="707575" y="3263198"/>
            <a:ext cx="4051200" cy="768900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7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2" name="Google Shape;242;p24"/>
          <p:cNvSpPr txBox="1"/>
          <p:nvPr>
            <p:ph idx="5" type="subTitle"/>
          </p:nvPr>
        </p:nvSpPr>
        <p:spPr>
          <a:xfrm>
            <a:off x="707575" y="4032098"/>
            <a:ext cx="4051200" cy="4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11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>
            <a:off x="8240650" y="-9265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5" name="Google Shape;245;p25"/>
          <p:cNvGrpSpPr/>
          <p:nvPr/>
        </p:nvGrpSpPr>
        <p:grpSpPr>
          <a:xfrm>
            <a:off x="-19050" y="232800"/>
            <a:ext cx="9189150" cy="4684500"/>
            <a:chOff x="-19050" y="232800"/>
            <a:chExt cx="9189150" cy="4684500"/>
          </a:xfrm>
        </p:grpSpPr>
        <p:sp>
          <p:nvSpPr>
            <p:cNvPr id="246" name="Google Shape;246;p25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47" name="Google Shape;247;p25"/>
            <p:cNvCxnSpPr/>
            <p:nvPr/>
          </p:nvCxnSpPr>
          <p:spPr>
            <a:xfrm rot="10800000">
              <a:off x="-19050" y="49173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8" name="Google Shape;248;p25"/>
            <p:cNvCxnSpPr/>
            <p:nvPr/>
          </p:nvCxnSpPr>
          <p:spPr>
            <a:xfrm rot="10800000">
              <a:off x="891120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49" name="Google Shape;249;p25"/>
          <p:cNvSpPr txBox="1"/>
          <p:nvPr>
            <p:ph type="title"/>
          </p:nvPr>
        </p:nvSpPr>
        <p:spPr>
          <a:xfrm>
            <a:off x="722376" y="445025"/>
            <a:ext cx="770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11_1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6"/>
          <p:cNvSpPr/>
          <p:nvPr/>
        </p:nvSpPr>
        <p:spPr>
          <a:xfrm>
            <a:off x="-9243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2" name="Google Shape;252;p26"/>
          <p:cNvGrpSpPr/>
          <p:nvPr/>
        </p:nvGrpSpPr>
        <p:grpSpPr>
          <a:xfrm>
            <a:off x="232200" y="232800"/>
            <a:ext cx="8988300" cy="4964300"/>
            <a:chOff x="232200" y="232800"/>
            <a:chExt cx="8988300" cy="4964300"/>
          </a:xfrm>
        </p:grpSpPr>
        <p:sp>
          <p:nvSpPr>
            <p:cNvPr id="253" name="Google Shape;253;p26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54" name="Google Shape;254;p26"/>
            <p:cNvCxnSpPr/>
            <p:nvPr/>
          </p:nvCxnSpPr>
          <p:spPr>
            <a:xfrm rot="10800000">
              <a:off x="8911200" y="232800"/>
              <a:ext cx="30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5" name="Google Shape;255;p26"/>
            <p:cNvCxnSpPr/>
            <p:nvPr/>
          </p:nvCxnSpPr>
          <p:spPr>
            <a:xfrm rot="10800000">
              <a:off x="232200" y="4890500"/>
              <a:ext cx="0" cy="306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56" name="Google Shape;256;p26"/>
          <p:cNvSpPr txBox="1"/>
          <p:nvPr>
            <p:ph type="title"/>
          </p:nvPr>
        </p:nvSpPr>
        <p:spPr>
          <a:xfrm>
            <a:off x="722376" y="445025"/>
            <a:ext cx="770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7"/>
          <p:cNvSpPr/>
          <p:nvPr/>
        </p:nvSpPr>
        <p:spPr>
          <a:xfrm>
            <a:off x="6677100" y="-9050"/>
            <a:ext cx="5161500" cy="51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9" name="Google Shape;259;p27"/>
          <p:cNvGrpSpPr/>
          <p:nvPr/>
        </p:nvGrpSpPr>
        <p:grpSpPr>
          <a:xfrm>
            <a:off x="713223" y="-79050"/>
            <a:ext cx="8791100" cy="4687625"/>
            <a:chOff x="-669332" y="-79050"/>
            <a:chExt cx="10173707" cy="4687625"/>
          </a:xfrm>
        </p:grpSpPr>
        <p:sp>
          <p:nvSpPr>
            <p:cNvPr id="260" name="Google Shape;260;p27"/>
            <p:cNvSpPr/>
            <p:nvPr/>
          </p:nvSpPr>
          <p:spPr>
            <a:xfrm>
              <a:off x="-669325" y="533550"/>
              <a:ext cx="91002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61" name="Google Shape;261;p27"/>
            <p:cNvCxnSpPr/>
            <p:nvPr/>
          </p:nvCxnSpPr>
          <p:spPr>
            <a:xfrm rot="10800000">
              <a:off x="-669332" y="-79050"/>
              <a:ext cx="0" cy="6249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7"/>
            <p:cNvCxnSpPr/>
            <p:nvPr/>
          </p:nvCxnSpPr>
          <p:spPr>
            <a:xfrm>
              <a:off x="8425275" y="4608575"/>
              <a:ext cx="1079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63" name="Google Shape;263;p27"/>
          <p:cNvSpPr txBox="1"/>
          <p:nvPr>
            <p:ph type="title"/>
          </p:nvPr>
        </p:nvSpPr>
        <p:spPr>
          <a:xfrm>
            <a:off x="1094263" y="778325"/>
            <a:ext cx="4448100" cy="105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5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4" name="Google Shape;264;p27"/>
          <p:cNvSpPr txBox="1"/>
          <p:nvPr>
            <p:ph idx="1" type="subTitle"/>
          </p:nvPr>
        </p:nvSpPr>
        <p:spPr>
          <a:xfrm>
            <a:off x="1094225" y="1651512"/>
            <a:ext cx="4448100" cy="12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27"/>
          <p:cNvSpPr txBox="1"/>
          <p:nvPr/>
        </p:nvSpPr>
        <p:spPr>
          <a:xfrm>
            <a:off x="1094225" y="3383825"/>
            <a:ext cx="57972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CREDITS: This presentation template was created by </a:t>
            </a:r>
            <a:r>
              <a:rPr b="1" lang="en" sz="1200" u="sng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1" lang="en" sz="12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,</a:t>
            </a:r>
            <a:r>
              <a:rPr lang="en" sz="12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and includes icons by</a:t>
            </a:r>
            <a:r>
              <a:rPr b="1" lang="en" sz="12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r>
              <a:rPr b="1" lang="en" sz="1200" u="sng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1" lang="en" sz="12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,</a:t>
            </a:r>
            <a:r>
              <a:rPr lang="en" sz="1200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and infographics &amp; images by </a:t>
            </a:r>
            <a:r>
              <a:rPr b="1" lang="en" sz="1200" u="sng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1" lang="en" sz="1200" u="sng"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endParaRPr b="1" sz="1200" u="sng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7"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8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68" name="Google Shape;268;p28"/>
          <p:cNvGrpSpPr/>
          <p:nvPr/>
        </p:nvGrpSpPr>
        <p:grpSpPr>
          <a:xfrm>
            <a:off x="232200" y="-49400"/>
            <a:ext cx="8679000" cy="5250800"/>
            <a:chOff x="232200" y="-49400"/>
            <a:chExt cx="8679000" cy="5250800"/>
          </a:xfrm>
        </p:grpSpPr>
        <p:sp>
          <p:nvSpPr>
            <p:cNvPr id="269" name="Google Shape;269;p28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70" name="Google Shape;270;p28"/>
            <p:cNvGrpSpPr/>
            <p:nvPr/>
          </p:nvGrpSpPr>
          <p:grpSpPr>
            <a:xfrm>
              <a:off x="232200" y="-49400"/>
              <a:ext cx="8679000" cy="5250800"/>
              <a:chOff x="232200" y="-49400"/>
              <a:chExt cx="8679000" cy="5250800"/>
            </a:xfrm>
          </p:grpSpPr>
          <p:cxnSp>
            <p:nvCxnSpPr>
              <p:cNvPr id="271" name="Google Shape;271;p28"/>
              <p:cNvCxnSpPr/>
              <p:nvPr/>
            </p:nvCxnSpPr>
            <p:spPr>
              <a:xfrm rot="10800000">
                <a:off x="232200" y="-49400"/>
                <a:ext cx="0" cy="2841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2" name="Google Shape;272;p28"/>
              <p:cNvCxnSpPr/>
              <p:nvPr/>
            </p:nvCxnSpPr>
            <p:spPr>
              <a:xfrm rot="10800000">
                <a:off x="8911200" y="4917300"/>
                <a:ext cx="0" cy="2841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8"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9"/>
          <p:cNvSpPr/>
          <p:nvPr/>
        </p:nvSpPr>
        <p:spPr>
          <a:xfrm>
            <a:off x="8141975" y="-88657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5" name="Google Shape;275;p29"/>
          <p:cNvGrpSpPr/>
          <p:nvPr/>
        </p:nvGrpSpPr>
        <p:grpSpPr>
          <a:xfrm>
            <a:off x="232200" y="232800"/>
            <a:ext cx="9045000" cy="4975500"/>
            <a:chOff x="232200" y="232800"/>
            <a:chExt cx="9045000" cy="4975500"/>
          </a:xfrm>
        </p:grpSpPr>
        <p:sp>
          <p:nvSpPr>
            <p:cNvPr id="276" name="Google Shape;276;p29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77" name="Google Shape;277;p29"/>
            <p:cNvCxnSpPr/>
            <p:nvPr/>
          </p:nvCxnSpPr>
          <p:spPr>
            <a:xfrm>
              <a:off x="8911200" y="232800"/>
              <a:ext cx="366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9"/>
            <p:cNvCxnSpPr/>
            <p:nvPr/>
          </p:nvCxnSpPr>
          <p:spPr>
            <a:xfrm>
              <a:off x="232200" y="4917300"/>
              <a:ext cx="1200" cy="291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" name="Google Shape;27;p4"/>
          <p:cNvGrpSpPr/>
          <p:nvPr/>
        </p:nvGrpSpPr>
        <p:grpSpPr>
          <a:xfrm>
            <a:off x="-19050" y="232800"/>
            <a:ext cx="8930250" cy="5027400"/>
            <a:chOff x="-19050" y="232800"/>
            <a:chExt cx="8930250" cy="5027400"/>
          </a:xfrm>
        </p:grpSpPr>
        <p:sp>
          <p:nvSpPr>
            <p:cNvPr id="28" name="Google Shape;28;p4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9" name="Google Shape;29;p4"/>
            <p:cNvCxnSpPr/>
            <p:nvPr/>
          </p:nvCxnSpPr>
          <p:spPr>
            <a:xfrm rot="10800000">
              <a:off x="-19050" y="2328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" name="Google Shape;30;p4"/>
            <p:cNvCxnSpPr/>
            <p:nvPr/>
          </p:nvCxnSpPr>
          <p:spPr>
            <a:xfrm>
              <a:off x="8911200" y="4917300"/>
              <a:ext cx="0" cy="3429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1" name="Google Shape;31;p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" type="body"/>
          </p:nvPr>
        </p:nvSpPr>
        <p:spPr>
          <a:xfrm>
            <a:off x="720000" y="1215750"/>
            <a:ext cx="7704000" cy="323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 rtl="0">
              <a:spcBef>
                <a:spcPts val="0"/>
              </a:spcBef>
              <a:spcAft>
                <a:spcPts val="0"/>
              </a:spcAft>
              <a:buSzPts val="800"/>
              <a:buChar char="●"/>
              <a:defRPr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indent="-3048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" name="Google Shape;35;p5"/>
          <p:cNvGrpSpPr/>
          <p:nvPr/>
        </p:nvGrpSpPr>
        <p:grpSpPr>
          <a:xfrm>
            <a:off x="-77100" y="232800"/>
            <a:ext cx="8988300" cy="4964300"/>
            <a:chOff x="-77100" y="232800"/>
            <a:chExt cx="8988300" cy="4964300"/>
          </a:xfrm>
        </p:grpSpPr>
        <p:sp>
          <p:nvSpPr>
            <p:cNvPr id="36" name="Google Shape;36;p5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7" name="Google Shape;37;p5"/>
            <p:cNvCxnSpPr/>
            <p:nvPr/>
          </p:nvCxnSpPr>
          <p:spPr>
            <a:xfrm rot="10800000">
              <a:off x="-77100" y="232800"/>
              <a:ext cx="3093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" name="Google Shape;38;p5"/>
            <p:cNvCxnSpPr/>
            <p:nvPr/>
          </p:nvCxnSpPr>
          <p:spPr>
            <a:xfrm rot="10800000">
              <a:off x="8911200" y="4890500"/>
              <a:ext cx="0" cy="306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9" name="Google Shape;39;p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subTitle"/>
          </p:nvPr>
        </p:nvSpPr>
        <p:spPr>
          <a:xfrm>
            <a:off x="4651268" y="1736553"/>
            <a:ext cx="3772800" cy="27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41" name="Google Shape;41;p5"/>
          <p:cNvSpPr txBox="1"/>
          <p:nvPr>
            <p:ph idx="2" type="subTitle"/>
          </p:nvPr>
        </p:nvSpPr>
        <p:spPr>
          <a:xfrm>
            <a:off x="720000" y="1736553"/>
            <a:ext cx="3772800" cy="27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800"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800"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800"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800"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800"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800"/>
            </a:lvl9pPr>
          </a:lstStyle>
          <a:p/>
        </p:txBody>
      </p:sp>
      <p:sp>
        <p:nvSpPr>
          <p:cNvPr id="42" name="Google Shape;42;p5"/>
          <p:cNvSpPr txBox="1"/>
          <p:nvPr>
            <p:ph idx="3" type="subTitle"/>
          </p:nvPr>
        </p:nvSpPr>
        <p:spPr>
          <a:xfrm>
            <a:off x="720000" y="1451250"/>
            <a:ext cx="3772800" cy="36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4" type="subTitle"/>
          </p:nvPr>
        </p:nvSpPr>
        <p:spPr>
          <a:xfrm>
            <a:off x="4651268" y="1451250"/>
            <a:ext cx="3772800" cy="36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Figtree Black"/>
              <a:buNone/>
              <a:defRPr sz="1900"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gtree Black"/>
              <a:buNone/>
              <a:defRPr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6" name="Google Shape;46;p6"/>
          <p:cNvGrpSpPr/>
          <p:nvPr/>
        </p:nvGrpSpPr>
        <p:grpSpPr>
          <a:xfrm>
            <a:off x="232200" y="-49400"/>
            <a:ext cx="8679000" cy="5250800"/>
            <a:chOff x="232200" y="-49400"/>
            <a:chExt cx="8679000" cy="5250800"/>
          </a:xfrm>
        </p:grpSpPr>
        <p:grpSp>
          <p:nvGrpSpPr>
            <p:cNvPr id="47" name="Google Shape;47;p6"/>
            <p:cNvGrpSpPr/>
            <p:nvPr/>
          </p:nvGrpSpPr>
          <p:grpSpPr>
            <a:xfrm>
              <a:off x="232200" y="-49400"/>
              <a:ext cx="8679000" cy="5250800"/>
              <a:chOff x="232200" y="-49400"/>
              <a:chExt cx="8679000" cy="5250800"/>
            </a:xfrm>
          </p:grpSpPr>
          <p:sp>
            <p:nvSpPr>
              <p:cNvPr id="48" name="Google Shape;48;p6"/>
              <p:cNvSpPr/>
              <p:nvPr/>
            </p:nvSpPr>
            <p:spPr>
              <a:xfrm>
                <a:off x="232200" y="232800"/>
                <a:ext cx="8679000" cy="4684500"/>
              </a:xfrm>
              <a:prstGeom prst="rect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49" name="Google Shape;49;p6"/>
              <p:cNvCxnSpPr/>
              <p:nvPr/>
            </p:nvCxnSpPr>
            <p:spPr>
              <a:xfrm rot="10800000">
                <a:off x="8911200" y="-49400"/>
                <a:ext cx="0" cy="2841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0" name="Google Shape;50;p6"/>
              <p:cNvCxnSpPr/>
              <p:nvPr/>
            </p:nvCxnSpPr>
            <p:spPr>
              <a:xfrm rot="10800000">
                <a:off x="232200" y="4917300"/>
                <a:ext cx="0" cy="2841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51" name="Google Shape;51;p6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/>
          <p:nvPr/>
        </p:nvSpPr>
        <p:spPr>
          <a:xfrm>
            <a:off x="8240650" y="4204325"/>
            <a:ext cx="1861500" cy="1861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7"/>
          <p:cNvGrpSpPr/>
          <p:nvPr/>
        </p:nvGrpSpPr>
        <p:grpSpPr>
          <a:xfrm>
            <a:off x="-19050" y="-16000"/>
            <a:ext cx="8930250" cy="4933300"/>
            <a:chOff x="-19050" y="-16000"/>
            <a:chExt cx="8930250" cy="4933300"/>
          </a:xfrm>
        </p:grpSpPr>
        <p:sp>
          <p:nvSpPr>
            <p:cNvPr id="56" name="Google Shape;56;p7"/>
            <p:cNvSpPr/>
            <p:nvPr/>
          </p:nvSpPr>
          <p:spPr>
            <a:xfrm>
              <a:off x="232200" y="232800"/>
              <a:ext cx="8679000" cy="46845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57" name="Google Shape;57;p7"/>
            <p:cNvCxnSpPr/>
            <p:nvPr/>
          </p:nvCxnSpPr>
          <p:spPr>
            <a:xfrm rot="10800000">
              <a:off x="-19050" y="4917300"/>
              <a:ext cx="2589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Google Shape;58;p7"/>
            <p:cNvCxnSpPr/>
            <p:nvPr/>
          </p:nvCxnSpPr>
          <p:spPr>
            <a:xfrm rot="10800000">
              <a:off x="8911200" y="-16000"/>
              <a:ext cx="0" cy="2589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9" name="Google Shape;59;p7"/>
          <p:cNvSpPr txBox="1"/>
          <p:nvPr>
            <p:ph type="title"/>
          </p:nvPr>
        </p:nvSpPr>
        <p:spPr>
          <a:xfrm>
            <a:off x="720000" y="448050"/>
            <a:ext cx="7710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0" name="Google Shape;60;p7"/>
          <p:cNvSpPr txBox="1"/>
          <p:nvPr>
            <p:ph idx="1" type="subTitle"/>
          </p:nvPr>
        </p:nvSpPr>
        <p:spPr>
          <a:xfrm>
            <a:off x="1733625" y="1361025"/>
            <a:ext cx="6580200" cy="29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/>
          <p:nvPr/>
        </p:nvSpPr>
        <p:spPr>
          <a:xfrm>
            <a:off x="2007375" y="2776900"/>
            <a:ext cx="5143500" cy="514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8"/>
          <p:cNvGrpSpPr/>
          <p:nvPr/>
        </p:nvGrpSpPr>
        <p:grpSpPr>
          <a:xfrm>
            <a:off x="-25" y="533550"/>
            <a:ext cx="9270975" cy="4075025"/>
            <a:chOff x="-25" y="533550"/>
            <a:chExt cx="9270975" cy="4075025"/>
          </a:xfrm>
        </p:grpSpPr>
        <p:sp>
          <p:nvSpPr>
            <p:cNvPr id="64" name="Google Shape;64;p8"/>
            <p:cNvSpPr/>
            <p:nvPr/>
          </p:nvSpPr>
          <p:spPr>
            <a:xfrm>
              <a:off x="727425" y="533550"/>
              <a:ext cx="77034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endParaRPr>
            </a:p>
          </p:txBody>
        </p:sp>
        <p:cxnSp>
          <p:nvCxnSpPr>
            <p:cNvPr id="65" name="Google Shape;65;p8"/>
            <p:cNvCxnSpPr/>
            <p:nvPr/>
          </p:nvCxnSpPr>
          <p:spPr>
            <a:xfrm rot="10800000">
              <a:off x="8430950" y="533550"/>
              <a:ext cx="840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8"/>
            <p:cNvCxnSpPr/>
            <p:nvPr/>
          </p:nvCxnSpPr>
          <p:spPr>
            <a:xfrm rot="10800000">
              <a:off x="-25" y="4608575"/>
              <a:ext cx="7407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7" name="Google Shape;67;p8"/>
          <p:cNvSpPr txBox="1"/>
          <p:nvPr>
            <p:ph type="title"/>
          </p:nvPr>
        </p:nvSpPr>
        <p:spPr>
          <a:xfrm>
            <a:off x="1644450" y="1733400"/>
            <a:ext cx="5855100" cy="76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/>
          <p:nvPr/>
        </p:nvSpPr>
        <p:spPr>
          <a:xfrm>
            <a:off x="-2613450" y="-126025"/>
            <a:ext cx="5402100" cy="5402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0" name="Google Shape;70;p9"/>
          <p:cNvGrpSpPr/>
          <p:nvPr/>
        </p:nvGrpSpPr>
        <p:grpSpPr>
          <a:xfrm>
            <a:off x="727425" y="-49275"/>
            <a:ext cx="7703400" cy="5243325"/>
            <a:chOff x="727425" y="-49275"/>
            <a:chExt cx="7703400" cy="5243325"/>
          </a:xfrm>
        </p:grpSpPr>
        <p:sp>
          <p:nvSpPr>
            <p:cNvPr id="71" name="Google Shape;71;p9"/>
            <p:cNvSpPr/>
            <p:nvPr/>
          </p:nvSpPr>
          <p:spPr>
            <a:xfrm>
              <a:off x="727425" y="533550"/>
              <a:ext cx="7703400" cy="4074900"/>
            </a:xfrm>
            <a:prstGeom prst="rect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2" name="Google Shape;72;p9"/>
            <p:cNvCxnSpPr/>
            <p:nvPr/>
          </p:nvCxnSpPr>
          <p:spPr>
            <a:xfrm rot="10800000">
              <a:off x="727425" y="-49275"/>
              <a:ext cx="0" cy="58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9"/>
            <p:cNvCxnSpPr/>
            <p:nvPr/>
          </p:nvCxnSpPr>
          <p:spPr>
            <a:xfrm rot="10800000">
              <a:off x="8430775" y="4608450"/>
              <a:ext cx="0" cy="5856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74" name="Google Shape;74;p9"/>
          <p:cNvSpPr txBox="1"/>
          <p:nvPr>
            <p:ph type="title"/>
          </p:nvPr>
        </p:nvSpPr>
        <p:spPr>
          <a:xfrm>
            <a:off x="3496850" y="1021763"/>
            <a:ext cx="4294800" cy="209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1" type="subTitle"/>
          </p:nvPr>
        </p:nvSpPr>
        <p:spPr>
          <a:xfrm>
            <a:off x="3496850" y="3117038"/>
            <a:ext cx="4294800" cy="100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10"/>
          <p:cNvSpPr txBox="1"/>
          <p:nvPr>
            <p:ph type="title"/>
          </p:nvPr>
        </p:nvSpPr>
        <p:spPr>
          <a:xfrm>
            <a:off x="720000" y="4045175"/>
            <a:ext cx="7710900" cy="563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gtree Black"/>
              <a:buNone/>
              <a:defRPr sz="28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igtree Black"/>
              <a:buNone/>
              <a:defRPr sz="3000">
                <a:solidFill>
                  <a:schemeClr val="dk1"/>
                </a:solidFill>
                <a:latin typeface="Figtree Black"/>
                <a:ea typeface="Figtree Black"/>
                <a:cs typeface="Figtree Black"/>
                <a:sym typeface="Figtree Black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13400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●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○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■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●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○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■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●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○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anken Grotesk"/>
              <a:buChar char="■"/>
              <a:defRPr>
                <a:solidFill>
                  <a:schemeClr val="dk1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0"/>
          <p:cNvSpPr txBox="1"/>
          <p:nvPr>
            <p:ph type="ctrTitle"/>
          </p:nvPr>
        </p:nvSpPr>
        <p:spPr>
          <a:xfrm>
            <a:off x="1342175" y="1535393"/>
            <a:ext cx="5897400" cy="66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BEIN SPORT</a:t>
            </a:r>
            <a:endParaRPr/>
          </a:p>
        </p:txBody>
      </p:sp>
      <p:pic>
        <p:nvPicPr>
          <p:cNvPr id="284" name="Google Shape;28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9275" y="-1"/>
            <a:ext cx="1577850" cy="74535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30"/>
          <p:cNvSpPr txBox="1"/>
          <p:nvPr>
            <p:ph idx="4294967295" type="subTitle"/>
          </p:nvPr>
        </p:nvSpPr>
        <p:spPr>
          <a:xfrm>
            <a:off x="883800" y="3883300"/>
            <a:ext cx="1656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Samba SORBO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Younes CHRIMINI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0" name="Google Shape;290;p31"/>
          <p:cNvCxnSpPr/>
          <p:nvPr/>
        </p:nvCxnSpPr>
        <p:spPr>
          <a:xfrm rot="10800000">
            <a:off x="663200" y="3194638"/>
            <a:ext cx="6304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1" name="Google Shape;291;p31"/>
          <p:cNvCxnSpPr>
            <a:stCxn id="292" idx="3"/>
          </p:cNvCxnSpPr>
          <p:nvPr/>
        </p:nvCxnSpPr>
        <p:spPr>
          <a:xfrm>
            <a:off x="1285275" y="1502500"/>
            <a:ext cx="8009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3" name="Google Shape;293;p31"/>
          <p:cNvSpPr txBox="1"/>
          <p:nvPr>
            <p:ph type="title"/>
          </p:nvPr>
        </p:nvSpPr>
        <p:spPr>
          <a:xfrm>
            <a:off x="6632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Sommaire</a:t>
            </a:r>
            <a:endParaRPr/>
          </a:p>
        </p:txBody>
      </p:sp>
      <p:sp>
        <p:nvSpPr>
          <p:cNvPr id="292" name="Google Shape;292;p31"/>
          <p:cNvSpPr txBox="1"/>
          <p:nvPr>
            <p:ph idx="5" type="title"/>
          </p:nvPr>
        </p:nvSpPr>
        <p:spPr>
          <a:xfrm>
            <a:off x="919575" y="1319650"/>
            <a:ext cx="365700" cy="3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294" name="Google Shape;294;p31"/>
          <p:cNvSpPr txBox="1"/>
          <p:nvPr>
            <p:ph idx="7" type="title"/>
          </p:nvPr>
        </p:nvSpPr>
        <p:spPr>
          <a:xfrm>
            <a:off x="2143850" y="3065013"/>
            <a:ext cx="365700" cy="3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295" name="Google Shape;295;p31"/>
          <p:cNvSpPr txBox="1"/>
          <p:nvPr>
            <p:ph idx="8" type="title"/>
          </p:nvPr>
        </p:nvSpPr>
        <p:spPr>
          <a:xfrm>
            <a:off x="3528275" y="1319650"/>
            <a:ext cx="365700" cy="3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296" name="Google Shape;296;p31"/>
          <p:cNvSpPr txBox="1"/>
          <p:nvPr>
            <p:ph idx="14" type="title"/>
          </p:nvPr>
        </p:nvSpPr>
        <p:spPr>
          <a:xfrm>
            <a:off x="5255725" y="3001150"/>
            <a:ext cx="365700" cy="3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06</a:t>
            </a:r>
            <a:endParaRPr/>
          </a:p>
        </p:txBody>
      </p:sp>
      <p:sp>
        <p:nvSpPr>
          <p:cNvPr id="297" name="Google Shape;297;p31"/>
          <p:cNvSpPr txBox="1"/>
          <p:nvPr>
            <p:ph idx="15" type="title"/>
          </p:nvPr>
        </p:nvSpPr>
        <p:spPr>
          <a:xfrm>
            <a:off x="6136975" y="1319650"/>
            <a:ext cx="365700" cy="36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298" name="Google Shape;298;p31"/>
          <p:cNvSpPr txBox="1"/>
          <p:nvPr>
            <p:ph idx="16" type="subTitle"/>
          </p:nvPr>
        </p:nvSpPr>
        <p:spPr>
          <a:xfrm>
            <a:off x="788675" y="1848775"/>
            <a:ext cx="24654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Présentation</a:t>
            </a:r>
            <a:endParaRPr/>
          </a:p>
        </p:txBody>
      </p:sp>
      <p:sp>
        <p:nvSpPr>
          <p:cNvPr id="299" name="Google Shape;299;p31"/>
          <p:cNvSpPr txBox="1"/>
          <p:nvPr>
            <p:ph idx="17" type="subTitle"/>
          </p:nvPr>
        </p:nvSpPr>
        <p:spPr>
          <a:xfrm>
            <a:off x="2214100" y="3527575"/>
            <a:ext cx="2104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</a:t>
            </a:r>
            <a:r>
              <a:rPr lang="en"/>
              <a:t>Avantages &amp; Inconvenients</a:t>
            </a:r>
            <a:endParaRPr/>
          </a:p>
        </p:txBody>
      </p:sp>
      <p:sp>
        <p:nvSpPr>
          <p:cNvPr id="300" name="Google Shape;300;p31"/>
          <p:cNvSpPr txBox="1"/>
          <p:nvPr>
            <p:ph idx="19" type="subTitle"/>
          </p:nvPr>
        </p:nvSpPr>
        <p:spPr>
          <a:xfrm>
            <a:off x="5842075" y="1848775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Composants</a:t>
            </a:r>
            <a:endParaRPr/>
          </a:p>
        </p:txBody>
      </p:sp>
      <p:sp>
        <p:nvSpPr>
          <p:cNvPr id="301" name="Google Shape;301;p31"/>
          <p:cNvSpPr txBox="1"/>
          <p:nvPr>
            <p:ph idx="20" type="subTitle"/>
          </p:nvPr>
        </p:nvSpPr>
        <p:spPr>
          <a:xfrm>
            <a:off x="5167075" y="3526598"/>
            <a:ext cx="2305500" cy="3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302" name="Google Shape;302;p31"/>
          <p:cNvSpPr txBox="1"/>
          <p:nvPr>
            <p:ph idx="21" type="subTitle"/>
          </p:nvPr>
        </p:nvSpPr>
        <p:spPr>
          <a:xfrm>
            <a:off x="2784275" y="1564975"/>
            <a:ext cx="3184800" cy="66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Fonctionnement de l’AOE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Présentation</a:t>
            </a:r>
            <a:endParaRPr/>
          </a:p>
        </p:txBody>
      </p:sp>
      <p:pic>
        <p:nvPicPr>
          <p:cNvPr id="308" name="Google Shape;308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825" y="1402975"/>
            <a:ext cx="3760001" cy="18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17850" y="1630875"/>
            <a:ext cx="4106150" cy="213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Fonctionnement</a:t>
            </a:r>
            <a:endParaRPr/>
          </a:p>
        </p:txBody>
      </p:sp>
      <p:sp>
        <p:nvSpPr>
          <p:cNvPr id="315" name="Google Shape;315;p33"/>
          <p:cNvSpPr txBox="1"/>
          <p:nvPr>
            <p:ph idx="2" type="subTitle"/>
          </p:nvPr>
        </p:nvSpPr>
        <p:spPr>
          <a:xfrm>
            <a:off x="720000" y="1976425"/>
            <a:ext cx="3243900" cy="221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257175" rtl="0" algn="l">
              <a:spcBef>
                <a:spcPts val="1000"/>
              </a:spcBef>
              <a:spcAft>
                <a:spcPts val="0"/>
              </a:spcAft>
              <a:buSzPts val="1400"/>
              <a:buFont typeface="Hanken Grotesk"/>
              <a:buChar char="●"/>
            </a:pPr>
            <a:r>
              <a:rPr lang="en" sz="1600"/>
              <a:t>Publication / Abonnement </a:t>
            </a:r>
            <a:endParaRPr sz="1600"/>
          </a:p>
          <a:p>
            <a:pPr indent="-317500" lvl="0" marL="257175" rtl="0" algn="l">
              <a:spcBef>
                <a:spcPts val="1000"/>
              </a:spcBef>
              <a:spcAft>
                <a:spcPts val="0"/>
              </a:spcAft>
              <a:buSzPts val="1400"/>
              <a:buChar char="●"/>
            </a:pPr>
            <a:r>
              <a:rPr lang="en" sz="1600"/>
              <a:t>Messages en direct</a:t>
            </a:r>
            <a:endParaRPr sz="1600"/>
          </a:p>
          <a:p>
            <a:pPr indent="-317500" lvl="0" marL="257175" rtl="0" algn="l">
              <a:spcBef>
                <a:spcPts val="1000"/>
              </a:spcBef>
              <a:spcAft>
                <a:spcPts val="0"/>
              </a:spcAft>
              <a:buSzPts val="1400"/>
              <a:buChar char="●"/>
            </a:pPr>
            <a:r>
              <a:rPr lang="en" sz="1600"/>
              <a:t>Notifications de jeu</a:t>
            </a:r>
            <a:endParaRPr sz="1600"/>
          </a:p>
          <a:p>
            <a:pPr indent="-330200" lvl="0" marL="257175" rtl="0" algn="l">
              <a:spcBef>
                <a:spcPts val="10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But, hors jeu, mi-temps…</a:t>
            </a:r>
            <a:endParaRPr sz="1600"/>
          </a:p>
        </p:txBody>
      </p:sp>
      <p:sp>
        <p:nvSpPr>
          <p:cNvPr id="316" name="Google Shape;316;p33"/>
          <p:cNvSpPr txBox="1"/>
          <p:nvPr>
            <p:ph idx="3" type="subTitle"/>
          </p:nvPr>
        </p:nvSpPr>
        <p:spPr>
          <a:xfrm>
            <a:off x="284175" y="1451250"/>
            <a:ext cx="4467000" cy="36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Orientée publication/abonnement</a:t>
            </a:r>
            <a:endParaRPr/>
          </a:p>
        </p:txBody>
      </p:sp>
      <p:sp>
        <p:nvSpPr>
          <p:cNvPr id="317" name="Google Shape;317;p33"/>
          <p:cNvSpPr txBox="1"/>
          <p:nvPr>
            <p:ph idx="4" type="subTitle"/>
          </p:nvPr>
        </p:nvSpPr>
        <p:spPr>
          <a:xfrm>
            <a:off x="4651268" y="1451250"/>
            <a:ext cx="3772800" cy="36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Orientée</a:t>
            </a:r>
            <a:r>
              <a:rPr lang="en"/>
              <a:t> flux </a:t>
            </a:r>
            <a:r>
              <a:rPr lang="en"/>
              <a:t>d'événement</a:t>
            </a:r>
            <a:endParaRPr/>
          </a:p>
        </p:txBody>
      </p:sp>
      <p:sp>
        <p:nvSpPr>
          <p:cNvPr id="318" name="Google Shape;318;p33"/>
          <p:cNvSpPr txBox="1"/>
          <p:nvPr>
            <p:ph idx="1" type="subTitle"/>
          </p:nvPr>
        </p:nvSpPr>
        <p:spPr>
          <a:xfrm>
            <a:off x="4651275" y="1976425"/>
            <a:ext cx="3243900" cy="18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314325" rtl="0" algn="l">
              <a:spcBef>
                <a:spcPts val="0"/>
              </a:spcBef>
              <a:spcAft>
                <a:spcPts val="0"/>
              </a:spcAft>
              <a:buSzPts val="1200"/>
              <a:buFont typeface="Hanken Grotesk"/>
              <a:buChar char="●"/>
            </a:pPr>
            <a:r>
              <a:rPr lang="en"/>
              <a:t>Diffusion en direct</a:t>
            </a:r>
            <a:endParaRPr/>
          </a:p>
          <a:p>
            <a:pPr indent="-304800" lvl="0" marL="314325" rtl="0" algn="l"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Segmentation du flux</a:t>
            </a:r>
            <a:endParaRPr/>
          </a:p>
          <a:p>
            <a:pPr indent="-304800" lvl="0" marL="314325" rtl="0" algn="l"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CDN réseau de diffusion</a:t>
            </a:r>
            <a:endParaRPr/>
          </a:p>
          <a:p>
            <a:pPr indent="-304800" lvl="0" marL="314325" rtl="0" algn="l"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Service de traitement de données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Composant</a:t>
            </a:r>
            <a:endParaRPr/>
          </a:p>
        </p:txBody>
      </p:sp>
      <p:sp>
        <p:nvSpPr>
          <p:cNvPr id="324" name="Google Shape;324;p34"/>
          <p:cNvSpPr txBox="1"/>
          <p:nvPr/>
        </p:nvSpPr>
        <p:spPr>
          <a:xfrm>
            <a:off x="620025" y="1314050"/>
            <a:ext cx="2790000" cy="29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Producteurs d'événements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Consommateurs d'événements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Canal de messagerie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Broker d'événements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Bus d'événements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325" name="Google Shape;325;p34"/>
          <p:cNvSpPr txBox="1"/>
          <p:nvPr/>
        </p:nvSpPr>
        <p:spPr>
          <a:xfrm>
            <a:off x="3884075" y="1259400"/>
            <a:ext cx="3000000" cy="21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Registre des 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Système de gestion des 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Gestionnaire de contexte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None/>
            </a:pPr>
            <a:r>
              <a:rPr b="1" lang="en" sz="1100"/>
              <a:t>Automate d'événements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None/>
            </a:pPr>
            <a:r>
              <a:t/>
            </a:r>
            <a:endParaRPr b="1"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5"/>
          <p:cNvSpPr txBox="1"/>
          <p:nvPr>
            <p:ph type="title"/>
          </p:nvPr>
        </p:nvSpPr>
        <p:spPr>
          <a:xfrm>
            <a:off x="717739" y="279875"/>
            <a:ext cx="770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Match en direct</a:t>
            </a:r>
            <a:endParaRPr/>
          </a:p>
        </p:txBody>
      </p:sp>
      <p:pic>
        <p:nvPicPr>
          <p:cNvPr id="331" name="Google Shape;331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888" y="852575"/>
            <a:ext cx="8550227" cy="370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Avantages</a:t>
            </a:r>
            <a:endParaRPr/>
          </a:p>
        </p:txBody>
      </p:sp>
      <p:sp>
        <p:nvSpPr>
          <p:cNvPr id="337" name="Google Shape;337;p36"/>
          <p:cNvSpPr txBox="1"/>
          <p:nvPr>
            <p:ph idx="1" type="body"/>
          </p:nvPr>
        </p:nvSpPr>
        <p:spPr>
          <a:xfrm>
            <a:off x="720000" y="1215750"/>
            <a:ext cx="7704000" cy="323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Hanken Grotesk"/>
              <a:buChar char="●"/>
            </a:pPr>
            <a:r>
              <a:rPr lang="en"/>
              <a:t>Scalabilité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Hanken Grotesk Light"/>
              <a:buChar char="○"/>
            </a:pPr>
            <a:r>
              <a:rPr lang="en"/>
              <a:t>L'AOE facilite la construction de systèmes scalables en permettant une distribution efficace des événements et des traitements parallèles.</a:t>
            </a:r>
            <a:endParaRPr/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Hanken Grotesk"/>
              <a:buChar char="●"/>
            </a:pPr>
            <a:r>
              <a:rPr lang="en"/>
              <a:t>Flexibilité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Hanken Grotesk Light"/>
              <a:buChar char="○"/>
            </a:pPr>
            <a:r>
              <a:rPr lang="en"/>
              <a:t>Les systèmes basés sur l'AOE sont flexibles et peuvent facilement intégrer de nouveaux composants ou fonctionnalités sans réorganiser l'ensemble de l'architecture.</a:t>
            </a:r>
            <a:endParaRPr/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Hanken Grotesk"/>
              <a:buChar char="●"/>
            </a:pPr>
            <a:r>
              <a:rPr lang="en"/>
              <a:t>Réactivité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</a:pPr>
            <a:r>
              <a:rPr lang="en"/>
              <a:t>Grâce à la détection et à la réaction aux événements en temps réel, les systèmes orientés événements peuvent répondre rapidement aux changements dans leur environnement.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Inconvenients</a:t>
            </a:r>
            <a:endParaRPr/>
          </a:p>
        </p:txBody>
      </p:sp>
      <p:sp>
        <p:nvSpPr>
          <p:cNvPr id="343" name="Google Shape;343;p37"/>
          <p:cNvSpPr txBox="1"/>
          <p:nvPr>
            <p:ph idx="1" type="body"/>
          </p:nvPr>
        </p:nvSpPr>
        <p:spPr>
          <a:xfrm>
            <a:off x="720000" y="1215750"/>
            <a:ext cx="3490500" cy="323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Complexité accrue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Gestion des événements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Débogage et traçabilité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Dépendances implicites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Couplage caché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Ordre d'exécution non garanti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Latence et performance</a:t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Surcharge d'événements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Consommation des ressources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7"/>
          <p:cNvSpPr txBox="1"/>
          <p:nvPr/>
        </p:nvSpPr>
        <p:spPr>
          <a:xfrm>
            <a:off x="5102175" y="1215750"/>
            <a:ext cx="2948400" cy="23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Complexité du déploiement et de l'intégration</a:t>
            </a:r>
            <a:endParaRPr b="1" sz="1100"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" sz="1100"/>
              <a:t>Interopérabilité</a:t>
            </a:r>
            <a:endParaRPr sz="1100"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/>
              <a:t>Migration et mises à jour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/>
              <a:t>Consistance des données</a:t>
            </a:r>
            <a:endParaRPr b="1" sz="1100"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en" sz="1100"/>
              <a:t>Éventualité de la consistance</a:t>
            </a:r>
            <a:endParaRPr sz="1100"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100"/>
              <a:t>Problèmes de synchronisation</a:t>
            </a:r>
            <a:endParaRPr sz="11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8"/>
          <p:cNvSpPr txBox="1"/>
          <p:nvPr>
            <p:ph type="title"/>
          </p:nvPr>
        </p:nvSpPr>
        <p:spPr>
          <a:xfrm>
            <a:off x="1644450" y="1733400"/>
            <a:ext cx="5855100" cy="76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legant Black &amp; White Thesis Defense by Slidesgo">
  <a:themeElements>
    <a:clrScheme name="Simple Light">
      <a:dk1>
        <a:srgbClr val="333333"/>
      </a:dk1>
      <a:lt1>
        <a:srgbClr val="FDFDFD"/>
      </a:lt1>
      <a:dk2>
        <a:srgbClr val="E8E7E7"/>
      </a:dk2>
      <a:lt2>
        <a:srgbClr val="B2B2B2"/>
      </a:lt2>
      <a:accent1>
        <a:srgbClr val="777777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